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2096" r:id="rId2"/>
    <p:sldId id="2092" r:id="rId3"/>
    <p:sldId id="2093" r:id="rId4"/>
    <p:sldId id="2094" r:id="rId5"/>
    <p:sldId id="2095" r:id="rId6"/>
    <p:sldId id="335" r:id="rId7"/>
    <p:sldId id="343" r:id="rId8"/>
    <p:sldId id="353" r:id="rId9"/>
    <p:sldId id="355" r:id="rId10"/>
    <p:sldId id="348" r:id="rId11"/>
    <p:sldId id="350" r:id="rId12"/>
    <p:sldId id="2091" r:id="rId13"/>
    <p:sldId id="351" r:id="rId14"/>
    <p:sldId id="352" r:id="rId15"/>
    <p:sldId id="260" r:id="rId1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92" userDrawn="1">
          <p15:clr>
            <a:srgbClr val="A4A3A4"/>
          </p15:clr>
        </p15:guide>
        <p15:guide id="2" pos="230" userDrawn="1">
          <p15:clr>
            <a:srgbClr val="A4A3A4"/>
          </p15:clr>
        </p15:guide>
        <p15:guide id="3" pos="5530" userDrawn="1">
          <p15:clr>
            <a:srgbClr val="A4A3A4"/>
          </p15:clr>
        </p15:guide>
        <p15:guide id="4" orient="horz" pos="548" userDrawn="1">
          <p15:clr>
            <a:srgbClr val="A4A3A4"/>
          </p15:clr>
        </p15:guide>
        <p15:guide id="5" orient="horz" pos="116" userDrawn="1">
          <p15:clr>
            <a:srgbClr val="A4A3A4"/>
          </p15:clr>
        </p15:guide>
        <p15:guide id="6" orient="horz" pos="2937" userDrawn="1">
          <p15:clr>
            <a:srgbClr val="A4A3A4"/>
          </p15:clr>
        </p15:guide>
        <p15:guide id="7" pos="1901" userDrawn="1">
          <p15:clr>
            <a:srgbClr val="A4A3A4"/>
          </p15:clr>
        </p15:guide>
        <p15:guide id="8" pos="2045" userDrawn="1">
          <p15:clr>
            <a:srgbClr val="A4A3A4"/>
          </p15:clr>
        </p15:guide>
        <p15:guide id="9" pos="2765" userDrawn="1">
          <p15:clr>
            <a:srgbClr val="A4A3A4"/>
          </p15:clr>
        </p15:guide>
        <p15:guide id="10" pos="2995" userDrawn="1">
          <p15:clr>
            <a:srgbClr val="A4A3A4"/>
          </p15:clr>
        </p15:guide>
        <p15:guide id="11" pos="2880" userDrawn="1">
          <p15:clr>
            <a:srgbClr val="A4A3A4"/>
          </p15:clr>
        </p15:guide>
        <p15:guide id="12" pos="3715" userDrawn="1">
          <p15:clr>
            <a:srgbClr val="A4A3A4"/>
          </p15:clr>
        </p15:guide>
        <p15:guide id="13" pos="3859" userDrawn="1">
          <p15:clr>
            <a:srgbClr val="A4A3A4"/>
          </p15:clr>
        </p15:guide>
        <p15:guide id="14" pos="467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207B5E3-C84D-437C-8577-B3E8D5512DED}">
  <a:tblStyle styleId="{7207B5E3-C84D-437C-8577-B3E8D5512DED}" styleName="Pega Table">
    <a:wholeTbl>
      <a:tcTxStyle>
        <a:fontRef idx="minor"/>
        <a:srgbClr val="1F2555"/>
      </a:tcTxStyle>
      <a:tcStyle>
        <a:tcBdr>
          <a:left>
            <a:ln>
              <a:noFill/>
            </a:ln>
          </a:left>
          <a:right>
            <a:ln>
              <a:noFill/>
            </a:ln>
          </a:right>
          <a:top>
            <a:ln w="6350">
              <a:solidFill>
                <a:srgbClr val="1F2555"/>
              </a:solidFill>
            </a:ln>
          </a:top>
          <a:bottom>
            <a:ln w="6350">
              <a:solidFill>
                <a:srgbClr val="1F2555"/>
              </a:solidFill>
            </a:ln>
          </a:bottom>
          <a:insideH>
            <a:ln w="6350">
              <a:solidFill>
                <a:srgbClr val="1F2555"/>
              </a:solidFill>
            </a:ln>
          </a:insideH>
          <a:insideV>
            <a:ln>
              <a:noFill/>
            </a:ln>
          </a:insideV>
        </a:tcBdr>
        <a:fill>
          <a:noFill/>
        </a:fill>
      </a:tcStyle>
    </a:wholeTbl>
    <a:band1H>
      <a:tcStyle>
        <a:tcBdr/>
        <a:fill>
          <a:noFill/>
        </a:fill>
      </a:tcStyle>
    </a:band1H>
    <a:band2H>
      <a:tcStyle>
        <a:tcBdr/>
        <a:fill>
          <a:solidFill>
            <a:srgbClr val="F4F3F3"/>
          </a:solidFill>
        </a:fill>
      </a:tcStyle>
    </a:band2H>
    <a:lastCol>
      <a:tcTxStyle b="on">
        <a:fontRef idx="major"/>
        <a:srgbClr val="1F2555"/>
      </a:tcTxStyle>
      <a:tcStyle>
        <a:tcBdr/>
      </a:tcStyle>
    </a:lastCol>
    <a:firstCol>
      <a:tcTxStyle b="on">
        <a:fontRef idx="major"/>
        <a:srgbClr val="1F2555"/>
      </a:tcTxStyle>
      <a:tcStyle>
        <a:tcBdr/>
      </a:tcStyle>
    </a:firstCol>
    <a:lastRow>
      <a:tcTxStyle b="on">
        <a:fontRef idx="major"/>
        <a:srgbClr val="1F2555"/>
      </a:tcTxStyle>
      <a:tcStyle>
        <a:tcBdr>
          <a:top>
            <a:ln w="19050">
              <a:solidFill>
                <a:srgbClr val="1F2555"/>
              </a:solidFill>
            </a:ln>
          </a:top>
          <a:bottom>
            <a:ln>
              <a:noFill/>
            </a:ln>
          </a:bottom>
        </a:tcBdr>
        <a:fill>
          <a:noFill/>
        </a:fill>
      </a:tcStyle>
    </a:lastRow>
    <a:firstRow>
      <a:tcTxStyle b="on">
        <a:fontRef idx="major"/>
        <a:srgbClr val="1F2555"/>
      </a:tcTxStyle>
      <a:tcStyle>
        <a:tcBdr>
          <a:top>
            <a:ln>
              <a:noFill/>
            </a:ln>
          </a:top>
          <a:bottom>
            <a:ln w="19050">
              <a:solidFill>
                <a:srgbClr val="1F255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55" autoAdjust="0"/>
    <p:restoredTop sz="81988" autoAdjust="0"/>
  </p:normalViewPr>
  <p:slideViewPr>
    <p:cSldViewPr snapToObjects="1" showGuides="1">
      <p:cViewPr varScale="1">
        <p:scale>
          <a:sx n="115" d="100"/>
          <a:sy n="115" d="100"/>
        </p:scale>
        <p:origin x="390" y="102"/>
      </p:cViewPr>
      <p:guideLst>
        <p:guide orient="horz" pos="692"/>
        <p:guide pos="230"/>
        <p:guide pos="5530"/>
        <p:guide orient="horz" pos="548"/>
        <p:guide orient="horz" pos="116"/>
        <p:guide orient="horz" pos="2937"/>
        <p:guide pos="1901"/>
        <p:guide pos="2045"/>
        <p:guide pos="2765"/>
        <p:guide pos="2995"/>
        <p:guide pos="2880"/>
        <p:guide pos="3715"/>
        <p:guide pos="3859"/>
        <p:guide pos="4676"/>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Objects="1" showGuides="1">
      <p:cViewPr varScale="1">
        <p:scale>
          <a:sx n="170" d="100"/>
          <a:sy n="170" d="100"/>
        </p:scale>
        <p:origin x="5376"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latin typeface="Calibri" charset="0"/>
              <a:ea typeface="Calibri" charset="0"/>
              <a:cs typeface="Calibri"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859B710-7F01-EB43-9BF8-28DEC423E8B1}" type="datetimeFigureOut">
              <a:rPr lang="en-US" smtClean="0">
                <a:latin typeface="Calibri" charset="0"/>
                <a:ea typeface="Calibri" charset="0"/>
                <a:cs typeface="Calibri" charset="0"/>
              </a:rPr>
              <a:t>11/15/2018</a:t>
            </a:fld>
            <a:endParaRPr lang="en-US">
              <a:latin typeface="Calibri" charset="0"/>
              <a:ea typeface="Calibri" charset="0"/>
              <a:cs typeface="Calibri"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latin typeface="Calibri" charset="0"/>
              <a:ea typeface="Calibri" charset="0"/>
              <a:cs typeface="Calibri"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1B3E720-6155-8246-876A-0957C4ECF6FF}" type="slidenum">
              <a:rPr lang="en-US" smtClean="0">
                <a:latin typeface="Calibri" charset="0"/>
                <a:ea typeface="Calibri" charset="0"/>
                <a:cs typeface="Calibri" charset="0"/>
              </a:rPr>
              <a:t>‹#›</a:t>
            </a:fld>
            <a:endParaRPr lang="en-US">
              <a:latin typeface="Calibri" charset="0"/>
              <a:ea typeface="Calibri" charset="0"/>
              <a:cs typeface="Calibri" charset="0"/>
            </a:endParaRPr>
          </a:p>
        </p:txBody>
      </p:sp>
    </p:spTree>
    <p:extLst>
      <p:ext uri="{BB962C8B-B14F-4D97-AF65-F5344CB8AC3E}">
        <p14:creationId xmlns:p14="http://schemas.microsoft.com/office/powerpoint/2010/main" val="3939691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charset="0"/>
                <a:ea typeface="Calibri" charset="0"/>
                <a:cs typeface="Calibri"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Calibri" charset="0"/>
                <a:ea typeface="Calibri" charset="0"/>
                <a:cs typeface="Calibri" charset="0"/>
              </a:defRPr>
            </a:lvl1pPr>
          </a:lstStyle>
          <a:p>
            <a:fld id="{4B98D73F-55EB-4C56-BE5C-F8B23998FF48}" type="datetimeFigureOut">
              <a:rPr lang="en-US" smtClean="0"/>
              <a:pPr/>
              <a:t>11/15/2018</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381000" y="4343400"/>
            <a:ext cx="6096000" cy="4114800"/>
          </a:xfrm>
          <a:prstGeom prst="rect">
            <a:avLst/>
          </a:prstGeom>
        </p:spPr>
        <p:txBody>
          <a:bodyPr vert="horz" lIns="0" tIns="0" rIns="0" bIns="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Calibri" charset="0"/>
                <a:ea typeface="Calibri" charset="0"/>
                <a:cs typeface="Calibri"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Calibri" charset="0"/>
                <a:ea typeface="Calibri" charset="0"/>
                <a:cs typeface="Calibri" charset="0"/>
              </a:defRPr>
            </a:lvl1pPr>
          </a:lstStyle>
          <a:p>
            <a:fld id="{723E5092-789D-46B2-ACFC-5823A47F3CD3}" type="slidenum">
              <a:rPr lang="en-US" smtClean="0"/>
              <a:pPr/>
              <a:t>‹#›</a:t>
            </a:fld>
            <a:endParaRPr lang="en-US" dirty="0"/>
          </a:p>
        </p:txBody>
      </p:sp>
    </p:spTree>
    <p:extLst>
      <p:ext uri="{BB962C8B-B14F-4D97-AF65-F5344CB8AC3E}">
        <p14:creationId xmlns:p14="http://schemas.microsoft.com/office/powerpoint/2010/main" val="2139493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libri" charset="0"/>
        <a:ea typeface="Calibri" charset="0"/>
        <a:cs typeface="Calibri" charset="0"/>
      </a:defRPr>
    </a:lvl1pPr>
    <a:lvl2pPr marL="457200" algn="l" defTabSz="914400" rtl="0" eaLnBrk="1" latinLnBrk="0" hangingPunct="1">
      <a:defRPr sz="1200" kern="1200">
        <a:solidFill>
          <a:schemeClr val="tx1"/>
        </a:solidFill>
        <a:latin typeface="Calibri" charset="0"/>
        <a:ea typeface="Calibri" charset="0"/>
        <a:cs typeface="Calibri" charset="0"/>
      </a:defRPr>
    </a:lvl2pPr>
    <a:lvl3pPr marL="914400" algn="l" defTabSz="914400" rtl="0" eaLnBrk="1" latinLnBrk="0" hangingPunct="1">
      <a:defRPr sz="1200" kern="1200">
        <a:solidFill>
          <a:schemeClr val="tx1"/>
        </a:solidFill>
        <a:latin typeface="Calibri" charset="0"/>
        <a:ea typeface="Calibri" charset="0"/>
        <a:cs typeface="Calibri" charset="0"/>
      </a:defRPr>
    </a:lvl3pPr>
    <a:lvl4pPr marL="1371600" algn="l" defTabSz="914400" rtl="0" eaLnBrk="1" latinLnBrk="0" hangingPunct="1">
      <a:defRPr sz="1200" kern="1200">
        <a:solidFill>
          <a:schemeClr val="tx1"/>
        </a:solidFill>
        <a:latin typeface="Calibri" charset="0"/>
        <a:ea typeface="Calibri" charset="0"/>
        <a:cs typeface="Calibri" charset="0"/>
      </a:defRPr>
    </a:lvl4pPr>
    <a:lvl5pPr marL="1828800" algn="l" defTabSz="914400" rtl="0" eaLnBrk="1" latinLnBrk="0" hangingPunct="1">
      <a:defRPr sz="1200" kern="1200">
        <a:solidFill>
          <a:schemeClr val="tx1"/>
        </a:solidFill>
        <a:latin typeface="Calibri" charset="0"/>
        <a:ea typeface="Calibri" charset="0"/>
        <a:cs typeface="Calibri" charset="0"/>
      </a:defRPr>
    </a:lvl5pPr>
    <a:lvl6pPr marL="2286000" algn="l" defTabSz="914400" rtl="0" eaLnBrk="1" latinLnBrk="0" hangingPunct="1">
      <a:defRPr sz="1200" kern="1200" baseline="0">
        <a:solidFill>
          <a:schemeClr val="tx1"/>
        </a:solidFill>
        <a:latin typeface="Calibri" charset="0"/>
        <a:ea typeface="Calibri" charset="0"/>
        <a:cs typeface="Calibri" charset="0"/>
      </a:defRPr>
    </a:lvl6pPr>
    <a:lvl7pPr marL="2743200" algn="l" defTabSz="914400" rtl="0" eaLnBrk="1" latinLnBrk="0" hangingPunct="1">
      <a:defRPr sz="1200" kern="1200" baseline="0">
        <a:solidFill>
          <a:schemeClr val="tx1"/>
        </a:solidFill>
        <a:latin typeface="Calibri" charset="0"/>
        <a:ea typeface="Calibri" charset="0"/>
        <a:cs typeface="Calibri" charset="0"/>
      </a:defRPr>
    </a:lvl7pPr>
    <a:lvl8pPr marL="3200400" algn="l" defTabSz="914400" rtl="0" eaLnBrk="1" latinLnBrk="0" hangingPunct="1">
      <a:defRPr sz="1200" kern="1200" baseline="0">
        <a:solidFill>
          <a:schemeClr val="tx1"/>
        </a:solidFill>
        <a:latin typeface="Calibri" charset="0"/>
        <a:ea typeface="Calibri" charset="0"/>
        <a:cs typeface="Calibri" charset="0"/>
      </a:defRPr>
    </a:lvl8pPr>
    <a:lvl9pPr marL="3657600" algn="l" defTabSz="914400" rtl="0" eaLnBrk="1" latinLnBrk="0" hangingPunct="1">
      <a:defRPr sz="1200" kern="1200" baseline="0">
        <a:solidFill>
          <a:schemeClr val="tx1"/>
        </a:solidFill>
        <a:latin typeface="Calibri" charset="0"/>
        <a:ea typeface="Calibri" charset="0"/>
        <a:cs typeface="Calibri" charset="0"/>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change the date and footer text, select INSERT | Header &amp; Footer, then set the checkboxes you want to update. Finish by selecting Apply to All, which will update all the slides with your values.</a:t>
            </a:r>
            <a:endParaRPr lang="en-US" dirty="0"/>
          </a:p>
        </p:txBody>
      </p:sp>
      <p:sp>
        <p:nvSpPr>
          <p:cNvPr id="4" name="Slide Number Placeholder 3"/>
          <p:cNvSpPr>
            <a:spLocks noGrp="1"/>
          </p:cNvSpPr>
          <p:nvPr>
            <p:ph type="sldNum" sz="quarter" idx="10"/>
          </p:nvPr>
        </p:nvSpPr>
        <p:spPr/>
        <p:txBody>
          <a:bodyPr/>
          <a:lstStyle/>
          <a:p>
            <a:fld id="{723E5092-789D-46B2-ACFC-5823A47F3CD3}" type="slidenum">
              <a:rPr lang="en-US" smtClean="0"/>
              <a:pPr/>
              <a:t>1</a:t>
            </a:fld>
            <a:endParaRPr lang="en-US" dirty="0"/>
          </a:p>
        </p:txBody>
      </p:sp>
    </p:spTree>
    <p:extLst>
      <p:ext uri="{BB962C8B-B14F-4D97-AF65-F5344CB8AC3E}">
        <p14:creationId xmlns:p14="http://schemas.microsoft.com/office/powerpoint/2010/main" val="3741206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should be the same</a:t>
            </a:r>
            <a:r>
              <a:rPr lang="en-GB" baseline="0" dirty="0"/>
              <a:t> as reported in the ESU.</a:t>
            </a:r>
          </a:p>
          <a:p>
            <a:endParaRPr lang="en-GB" baseline="0" dirty="0"/>
          </a:p>
          <a:p>
            <a:r>
              <a:rPr lang="en-GB" baseline="0" dirty="0"/>
              <a:t>Be sure to flag as issues/risks anything you need Client help to resolve</a:t>
            </a:r>
          </a:p>
          <a:p>
            <a:endParaRPr lang="en-GB" baseline="0" dirty="0"/>
          </a:p>
          <a:p>
            <a:r>
              <a:rPr lang="en-GB" baseline="0" dirty="0"/>
              <a:t>If the project is in Triage (technical or business) or situation management, then call out in the Key Issues/Risks if appropriate.   It may not always be relevant to do so, depending on the nature of the problem,  but in most cases we should state this.</a:t>
            </a:r>
          </a:p>
          <a:p>
            <a:endParaRPr lang="en-GB" dirty="0"/>
          </a:p>
        </p:txBody>
      </p:sp>
      <p:sp>
        <p:nvSpPr>
          <p:cNvPr id="4" name="Slide Number Placeholder 3"/>
          <p:cNvSpPr>
            <a:spLocks noGrp="1"/>
          </p:cNvSpPr>
          <p:nvPr>
            <p:ph type="sldNum" sz="quarter" idx="10"/>
          </p:nvPr>
        </p:nvSpPr>
        <p:spPr/>
        <p:txBody>
          <a:bodyPr/>
          <a:lstStyle/>
          <a:p>
            <a:fld id="{723E5092-789D-46B2-ACFC-5823A47F3CD3}" type="slidenum">
              <a:rPr lang="en-US" smtClean="0"/>
              <a:pPr/>
              <a:t>2</a:t>
            </a:fld>
            <a:endParaRPr lang="en-US" dirty="0"/>
          </a:p>
        </p:txBody>
      </p:sp>
    </p:spTree>
    <p:extLst>
      <p:ext uri="{BB962C8B-B14F-4D97-AF65-F5344CB8AC3E}">
        <p14:creationId xmlns:p14="http://schemas.microsoft.com/office/powerpoint/2010/main" val="1870835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a:t>
            </a:r>
            <a:r>
              <a:rPr lang="en-GB" dirty="0" smtClean="0"/>
              <a:t>a</a:t>
            </a:r>
            <a:r>
              <a:rPr lang="en-GB" baseline="0" dirty="0" smtClean="0"/>
              <a:t> simplified form of the </a:t>
            </a:r>
            <a:r>
              <a:rPr lang="en-GB" dirty="0" smtClean="0"/>
              <a:t>project</a:t>
            </a:r>
            <a:r>
              <a:rPr lang="en-GB" baseline="0" dirty="0" smtClean="0"/>
              <a:t> </a:t>
            </a:r>
            <a:r>
              <a:rPr lang="en-GB" baseline="0" dirty="0"/>
              <a:t>plan for the </a:t>
            </a:r>
            <a:r>
              <a:rPr lang="en-GB" baseline="0" dirty="0" smtClean="0"/>
              <a:t>project that shows major milestones.  Do not use a detailed MS Project or similar as it is usually hard to understand out of context.  </a:t>
            </a:r>
            <a:r>
              <a:rPr lang="en-GB" baseline="0" dirty="0"/>
              <a:t>Usually this does not change much from week to week, but keep up to date as it does change.</a:t>
            </a:r>
          </a:p>
          <a:p>
            <a:endParaRPr lang="en-GB" baseline="0" dirty="0"/>
          </a:p>
          <a:p>
            <a:r>
              <a:rPr lang="en-GB" baseline="0" dirty="0"/>
              <a:t>Call out any </a:t>
            </a:r>
            <a:r>
              <a:rPr lang="en-GB" baseline="0" dirty="0" smtClean="0"/>
              <a:t>dependencies, especially ones outside the Pega team (</a:t>
            </a:r>
            <a:r>
              <a:rPr lang="en-GB" baseline="0" dirty="0" err="1" smtClean="0"/>
              <a:t>ie</a:t>
            </a:r>
            <a:r>
              <a:rPr lang="en-GB" baseline="0" dirty="0" smtClean="0"/>
              <a:t>: other vendors / other client teams), </a:t>
            </a:r>
            <a:r>
              <a:rPr lang="en-GB" baseline="0" dirty="0"/>
              <a:t>and any variances to the plan</a:t>
            </a:r>
          </a:p>
          <a:p>
            <a:endParaRPr lang="en-GB" baseline="0" dirty="0"/>
          </a:p>
          <a:p>
            <a:endParaRPr lang="en-GB" baseline="0" dirty="0"/>
          </a:p>
        </p:txBody>
      </p:sp>
      <p:sp>
        <p:nvSpPr>
          <p:cNvPr id="4" name="Slide Number Placeholder 3"/>
          <p:cNvSpPr>
            <a:spLocks noGrp="1"/>
          </p:cNvSpPr>
          <p:nvPr>
            <p:ph type="sldNum" sz="quarter" idx="10"/>
          </p:nvPr>
        </p:nvSpPr>
        <p:spPr/>
        <p:txBody>
          <a:bodyPr/>
          <a:lstStyle/>
          <a:p>
            <a:fld id="{723E5092-789D-46B2-ACFC-5823A47F3CD3}" type="slidenum">
              <a:rPr lang="en-US" smtClean="0"/>
              <a:pPr/>
              <a:t>3</a:t>
            </a:fld>
            <a:endParaRPr lang="en-US" dirty="0"/>
          </a:p>
        </p:txBody>
      </p:sp>
    </p:spTree>
    <p:extLst>
      <p:ext uri="{BB962C8B-B14F-4D97-AF65-F5344CB8AC3E}">
        <p14:creationId xmlns:p14="http://schemas.microsoft.com/office/powerpoint/2010/main" val="1838342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Burndown charts should be produced from Agile Studio</a:t>
            </a:r>
            <a:r>
              <a:rPr lang="en-GB" baseline="0" dirty="0"/>
              <a:t> where possible, or </a:t>
            </a:r>
            <a:r>
              <a:rPr lang="en-GB" dirty="0"/>
              <a:t>whatever</a:t>
            </a:r>
            <a:r>
              <a:rPr lang="en-GB" baseline="0" dirty="0"/>
              <a:t> tool is in use to manage and track work (</a:t>
            </a:r>
            <a:r>
              <a:rPr lang="en-GB" baseline="0" dirty="0" err="1"/>
              <a:t>ie</a:t>
            </a:r>
            <a:r>
              <a:rPr lang="en-GB" baseline="0" dirty="0"/>
              <a:t>: Jira / TFS / excel </a:t>
            </a:r>
            <a:r>
              <a:rPr lang="en-GB" baseline="0" dirty="0" err="1"/>
              <a:t>etc</a:t>
            </a:r>
            <a:r>
              <a:rPr lang="en-GB" baseline="0" dirty="0"/>
              <a:t>)</a:t>
            </a:r>
          </a:p>
          <a:p>
            <a:endParaRPr lang="en-GB" baseline="0" dirty="0"/>
          </a:p>
          <a:p>
            <a:r>
              <a:rPr lang="en-GB" baseline="0" dirty="0"/>
              <a:t>For defect tracking, be sure to distinguish between Defects that are </a:t>
            </a:r>
            <a:r>
              <a:rPr lang="en-GB" baseline="0" dirty="0" smtClean="0"/>
              <a:t>qualified </a:t>
            </a:r>
            <a:r>
              <a:rPr lang="en-GB" baseline="0" dirty="0" err="1" smtClean="0"/>
              <a:t>pega</a:t>
            </a:r>
            <a:r>
              <a:rPr lang="en-GB" baseline="0" dirty="0" smtClean="0"/>
              <a:t> defects, uncategorised so far,  </a:t>
            </a:r>
            <a:r>
              <a:rPr lang="en-GB" baseline="0" dirty="0"/>
              <a:t>new requirements, other system, bad data, bad test, user error etc</a:t>
            </a:r>
            <a:r>
              <a:rPr lang="en-GB" baseline="0" dirty="0" smtClean="0"/>
              <a:t>. </a:t>
            </a:r>
            <a:endParaRPr lang="en-GB" baseline="0" dirty="0"/>
          </a:p>
          <a:p>
            <a:endParaRPr lang="en-GB" baseline="0" dirty="0"/>
          </a:p>
          <a:p>
            <a:r>
              <a:rPr lang="en-GB" baseline="0" dirty="0"/>
              <a:t>Continue to call out the business impact of the next deliverables so we remain aligned with the Day 1 Go Live strategy</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723E5092-789D-46B2-ACFC-5823A47F3CD3}" type="slidenum">
              <a:rPr lang="en-US" smtClean="0"/>
              <a:pPr/>
              <a:t>4</a:t>
            </a:fld>
            <a:endParaRPr lang="en-US" dirty="0"/>
          </a:p>
        </p:txBody>
      </p:sp>
    </p:spTree>
    <p:extLst>
      <p:ext uri="{BB962C8B-B14F-4D97-AF65-F5344CB8AC3E}">
        <p14:creationId xmlns:p14="http://schemas.microsoft.com/office/powerpoint/2010/main" val="3940534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Call out any issues with co-production</a:t>
            </a:r>
            <a:r>
              <a:rPr lang="en-GB" baseline="0" dirty="0"/>
              <a:t>  If Co-production </a:t>
            </a:r>
            <a:r>
              <a:rPr lang="en-GB" baseline="0" dirty="0" smtClean="0"/>
              <a:t>has issues and Pega </a:t>
            </a:r>
            <a:r>
              <a:rPr lang="en-GB" baseline="0" dirty="0"/>
              <a:t>has to do more work then we need to agree if we deal with this by changing scope / more paid effort from Pega or some other solution.</a:t>
            </a:r>
          </a:p>
          <a:p>
            <a:endParaRPr lang="en-GB" baseline="0" dirty="0"/>
          </a:p>
          <a:p>
            <a:r>
              <a:rPr lang="en-GB" baseline="0" dirty="0"/>
              <a:t>The report can be pulled from </a:t>
            </a:r>
            <a:r>
              <a:rPr lang="en-GB" baseline="0" dirty="0" err="1"/>
              <a:t>PegaAcademy</a:t>
            </a:r>
            <a:r>
              <a:rPr lang="en-GB" baseline="0" dirty="0"/>
              <a:t> and should be updated weekly.</a:t>
            </a:r>
            <a:endParaRPr lang="en-GB" dirty="0"/>
          </a:p>
        </p:txBody>
      </p:sp>
      <p:sp>
        <p:nvSpPr>
          <p:cNvPr id="4" name="Slide Number Placeholder 3"/>
          <p:cNvSpPr>
            <a:spLocks noGrp="1"/>
          </p:cNvSpPr>
          <p:nvPr>
            <p:ph type="sldNum" sz="quarter" idx="10"/>
          </p:nvPr>
        </p:nvSpPr>
        <p:spPr/>
        <p:txBody>
          <a:bodyPr/>
          <a:lstStyle/>
          <a:p>
            <a:fld id="{723E5092-789D-46B2-ACFC-5823A47F3CD3}" type="slidenum">
              <a:rPr lang="en-US" smtClean="0"/>
              <a:pPr/>
              <a:t>5</a:t>
            </a:fld>
            <a:endParaRPr lang="en-US" dirty="0"/>
          </a:p>
        </p:txBody>
      </p:sp>
    </p:spTree>
    <p:extLst>
      <p:ext uri="{BB962C8B-B14F-4D97-AF65-F5344CB8AC3E}">
        <p14:creationId xmlns:p14="http://schemas.microsoft.com/office/powerpoint/2010/main" val="2761175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Calibri" charset="0"/>
                <a:ea typeface="Calibri" charset="0"/>
                <a:cs typeface="Calibri" charset="0"/>
              </a:rPr>
              <a:t>Taken</a:t>
            </a:r>
            <a:r>
              <a:rPr lang="en-US" sz="1200" kern="1200" baseline="0" dirty="0">
                <a:solidFill>
                  <a:schemeClr val="tx1"/>
                </a:solidFill>
                <a:effectLst/>
                <a:latin typeface="Calibri" charset="0"/>
                <a:ea typeface="Calibri" charset="0"/>
                <a:cs typeface="Calibri" charset="0"/>
              </a:rPr>
              <a:t> from Projector </a:t>
            </a:r>
            <a:r>
              <a:rPr lang="en-US" sz="1200" kern="1200" dirty="0">
                <a:solidFill>
                  <a:schemeClr val="tx1"/>
                </a:solidFill>
                <a:effectLst/>
                <a:latin typeface="Calibri" charset="0"/>
                <a:ea typeface="Calibri" charset="0"/>
                <a:cs typeface="Calibri" charset="0"/>
              </a:rPr>
              <a:t>default view of Estimate at Completion vs. Budget at Completion. This view looks at </a:t>
            </a:r>
            <a:r>
              <a:rPr lang="en-US" sz="1200" kern="1200" dirty="0" smtClean="0">
                <a:solidFill>
                  <a:schemeClr val="tx1"/>
                </a:solidFill>
                <a:effectLst/>
                <a:latin typeface="Calibri" charset="0"/>
                <a:ea typeface="Calibri" charset="0"/>
                <a:cs typeface="Calibri" charset="0"/>
              </a:rPr>
              <a:t>the </a:t>
            </a:r>
            <a:r>
              <a:rPr lang="en-US" sz="1200" kern="1200" dirty="0">
                <a:solidFill>
                  <a:schemeClr val="tx1"/>
                </a:solidFill>
                <a:effectLst/>
                <a:latin typeface="Calibri" charset="0"/>
                <a:ea typeface="Calibri" charset="0"/>
                <a:cs typeface="Calibri" charset="0"/>
              </a:rPr>
              <a:t>actuals to date, </a:t>
            </a:r>
            <a:r>
              <a:rPr lang="en-US" sz="1200" kern="1200" dirty="0" smtClean="0">
                <a:solidFill>
                  <a:schemeClr val="tx1"/>
                </a:solidFill>
                <a:effectLst/>
                <a:latin typeface="Calibri" charset="0"/>
                <a:ea typeface="Calibri" charset="0"/>
                <a:cs typeface="Calibri" charset="0"/>
              </a:rPr>
              <a:t>the </a:t>
            </a:r>
            <a:r>
              <a:rPr lang="en-US" sz="1200" kern="1200" dirty="0">
                <a:solidFill>
                  <a:schemeClr val="tx1"/>
                </a:solidFill>
                <a:effectLst/>
                <a:latin typeface="Calibri" charset="0"/>
                <a:ea typeface="Calibri" charset="0"/>
                <a:cs typeface="Calibri" charset="0"/>
              </a:rPr>
              <a:t>estimate to complete (the work </a:t>
            </a:r>
            <a:r>
              <a:rPr lang="en-US" sz="1200" kern="1200" dirty="0" smtClean="0">
                <a:solidFill>
                  <a:schemeClr val="tx1"/>
                </a:solidFill>
                <a:effectLst/>
                <a:latin typeface="Calibri" charset="0"/>
                <a:ea typeface="Calibri" charset="0"/>
                <a:cs typeface="Calibri" charset="0"/>
              </a:rPr>
              <a:t>left </a:t>
            </a:r>
            <a:r>
              <a:rPr lang="en-US" sz="1200" kern="1200" dirty="0">
                <a:solidFill>
                  <a:schemeClr val="tx1"/>
                </a:solidFill>
                <a:effectLst/>
                <a:latin typeface="Calibri" charset="0"/>
                <a:ea typeface="Calibri" charset="0"/>
                <a:cs typeface="Calibri" charset="0"/>
              </a:rPr>
              <a:t>to do to complete the contract) and </a:t>
            </a:r>
            <a:r>
              <a:rPr lang="en-US" sz="1200" kern="1200" dirty="0" smtClean="0">
                <a:solidFill>
                  <a:schemeClr val="tx1"/>
                </a:solidFill>
                <a:effectLst/>
                <a:latin typeface="Calibri" charset="0"/>
                <a:ea typeface="Calibri" charset="0"/>
                <a:cs typeface="Calibri" charset="0"/>
              </a:rPr>
              <a:t>the </a:t>
            </a:r>
            <a:r>
              <a:rPr lang="en-US" sz="1200" kern="1200" dirty="0">
                <a:solidFill>
                  <a:schemeClr val="tx1"/>
                </a:solidFill>
                <a:effectLst/>
                <a:latin typeface="Calibri" charset="0"/>
                <a:ea typeface="Calibri" charset="0"/>
                <a:cs typeface="Calibri" charset="0"/>
              </a:rPr>
              <a:t>estimate at completion (actuals to date + estimate to complete) </a:t>
            </a:r>
            <a:r>
              <a:rPr lang="en-US" sz="1200" kern="1200" dirty="0" smtClean="0">
                <a:solidFill>
                  <a:schemeClr val="tx1"/>
                </a:solidFill>
                <a:effectLst/>
                <a:latin typeface="Calibri" charset="0"/>
                <a:ea typeface="Calibri" charset="0"/>
                <a:cs typeface="Calibri" charset="0"/>
              </a:rPr>
              <a:t>versus budget</a:t>
            </a:r>
            <a:r>
              <a:rPr lang="en-US" sz="1200" kern="1200" dirty="0">
                <a:solidFill>
                  <a:schemeClr val="tx1"/>
                </a:solidFill>
                <a:effectLst/>
                <a:latin typeface="Calibri" charset="0"/>
                <a:ea typeface="Calibri" charset="0"/>
                <a:cs typeface="Calibri" charset="0"/>
              </a:rPr>
              <a:t>. In </a:t>
            </a:r>
            <a:r>
              <a:rPr lang="en-US" sz="1200" kern="1200" dirty="0" smtClean="0">
                <a:solidFill>
                  <a:schemeClr val="tx1"/>
                </a:solidFill>
                <a:effectLst/>
                <a:latin typeface="Calibri" charset="0"/>
                <a:ea typeface="Calibri" charset="0"/>
                <a:cs typeface="Calibri" charset="0"/>
              </a:rPr>
              <a:t>this </a:t>
            </a:r>
            <a:r>
              <a:rPr lang="en-US" sz="1200" kern="1200" dirty="0">
                <a:solidFill>
                  <a:schemeClr val="tx1"/>
                </a:solidFill>
                <a:effectLst/>
                <a:latin typeface="Calibri" charset="0"/>
                <a:ea typeface="Calibri" charset="0"/>
                <a:cs typeface="Calibri" charset="0"/>
              </a:rPr>
              <a:t>example, based on the estimate to complete we will be over budget by $1,200 </a:t>
            </a:r>
            <a:r>
              <a:rPr lang="en-US" sz="1200" kern="1200" dirty="0" smtClean="0">
                <a:solidFill>
                  <a:schemeClr val="tx1"/>
                </a:solidFill>
                <a:effectLst/>
                <a:latin typeface="Calibri" charset="0"/>
                <a:ea typeface="Calibri" charset="0"/>
                <a:cs typeface="Calibri" charset="0"/>
              </a:rPr>
              <a:t>at</a:t>
            </a:r>
            <a:r>
              <a:rPr lang="en-US" sz="1200" kern="1200" baseline="0" dirty="0" smtClean="0">
                <a:solidFill>
                  <a:schemeClr val="tx1"/>
                </a:solidFill>
                <a:effectLst/>
                <a:latin typeface="Calibri" charset="0"/>
                <a:ea typeface="Calibri" charset="0"/>
                <a:cs typeface="Calibri" charset="0"/>
              </a:rPr>
              <a:t> the end of the project</a:t>
            </a:r>
            <a:r>
              <a:rPr lang="en-US" sz="1200" kern="1200" dirty="0" smtClean="0">
                <a:solidFill>
                  <a:schemeClr val="tx1"/>
                </a:solidFill>
                <a:effectLst/>
                <a:latin typeface="Calibri" charset="0"/>
                <a:ea typeface="Calibri" charset="0"/>
                <a:cs typeface="Calibri" charset="0"/>
              </a:rPr>
              <a:t>. </a:t>
            </a:r>
            <a:r>
              <a:rPr lang="en-US" sz="1200" kern="1200" dirty="0">
                <a:solidFill>
                  <a:schemeClr val="tx1"/>
                </a:solidFill>
                <a:effectLst/>
                <a:latin typeface="Calibri" charset="0"/>
                <a:ea typeface="Calibri" charset="0"/>
                <a:cs typeface="Calibri" charset="0"/>
              </a:rPr>
              <a:t>Projector calculates </a:t>
            </a:r>
            <a:r>
              <a:rPr lang="en-US" sz="1200" kern="1200" dirty="0" smtClean="0">
                <a:solidFill>
                  <a:schemeClr val="tx1"/>
                </a:solidFill>
                <a:effectLst/>
                <a:latin typeface="Calibri" charset="0"/>
                <a:ea typeface="Calibri" charset="0"/>
                <a:cs typeface="Calibri" charset="0"/>
              </a:rPr>
              <a:t>the </a:t>
            </a:r>
            <a:r>
              <a:rPr lang="en-US" sz="1200" kern="1200" dirty="0">
                <a:solidFill>
                  <a:schemeClr val="tx1"/>
                </a:solidFill>
                <a:effectLst/>
                <a:latin typeface="Calibri" charset="0"/>
                <a:ea typeface="Calibri" charset="0"/>
                <a:cs typeface="Calibri" charset="0"/>
              </a:rPr>
              <a:t>estimate to complete based on the number of </a:t>
            </a:r>
            <a:r>
              <a:rPr lang="en-US" sz="1200" kern="1200" dirty="0" smtClean="0">
                <a:solidFill>
                  <a:schemeClr val="tx1"/>
                </a:solidFill>
                <a:effectLst/>
                <a:latin typeface="Calibri" charset="0"/>
                <a:ea typeface="Calibri" charset="0"/>
                <a:cs typeface="Calibri" charset="0"/>
              </a:rPr>
              <a:t>hours </a:t>
            </a:r>
            <a:r>
              <a:rPr lang="en-US" sz="1200" kern="1200" dirty="0">
                <a:solidFill>
                  <a:schemeClr val="tx1"/>
                </a:solidFill>
                <a:effectLst/>
                <a:latin typeface="Calibri" charset="0"/>
                <a:ea typeface="Calibri" charset="0"/>
                <a:cs typeface="Calibri" charset="0"/>
              </a:rPr>
              <a:t>resources are booked for on the project. It is very important to keep the resource scheduling on the project up to date to ensure Projector calculates the most accurate estimate to complete</a:t>
            </a:r>
            <a:r>
              <a:rPr lang="en-US" sz="1200" kern="1200" dirty="0" smtClean="0">
                <a:solidFill>
                  <a:schemeClr val="tx1"/>
                </a:solidFill>
                <a:effectLst/>
                <a:latin typeface="Calibri" charset="0"/>
                <a:ea typeface="Calibri" charset="0"/>
                <a:cs typeface="Calibri" charset="0"/>
              </a:rPr>
              <a:t>.  For example,</a:t>
            </a:r>
            <a:r>
              <a:rPr lang="en-US" sz="1200" kern="1200" baseline="0" dirty="0" smtClean="0">
                <a:solidFill>
                  <a:schemeClr val="tx1"/>
                </a:solidFill>
                <a:effectLst/>
                <a:latin typeface="Calibri" charset="0"/>
                <a:ea typeface="Calibri" charset="0"/>
                <a:cs typeface="Calibri" charset="0"/>
              </a:rPr>
              <a:t> if you do not add holiday/training absences then you may show as going over budget at the end of the project.</a:t>
            </a:r>
            <a:endParaRPr lang="en-US" sz="1200" kern="1200" dirty="0">
              <a:solidFill>
                <a:schemeClr val="tx1"/>
              </a:solidFill>
              <a:effectLst/>
              <a:latin typeface="Calibri" charset="0"/>
              <a:ea typeface="Calibri" charset="0"/>
              <a:cs typeface="Calibri"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Calibri" charset="0"/>
              <a:ea typeface="Calibri" charset="0"/>
              <a:cs typeface="Calibri"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Calibri" charset="0"/>
                <a:ea typeface="Calibri" charset="0"/>
                <a:cs typeface="Calibri" charset="0"/>
              </a:rPr>
              <a:t>Be sure to</a:t>
            </a:r>
            <a:r>
              <a:rPr lang="en-US" sz="1200" kern="1200" baseline="0" dirty="0">
                <a:solidFill>
                  <a:schemeClr val="tx1"/>
                </a:solidFill>
                <a:effectLst/>
                <a:latin typeface="Calibri" charset="0"/>
                <a:ea typeface="Calibri" charset="0"/>
                <a:cs typeface="Calibri" charset="0"/>
              </a:rPr>
              <a:t> call out change controls that may impact this budget, and resource changes that may also impact the budget.</a:t>
            </a:r>
            <a:endParaRPr lang="en-GB" sz="1200" kern="1200" dirty="0">
              <a:solidFill>
                <a:schemeClr val="tx1"/>
              </a:solidFill>
              <a:effectLst/>
              <a:latin typeface="Calibri" charset="0"/>
              <a:ea typeface="Calibri" charset="0"/>
              <a:cs typeface="Calibri" charset="0"/>
            </a:endParaRPr>
          </a:p>
          <a:p>
            <a:endParaRPr lang="en-GB" dirty="0"/>
          </a:p>
        </p:txBody>
      </p:sp>
      <p:sp>
        <p:nvSpPr>
          <p:cNvPr id="4" name="Slide Number Placeholder 3"/>
          <p:cNvSpPr>
            <a:spLocks noGrp="1"/>
          </p:cNvSpPr>
          <p:nvPr>
            <p:ph type="sldNum" sz="quarter" idx="10"/>
          </p:nvPr>
        </p:nvSpPr>
        <p:spPr/>
        <p:txBody>
          <a:bodyPr/>
          <a:lstStyle/>
          <a:p>
            <a:fld id="{723E5092-789D-46B2-ACFC-5823A47F3CD3}" type="slidenum">
              <a:rPr lang="en-US" smtClean="0"/>
              <a:pPr/>
              <a:t>6</a:t>
            </a:fld>
            <a:endParaRPr lang="en-US" dirty="0"/>
          </a:p>
        </p:txBody>
      </p:sp>
    </p:spTree>
    <p:extLst>
      <p:ext uri="{BB962C8B-B14F-4D97-AF65-F5344CB8AC3E}">
        <p14:creationId xmlns:p14="http://schemas.microsoft.com/office/powerpoint/2010/main" val="36440449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3E5092-789D-46B2-ACFC-5823A47F3CD3}" type="slidenum">
              <a:rPr lang="en-US" smtClean="0"/>
              <a:pPr/>
              <a:t>7</a:t>
            </a:fld>
            <a:endParaRPr lang="en-US" dirty="0"/>
          </a:p>
        </p:txBody>
      </p:sp>
    </p:spTree>
    <p:extLst>
      <p:ext uri="{BB962C8B-B14F-4D97-AF65-F5344CB8AC3E}">
        <p14:creationId xmlns:p14="http://schemas.microsoft.com/office/powerpoint/2010/main" val="14341165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3E5092-789D-46B2-ACFC-5823A47F3CD3}" type="slidenum">
              <a:rPr lang="en-US" smtClean="0"/>
              <a:pPr/>
              <a:t>12</a:t>
            </a:fld>
            <a:endParaRPr lang="en-US" dirty="0"/>
          </a:p>
        </p:txBody>
      </p:sp>
    </p:spTree>
    <p:extLst>
      <p:ext uri="{BB962C8B-B14F-4D97-AF65-F5344CB8AC3E}">
        <p14:creationId xmlns:p14="http://schemas.microsoft.com/office/powerpoint/2010/main" val="24364920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7.jpg"/><Relationship Id="rId4" Type="http://schemas.openxmlformats.org/officeDocument/2006/relationships/image" Target="../media/image6.jp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1" name="Freeform 5"/>
          <p:cNvSpPr>
            <a:spLocks noChangeAspect="1"/>
          </p:cNvSpPr>
          <p:nvPr userDrawn="1"/>
        </p:nvSpPr>
        <p:spPr bwMode="hidden">
          <a:xfrm>
            <a:off x="-4" y="1193413"/>
            <a:ext cx="9144004" cy="2231015"/>
          </a:xfrm>
          <a:custGeom>
            <a:avLst/>
            <a:gdLst>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2555062 h 2974687"/>
              <a:gd name="connsiteX16" fmla="*/ 0 w 12192005"/>
              <a:gd name="connsiteY16" fmla="*/ 1377434 h 2974687"/>
              <a:gd name="connsiteX17" fmla="*/ 30279 w 12192005"/>
              <a:gd name="connsiteY17" fmla="*/ 1340737 h 2974687"/>
              <a:gd name="connsiteX18" fmla="*/ 532612 w 12192005"/>
              <a:gd name="connsiteY18" fmla="*/ 1132663 h 2974687"/>
              <a:gd name="connsiteX19" fmla="*/ 809134 w 12192005"/>
              <a:gd name="connsiteY19" fmla="*/ 1188491 h 2974687"/>
              <a:gd name="connsiteX20" fmla="*/ 871197 w 12192005"/>
              <a:gd name="connsiteY20" fmla="*/ 1222176 h 2974687"/>
              <a:gd name="connsiteX21" fmla="*/ 920073 w 12192005"/>
              <a:gd name="connsiteY21" fmla="*/ 1162937 h 2974687"/>
              <a:gd name="connsiteX22" fmla="*/ 1422408 w 12192005"/>
              <a:gd name="connsiteY22" fmla="*/ 954863 h 2974687"/>
              <a:gd name="connsiteX23" fmla="*/ 1451151 w 12192005"/>
              <a:gd name="connsiteY23" fmla="*/ 957761 h 2974687"/>
              <a:gd name="connsiteX24" fmla="*/ 1453000 w 12192005"/>
              <a:gd name="connsiteY24" fmla="*/ 939422 h 2974687"/>
              <a:gd name="connsiteX25" fmla="*/ 2392372 w 12192005"/>
              <a:gd name="connsiteY25" fmla="*/ 173813 h 2974687"/>
              <a:gd name="connsiteX26" fmla="*/ 3351221 w 12192005"/>
              <a:gd name="connsiteY26" fmla="*/ 1132663 h 2974687"/>
              <a:gd name="connsiteX27" fmla="*/ 3348380 w 12192005"/>
              <a:gd name="connsiteY27" fmla="*/ 1160840 h 2974687"/>
              <a:gd name="connsiteX28" fmla="*/ 3449988 w 12192005"/>
              <a:gd name="connsiteY28" fmla="*/ 1192380 h 2974687"/>
              <a:gd name="connsiteX29" fmla="*/ 3708764 w 12192005"/>
              <a:gd name="connsiteY29" fmla="*/ 1405477 h 2974687"/>
              <a:gd name="connsiteX30" fmla="*/ 3735036 w 12192005"/>
              <a:gd name="connsiteY30" fmla="*/ 1460129 h 2974687"/>
              <a:gd name="connsiteX31" fmla="*/ 3775589 w 12192005"/>
              <a:gd name="connsiteY31" fmla="*/ 1426671 h 2974687"/>
              <a:gd name="connsiteX32" fmla="*/ 4042973 w 12192005"/>
              <a:gd name="connsiteY32" fmla="*/ 1344996 h 2974687"/>
              <a:gd name="connsiteX33" fmla="*/ 4139355 w 12192005"/>
              <a:gd name="connsiteY33" fmla="*/ 1354712 h 2974687"/>
              <a:gd name="connsiteX34" fmla="*/ 4224117 w 12192005"/>
              <a:gd name="connsiteY34" fmla="*/ 1381024 h 2974687"/>
              <a:gd name="connsiteX35" fmla="*/ 4241201 w 12192005"/>
              <a:gd name="connsiteY35" fmla="*/ 1325996 h 2974687"/>
              <a:gd name="connsiteX36" fmla="*/ 4783148 w 12192005"/>
              <a:gd name="connsiteY36" fmla="*/ 966769 h 2974687"/>
              <a:gd name="connsiteX37" fmla="*/ 4825455 w 12192005"/>
              <a:gd name="connsiteY37" fmla="*/ 971034 h 2974687"/>
              <a:gd name="connsiteX38" fmla="*/ 4864350 w 12192005"/>
              <a:gd name="connsiteY38" fmla="*/ 899371 h 2974687"/>
              <a:gd name="connsiteX39" fmla="*/ 5659444 w 12192005"/>
              <a:gd name="connsiteY39" fmla="*/ 476623 h 2974687"/>
              <a:gd name="connsiteX40" fmla="*/ 6337453 w 12192005"/>
              <a:gd name="connsiteY40" fmla="*/ 757464 h 2974687"/>
              <a:gd name="connsiteX41" fmla="*/ 6425970 w 12192005"/>
              <a:gd name="connsiteY41" fmla="*/ 864748 h 2974687"/>
              <a:gd name="connsiteX42" fmla="*/ 6451259 w 12192005"/>
              <a:gd name="connsiteY42" fmla="*/ 818157 h 2974687"/>
              <a:gd name="connsiteX43" fmla="*/ 7366802 w 12192005"/>
              <a:gd name="connsiteY43" fmla="*/ 331367 h 2974687"/>
              <a:gd name="connsiteX44" fmla="*/ 7479690 w 12192005"/>
              <a:gd name="connsiteY44" fmla="*/ 337067 h 2974687"/>
              <a:gd name="connsiteX45" fmla="*/ 7587922 w 12192005"/>
              <a:gd name="connsiteY45" fmla="*/ 353585 h 2974687"/>
              <a:gd name="connsiteX46" fmla="*/ 7654776 w 12192005"/>
              <a:gd name="connsiteY46" fmla="*/ 298426 h 2974687"/>
              <a:gd name="connsiteX47" fmla="*/ 8062731 w 12192005"/>
              <a:gd name="connsiteY47" fmla="*/ 173813 h 2974687"/>
              <a:gd name="connsiteX48" fmla="*/ 8777558 w 12192005"/>
              <a:gd name="connsiteY48" fmla="*/ 756414 h 2974687"/>
              <a:gd name="connsiteX49" fmla="*/ 8779462 w 12192005"/>
              <a:gd name="connsiteY49" fmla="*/ 775297 h 2974687"/>
              <a:gd name="connsiteX50" fmla="*/ 8800464 w 12192005"/>
              <a:gd name="connsiteY50" fmla="*/ 768778 h 2974687"/>
              <a:gd name="connsiteX51" fmla="*/ 8919000 w 12192005"/>
              <a:gd name="connsiteY51" fmla="*/ 756828 h 2974687"/>
              <a:gd name="connsiteX52" fmla="*/ 9406718 w 12192005"/>
              <a:gd name="connsiteY52" fmla="*/ 1016146 h 2974687"/>
              <a:gd name="connsiteX53" fmla="*/ 9430890 w 12192005"/>
              <a:gd name="connsiteY53" fmla="*/ 1060679 h 2974687"/>
              <a:gd name="connsiteX54" fmla="*/ 9438634 w 12192005"/>
              <a:gd name="connsiteY54" fmla="*/ 1035731 h 2974687"/>
              <a:gd name="connsiteX55" fmla="*/ 10170720 w 12192005"/>
              <a:gd name="connsiteY55" fmla="*/ 550471 h 2974687"/>
              <a:gd name="connsiteX56" fmla="*/ 10330844 w 12192005"/>
              <a:gd name="connsiteY56" fmla="*/ 566613 h 2974687"/>
              <a:gd name="connsiteX57" fmla="*/ 10350690 w 12192005"/>
              <a:gd name="connsiteY57" fmla="*/ 571716 h 2974687"/>
              <a:gd name="connsiteX58" fmla="*/ 10345328 w 12192005"/>
              <a:gd name="connsiteY58" fmla="*/ 518528 h 2974687"/>
              <a:gd name="connsiteX59" fmla="*/ 10863857 w 12192005"/>
              <a:gd name="connsiteY59"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1377434 h 2974687"/>
              <a:gd name="connsiteX16" fmla="*/ 30279 w 12192005"/>
              <a:gd name="connsiteY16" fmla="*/ 1340737 h 2974687"/>
              <a:gd name="connsiteX17" fmla="*/ 532612 w 12192005"/>
              <a:gd name="connsiteY17" fmla="*/ 1132663 h 2974687"/>
              <a:gd name="connsiteX18" fmla="*/ 809134 w 12192005"/>
              <a:gd name="connsiteY18" fmla="*/ 1188491 h 2974687"/>
              <a:gd name="connsiteX19" fmla="*/ 871197 w 12192005"/>
              <a:gd name="connsiteY19" fmla="*/ 1222176 h 2974687"/>
              <a:gd name="connsiteX20" fmla="*/ 920073 w 12192005"/>
              <a:gd name="connsiteY20" fmla="*/ 1162937 h 2974687"/>
              <a:gd name="connsiteX21" fmla="*/ 1422408 w 12192005"/>
              <a:gd name="connsiteY21" fmla="*/ 954863 h 2974687"/>
              <a:gd name="connsiteX22" fmla="*/ 1451151 w 12192005"/>
              <a:gd name="connsiteY22" fmla="*/ 957761 h 2974687"/>
              <a:gd name="connsiteX23" fmla="*/ 1453000 w 12192005"/>
              <a:gd name="connsiteY23" fmla="*/ 939422 h 2974687"/>
              <a:gd name="connsiteX24" fmla="*/ 2392372 w 12192005"/>
              <a:gd name="connsiteY24" fmla="*/ 173813 h 2974687"/>
              <a:gd name="connsiteX25" fmla="*/ 3351221 w 12192005"/>
              <a:gd name="connsiteY25" fmla="*/ 1132663 h 2974687"/>
              <a:gd name="connsiteX26" fmla="*/ 3348380 w 12192005"/>
              <a:gd name="connsiteY26" fmla="*/ 1160840 h 2974687"/>
              <a:gd name="connsiteX27" fmla="*/ 3449988 w 12192005"/>
              <a:gd name="connsiteY27" fmla="*/ 1192380 h 2974687"/>
              <a:gd name="connsiteX28" fmla="*/ 3708764 w 12192005"/>
              <a:gd name="connsiteY28" fmla="*/ 1405477 h 2974687"/>
              <a:gd name="connsiteX29" fmla="*/ 3735036 w 12192005"/>
              <a:gd name="connsiteY29" fmla="*/ 1460129 h 2974687"/>
              <a:gd name="connsiteX30" fmla="*/ 3775589 w 12192005"/>
              <a:gd name="connsiteY30" fmla="*/ 1426671 h 2974687"/>
              <a:gd name="connsiteX31" fmla="*/ 4042973 w 12192005"/>
              <a:gd name="connsiteY31" fmla="*/ 1344996 h 2974687"/>
              <a:gd name="connsiteX32" fmla="*/ 4139355 w 12192005"/>
              <a:gd name="connsiteY32" fmla="*/ 1354712 h 2974687"/>
              <a:gd name="connsiteX33" fmla="*/ 4224117 w 12192005"/>
              <a:gd name="connsiteY33" fmla="*/ 1381024 h 2974687"/>
              <a:gd name="connsiteX34" fmla="*/ 4241201 w 12192005"/>
              <a:gd name="connsiteY34" fmla="*/ 1325996 h 2974687"/>
              <a:gd name="connsiteX35" fmla="*/ 4783148 w 12192005"/>
              <a:gd name="connsiteY35" fmla="*/ 966769 h 2974687"/>
              <a:gd name="connsiteX36" fmla="*/ 4825455 w 12192005"/>
              <a:gd name="connsiteY36" fmla="*/ 971034 h 2974687"/>
              <a:gd name="connsiteX37" fmla="*/ 4864350 w 12192005"/>
              <a:gd name="connsiteY37" fmla="*/ 899371 h 2974687"/>
              <a:gd name="connsiteX38" fmla="*/ 5659444 w 12192005"/>
              <a:gd name="connsiteY38" fmla="*/ 476623 h 2974687"/>
              <a:gd name="connsiteX39" fmla="*/ 6337453 w 12192005"/>
              <a:gd name="connsiteY39" fmla="*/ 757464 h 2974687"/>
              <a:gd name="connsiteX40" fmla="*/ 6425970 w 12192005"/>
              <a:gd name="connsiteY40" fmla="*/ 864748 h 2974687"/>
              <a:gd name="connsiteX41" fmla="*/ 6451259 w 12192005"/>
              <a:gd name="connsiteY41" fmla="*/ 818157 h 2974687"/>
              <a:gd name="connsiteX42" fmla="*/ 7366802 w 12192005"/>
              <a:gd name="connsiteY42" fmla="*/ 331367 h 2974687"/>
              <a:gd name="connsiteX43" fmla="*/ 7479690 w 12192005"/>
              <a:gd name="connsiteY43" fmla="*/ 337067 h 2974687"/>
              <a:gd name="connsiteX44" fmla="*/ 7587922 w 12192005"/>
              <a:gd name="connsiteY44" fmla="*/ 353585 h 2974687"/>
              <a:gd name="connsiteX45" fmla="*/ 7654776 w 12192005"/>
              <a:gd name="connsiteY45" fmla="*/ 298426 h 2974687"/>
              <a:gd name="connsiteX46" fmla="*/ 8062731 w 12192005"/>
              <a:gd name="connsiteY46" fmla="*/ 173813 h 2974687"/>
              <a:gd name="connsiteX47" fmla="*/ 8777558 w 12192005"/>
              <a:gd name="connsiteY47" fmla="*/ 756414 h 2974687"/>
              <a:gd name="connsiteX48" fmla="*/ 8779462 w 12192005"/>
              <a:gd name="connsiteY48" fmla="*/ 775297 h 2974687"/>
              <a:gd name="connsiteX49" fmla="*/ 8800464 w 12192005"/>
              <a:gd name="connsiteY49" fmla="*/ 768778 h 2974687"/>
              <a:gd name="connsiteX50" fmla="*/ 8919000 w 12192005"/>
              <a:gd name="connsiteY50" fmla="*/ 756828 h 2974687"/>
              <a:gd name="connsiteX51" fmla="*/ 9406718 w 12192005"/>
              <a:gd name="connsiteY51" fmla="*/ 1016146 h 2974687"/>
              <a:gd name="connsiteX52" fmla="*/ 9430890 w 12192005"/>
              <a:gd name="connsiteY52" fmla="*/ 1060679 h 2974687"/>
              <a:gd name="connsiteX53" fmla="*/ 9438634 w 12192005"/>
              <a:gd name="connsiteY53" fmla="*/ 1035731 h 2974687"/>
              <a:gd name="connsiteX54" fmla="*/ 10170720 w 12192005"/>
              <a:gd name="connsiteY54" fmla="*/ 550471 h 2974687"/>
              <a:gd name="connsiteX55" fmla="*/ 10330844 w 12192005"/>
              <a:gd name="connsiteY55" fmla="*/ 566613 h 2974687"/>
              <a:gd name="connsiteX56" fmla="*/ 10350690 w 12192005"/>
              <a:gd name="connsiteY56" fmla="*/ 571716 h 2974687"/>
              <a:gd name="connsiteX57" fmla="*/ 10345328 w 12192005"/>
              <a:gd name="connsiteY57" fmla="*/ 518528 h 2974687"/>
              <a:gd name="connsiteX58" fmla="*/ 10863857 w 12192005"/>
              <a:gd name="connsiteY58"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0 w 12192005"/>
              <a:gd name="connsiteY14" fmla="*/ 1377434 h 2974687"/>
              <a:gd name="connsiteX15" fmla="*/ 30279 w 12192005"/>
              <a:gd name="connsiteY15" fmla="*/ 1340737 h 2974687"/>
              <a:gd name="connsiteX16" fmla="*/ 532612 w 12192005"/>
              <a:gd name="connsiteY16" fmla="*/ 1132663 h 2974687"/>
              <a:gd name="connsiteX17" fmla="*/ 809134 w 12192005"/>
              <a:gd name="connsiteY17" fmla="*/ 1188491 h 2974687"/>
              <a:gd name="connsiteX18" fmla="*/ 871197 w 12192005"/>
              <a:gd name="connsiteY18" fmla="*/ 1222176 h 2974687"/>
              <a:gd name="connsiteX19" fmla="*/ 920073 w 12192005"/>
              <a:gd name="connsiteY19" fmla="*/ 1162937 h 2974687"/>
              <a:gd name="connsiteX20" fmla="*/ 1422408 w 12192005"/>
              <a:gd name="connsiteY20" fmla="*/ 954863 h 2974687"/>
              <a:gd name="connsiteX21" fmla="*/ 1451151 w 12192005"/>
              <a:gd name="connsiteY21" fmla="*/ 957761 h 2974687"/>
              <a:gd name="connsiteX22" fmla="*/ 1453000 w 12192005"/>
              <a:gd name="connsiteY22" fmla="*/ 939422 h 2974687"/>
              <a:gd name="connsiteX23" fmla="*/ 2392372 w 12192005"/>
              <a:gd name="connsiteY23" fmla="*/ 173813 h 2974687"/>
              <a:gd name="connsiteX24" fmla="*/ 3351221 w 12192005"/>
              <a:gd name="connsiteY24" fmla="*/ 1132663 h 2974687"/>
              <a:gd name="connsiteX25" fmla="*/ 3348380 w 12192005"/>
              <a:gd name="connsiteY25" fmla="*/ 1160840 h 2974687"/>
              <a:gd name="connsiteX26" fmla="*/ 3449988 w 12192005"/>
              <a:gd name="connsiteY26" fmla="*/ 1192380 h 2974687"/>
              <a:gd name="connsiteX27" fmla="*/ 3708764 w 12192005"/>
              <a:gd name="connsiteY27" fmla="*/ 1405477 h 2974687"/>
              <a:gd name="connsiteX28" fmla="*/ 3735036 w 12192005"/>
              <a:gd name="connsiteY28" fmla="*/ 1460129 h 2974687"/>
              <a:gd name="connsiteX29" fmla="*/ 3775589 w 12192005"/>
              <a:gd name="connsiteY29" fmla="*/ 1426671 h 2974687"/>
              <a:gd name="connsiteX30" fmla="*/ 4042973 w 12192005"/>
              <a:gd name="connsiteY30" fmla="*/ 1344996 h 2974687"/>
              <a:gd name="connsiteX31" fmla="*/ 4139355 w 12192005"/>
              <a:gd name="connsiteY31" fmla="*/ 1354712 h 2974687"/>
              <a:gd name="connsiteX32" fmla="*/ 4224117 w 12192005"/>
              <a:gd name="connsiteY32" fmla="*/ 1381024 h 2974687"/>
              <a:gd name="connsiteX33" fmla="*/ 4241201 w 12192005"/>
              <a:gd name="connsiteY33" fmla="*/ 1325996 h 2974687"/>
              <a:gd name="connsiteX34" fmla="*/ 4783148 w 12192005"/>
              <a:gd name="connsiteY34" fmla="*/ 966769 h 2974687"/>
              <a:gd name="connsiteX35" fmla="*/ 4825455 w 12192005"/>
              <a:gd name="connsiteY35" fmla="*/ 971034 h 2974687"/>
              <a:gd name="connsiteX36" fmla="*/ 4864350 w 12192005"/>
              <a:gd name="connsiteY36" fmla="*/ 899371 h 2974687"/>
              <a:gd name="connsiteX37" fmla="*/ 5659444 w 12192005"/>
              <a:gd name="connsiteY37" fmla="*/ 476623 h 2974687"/>
              <a:gd name="connsiteX38" fmla="*/ 6337453 w 12192005"/>
              <a:gd name="connsiteY38" fmla="*/ 757464 h 2974687"/>
              <a:gd name="connsiteX39" fmla="*/ 6425970 w 12192005"/>
              <a:gd name="connsiteY39" fmla="*/ 864748 h 2974687"/>
              <a:gd name="connsiteX40" fmla="*/ 6451259 w 12192005"/>
              <a:gd name="connsiteY40" fmla="*/ 818157 h 2974687"/>
              <a:gd name="connsiteX41" fmla="*/ 7366802 w 12192005"/>
              <a:gd name="connsiteY41" fmla="*/ 331367 h 2974687"/>
              <a:gd name="connsiteX42" fmla="*/ 7479690 w 12192005"/>
              <a:gd name="connsiteY42" fmla="*/ 337067 h 2974687"/>
              <a:gd name="connsiteX43" fmla="*/ 7587922 w 12192005"/>
              <a:gd name="connsiteY43" fmla="*/ 353585 h 2974687"/>
              <a:gd name="connsiteX44" fmla="*/ 7654776 w 12192005"/>
              <a:gd name="connsiteY44" fmla="*/ 298426 h 2974687"/>
              <a:gd name="connsiteX45" fmla="*/ 8062731 w 12192005"/>
              <a:gd name="connsiteY45" fmla="*/ 173813 h 2974687"/>
              <a:gd name="connsiteX46" fmla="*/ 8777558 w 12192005"/>
              <a:gd name="connsiteY46" fmla="*/ 756414 h 2974687"/>
              <a:gd name="connsiteX47" fmla="*/ 8779462 w 12192005"/>
              <a:gd name="connsiteY47" fmla="*/ 775297 h 2974687"/>
              <a:gd name="connsiteX48" fmla="*/ 8800464 w 12192005"/>
              <a:gd name="connsiteY48" fmla="*/ 768778 h 2974687"/>
              <a:gd name="connsiteX49" fmla="*/ 8919000 w 12192005"/>
              <a:gd name="connsiteY49" fmla="*/ 756828 h 2974687"/>
              <a:gd name="connsiteX50" fmla="*/ 9406718 w 12192005"/>
              <a:gd name="connsiteY50" fmla="*/ 1016146 h 2974687"/>
              <a:gd name="connsiteX51" fmla="*/ 9430890 w 12192005"/>
              <a:gd name="connsiteY51" fmla="*/ 1060679 h 2974687"/>
              <a:gd name="connsiteX52" fmla="*/ 9438634 w 12192005"/>
              <a:gd name="connsiteY52" fmla="*/ 1035731 h 2974687"/>
              <a:gd name="connsiteX53" fmla="*/ 10170720 w 12192005"/>
              <a:gd name="connsiteY53" fmla="*/ 550471 h 2974687"/>
              <a:gd name="connsiteX54" fmla="*/ 10330844 w 12192005"/>
              <a:gd name="connsiteY54" fmla="*/ 566613 h 2974687"/>
              <a:gd name="connsiteX55" fmla="*/ 10350690 w 12192005"/>
              <a:gd name="connsiteY55" fmla="*/ 571716 h 2974687"/>
              <a:gd name="connsiteX56" fmla="*/ 10345328 w 12192005"/>
              <a:gd name="connsiteY56" fmla="*/ 518528 h 2974687"/>
              <a:gd name="connsiteX57" fmla="*/ 10863857 w 12192005"/>
              <a:gd name="connsiteY57"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576776 h 2974687"/>
              <a:gd name="connsiteX11" fmla="*/ 12192005 w 12192005"/>
              <a:gd name="connsiteY11" fmla="*/ 2974687 h 2974687"/>
              <a:gd name="connsiteX12" fmla="*/ 5 w 12192005"/>
              <a:gd name="connsiteY12" fmla="*/ 2974687 h 2974687"/>
              <a:gd name="connsiteX13" fmla="*/ 0 w 12192005"/>
              <a:gd name="connsiteY13" fmla="*/ 1377434 h 2974687"/>
              <a:gd name="connsiteX14" fmla="*/ 30279 w 12192005"/>
              <a:gd name="connsiteY14" fmla="*/ 1340737 h 2974687"/>
              <a:gd name="connsiteX15" fmla="*/ 532612 w 12192005"/>
              <a:gd name="connsiteY15" fmla="*/ 1132663 h 2974687"/>
              <a:gd name="connsiteX16" fmla="*/ 809134 w 12192005"/>
              <a:gd name="connsiteY16" fmla="*/ 1188491 h 2974687"/>
              <a:gd name="connsiteX17" fmla="*/ 871197 w 12192005"/>
              <a:gd name="connsiteY17" fmla="*/ 1222176 h 2974687"/>
              <a:gd name="connsiteX18" fmla="*/ 920073 w 12192005"/>
              <a:gd name="connsiteY18" fmla="*/ 1162937 h 2974687"/>
              <a:gd name="connsiteX19" fmla="*/ 1422408 w 12192005"/>
              <a:gd name="connsiteY19" fmla="*/ 954863 h 2974687"/>
              <a:gd name="connsiteX20" fmla="*/ 1451151 w 12192005"/>
              <a:gd name="connsiteY20" fmla="*/ 957761 h 2974687"/>
              <a:gd name="connsiteX21" fmla="*/ 1453000 w 12192005"/>
              <a:gd name="connsiteY21" fmla="*/ 939422 h 2974687"/>
              <a:gd name="connsiteX22" fmla="*/ 2392372 w 12192005"/>
              <a:gd name="connsiteY22" fmla="*/ 173813 h 2974687"/>
              <a:gd name="connsiteX23" fmla="*/ 3351221 w 12192005"/>
              <a:gd name="connsiteY23" fmla="*/ 1132663 h 2974687"/>
              <a:gd name="connsiteX24" fmla="*/ 3348380 w 12192005"/>
              <a:gd name="connsiteY24" fmla="*/ 1160840 h 2974687"/>
              <a:gd name="connsiteX25" fmla="*/ 3449988 w 12192005"/>
              <a:gd name="connsiteY25" fmla="*/ 1192380 h 2974687"/>
              <a:gd name="connsiteX26" fmla="*/ 3708764 w 12192005"/>
              <a:gd name="connsiteY26" fmla="*/ 1405477 h 2974687"/>
              <a:gd name="connsiteX27" fmla="*/ 3735036 w 12192005"/>
              <a:gd name="connsiteY27" fmla="*/ 1460129 h 2974687"/>
              <a:gd name="connsiteX28" fmla="*/ 3775589 w 12192005"/>
              <a:gd name="connsiteY28" fmla="*/ 1426671 h 2974687"/>
              <a:gd name="connsiteX29" fmla="*/ 4042973 w 12192005"/>
              <a:gd name="connsiteY29" fmla="*/ 1344996 h 2974687"/>
              <a:gd name="connsiteX30" fmla="*/ 4139355 w 12192005"/>
              <a:gd name="connsiteY30" fmla="*/ 1354712 h 2974687"/>
              <a:gd name="connsiteX31" fmla="*/ 4224117 w 12192005"/>
              <a:gd name="connsiteY31" fmla="*/ 1381024 h 2974687"/>
              <a:gd name="connsiteX32" fmla="*/ 4241201 w 12192005"/>
              <a:gd name="connsiteY32" fmla="*/ 1325996 h 2974687"/>
              <a:gd name="connsiteX33" fmla="*/ 4783148 w 12192005"/>
              <a:gd name="connsiteY33" fmla="*/ 966769 h 2974687"/>
              <a:gd name="connsiteX34" fmla="*/ 4825455 w 12192005"/>
              <a:gd name="connsiteY34" fmla="*/ 971034 h 2974687"/>
              <a:gd name="connsiteX35" fmla="*/ 4864350 w 12192005"/>
              <a:gd name="connsiteY35" fmla="*/ 899371 h 2974687"/>
              <a:gd name="connsiteX36" fmla="*/ 5659444 w 12192005"/>
              <a:gd name="connsiteY36" fmla="*/ 476623 h 2974687"/>
              <a:gd name="connsiteX37" fmla="*/ 6337453 w 12192005"/>
              <a:gd name="connsiteY37" fmla="*/ 757464 h 2974687"/>
              <a:gd name="connsiteX38" fmla="*/ 6425970 w 12192005"/>
              <a:gd name="connsiteY38" fmla="*/ 864748 h 2974687"/>
              <a:gd name="connsiteX39" fmla="*/ 6451259 w 12192005"/>
              <a:gd name="connsiteY39" fmla="*/ 818157 h 2974687"/>
              <a:gd name="connsiteX40" fmla="*/ 7366802 w 12192005"/>
              <a:gd name="connsiteY40" fmla="*/ 331367 h 2974687"/>
              <a:gd name="connsiteX41" fmla="*/ 7479690 w 12192005"/>
              <a:gd name="connsiteY41" fmla="*/ 337067 h 2974687"/>
              <a:gd name="connsiteX42" fmla="*/ 7587922 w 12192005"/>
              <a:gd name="connsiteY42" fmla="*/ 353585 h 2974687"/>
              <a:gd name="connsiteX43" fmla="*/ 7654776 w 12192005"/>
              <a:gd name="connsiteY43" fmla="*/ 298426 h 2974687"/>
              <a:gd name="connsiteX44" fmla="*/ 8062731 w 12192005"/>
              <a:gd name="connsiteY44" fmla="*/ 173813 h 2974687"/>
              <a:gd name="connsiteX45" fmla="*/ 8777558 w 12192005"/>
              <a:gd name="connsiteY45" fmla="*/ 756414 h 2974687"/>
              <a:gd name="connsiteX46" fmla="*/ 8779462 w 12192005"/>
              <a:gd name="connsiteY46" fmla="*/ 775297 h 2974687"/>
              <a:gd name="connsiteX47" fmla="*/ 8800464 w 12192005"/>
              <a:gd name="connsiteY47" fmla="*/ 768778 h 2974687"/>
              <a:gd name="connsiteX48" fmla="*/ 8919000 w 12192005"/>
              <a:gd name="connsiteY48" fmla="*/ 756828 h 2974687"/>
              <a:gd name="connsiteX49" fmla="*/ 9406718 w 12192005"/>
              <a:gd name="connsiteY49" fmla="*/ 1016146 h 2974687"/>
              <a:gd name="connsiteX50" fmla="*/ 9430890 w 12192005"/>
              <a:gd name="connsiteY50" fmla="*/ 1060679 h 2974687"/>
              <a:gd name="connsiteX51" fmla="*/ 9438634 w 12192005"/>
              <a:gd name="connsiteY51" fmla="*/ 1035731 h 2974687"/>
              <a:gd name="connsiteX52" fmla="*/ 10170720 w 12192005"/>
              <a:gd name="connsiteY52" fmla="*/ 550471 h 2974687"/>
              <a:gd name="connsiteX53" fmla="*/ 10330844 w 12192005"/>
              <a:gd name="connsiteY53" fmla="*/ 566613 h 2974687"/>
              <a:gd name="connsiteX54" fmla="*/ 10350690 w 12192005"/>
              <a:gd name="connsiteY54" fmla="*/ 571716 h 2974687"/>
              <a:gd name="connsiteX55" fmla="*/ 10345328 w 12192005"/>
              <a:gd name="connsiteY55" fmla="*/ 518528 h 2974687"/>
              <a:gd name="connsiteX56" fmla="*/ 10863857 w 12192005"/>
              <a:gd name="connsiteY56"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974687 h 2974687"/>
              <a:gd name="connsiteX11" fmla="*/ 5 w 12192005"/>
              <a:gd name="connsiteY11" fmla="*/ 2974687 h 2974687"/>
              <a:gd name="connsiteX12" fmla="*/ 0 w 12192005"/>
              <a:gd name="connsiteY12" fmla="*/ 1377434 h 2974687"/>
              <a:gd name="connsiteX13" fmla="*/ 30279 w 12192005"/>
              <a:gd name="connsiteY13" fmla="*/ 1340737 h 2974687"/>
              <a:gd name="connsiteX14" fmla="*/ 532612 w 12192005"/>
              <a:gd name="connsiteY14" fmla="*/ 1132663 h 2974687"/>
              <a:gd name="connsiteX15" fmla="*/ 809134 w 12192005"/>
              <a:gd name="connsiteY15" fmla="*/ 1188491 h 2974687"/>
              <a:gd name="connsiteX16" fmla="*/ 871197 w 12192005"/>
              <a:gd name="connsiteY16" fmla="*/ 1222176 h 2974687"/>
              <a:gd name="connsiteX17" fmla="*/ 920073 w 12192005"/>
              <a:gd name="connsiteY17" fmla="*/ 1162937 h 2974687"/>
              <a:gd name="connsiteX18" fmla="*/ 1422408 w 12192005"/>
              <a:gd name="connsiteY18" fmla="*/ 954863 h 2974687"/>
              <a:gd name="connsiteX19" fmla="*/ 1451151 w 12192005"/>
              <a:gd name="connsiteY19" fmla="*/ 957761 h 2974687"/>
              <a:gd name="connsiteX20" fmla="*/ 1453000 w 12192005"/>
              <a:gd name="connsiteY20" fmla="*/ 939422 h 2974687"/>
              <a:gd name="connsiteX21" fmla="*/ 2392372 w 12192005"/>
              <a:gd name="connsiteY21" fmla="*/ 173813 h 2974687"/>
              <a:gd name="connsiteX22" fmla="*/ 3351221 w 12192005"/>
              <a:gd name="connsiteY22" fmla="*/ 1132663 h 2974687"/>
              <a:gd name="connsiteX23" fmla="*/ 3348380 w 12192005"/>
              <a:gd name="connsiteY23" fmla="*/ 1160840 h 2974687"/>
              <a:gd name="connsiteX24" fmla="*/ 3449988 w 12192005"/>
              <a:gd name="connsiteY24" fmla="*/ 1192380 h 2974687"/>
              <a:gd name="connsiteX25" fmla="*/ 3708764 w 12192005"/>
              <a:gd name="connsiteY25" fmla="*/ 1405477 h 2974687"/>
              <a:gd name="connsiteX26" fmla="*/ 3735036 w 12192005"/>
              <a:gd name="connsiteY26" fmla="*/ 1460129 h 2974687"/>
              <a:gd name="connsiteX27" fmla="*/ 3775589 w 12192005"/>
              <a:gd name="connsiteY27" fmla="*/ 1426671 h 2974687"/>
              <a:gd name="connsiteX28" fmla="*/ 4042973 w 12192005"/>
              <a:gd name="connsiteY28" fmla="*/ 1344996 h 2974687"/>
              <a:gd name="connsiteX29" fmla="*/ 4139355 w 12192005"/>
              <a:gd name="connsiteY29" fmla="*/ 1354712 h 2974687"/>
              <a:gd name="connsiteX30" fmla="*/ 4224117 w 12192005"/>
              <a:gd name="connsiteY30" fmla="*/ 1381024 h 2974687"/>
              <a:gd name="connsiteX31" fmla="*/ 4241201 w 12192005"/>
              <a:gd name="connsiteY31" fmla="*/ 1325996 h 2974687"/>
              <a:gd name="connsiteX32" fmla="*/ 4783148 w 12192005"/>
              <a:gd name="connsiteY32" fmla="*/ 966769 h 2974687"/>
              <a:gd name="connsiteX33" fmla="*/ 4825455 w 12192005"/>
              <a:gd name="connsiteY33" fmla="*/ 971034 h 2974687"/>
              <a:gd name="connsiteX34" fmla="*/ 4864350 w 12192005"/>
              <a:gd name="connsiteY34" fmla="*/ 899371 h 2974687"/>
              <a:gd name="connsiteX35" fmla="*/ 5659444 w 12192005"/>
              <a:gd name="connsiteY35" fmla="*/ 476623 h 2974687"/>
              <a:gd name="connsiteX36" fmla="*/ 6337453 w 12192005"/>
              <a:gd name="connsiteY36" fmla="*/ 757464 h 2974687"/>
              <a:gd name="connsiteX37" fmla="*/ 6425970 w 12192005"/>
              <a:gd name="connsiteY37" fmla="*/ 864748 h 2974687"/>
              <a:gd name="connsiteX38" fmla="*/ 6451259 w 12192005"/>
              <a:gd name="connsiteY38" fmla="*/ 818157 h 2974687"/>
              <a:gd name="connsiteX39" fmla="*/ 7366802 w 12192005"/>
              <a:gd name="connsiteY39" fmla="*/ 331367 h 2974687"/>
              <a:gd name="connsiteX40" fmla="*/ 7479690 w 12192005"/>
              <a:gd name="connsiteY40" fmla="*/ 337067 h 2974687"/>
              <a:gd name="connsiteX41" fmla="*/ 7587922 w 12192005"/>
              <a:gd name="connsiteY41" fmla="*/ 353585 h 2974687"/>
              <a:gd name="connsiteX42" fmla="*/ 7654776 w 12192005"/>
              <a:gd name="connsiteY42" fmla="*/ 298426 h 2974687"/>
              <a:gd name="connsiteX43" fmla="*/ 8062731 w 12192005"/>
              <a:gd name="connsiteY43" fmla="*/ 173813 h 2974687"/>
              <a:gd name="connsiteX44" fmla="*/ 8777558 w 12192005"/>
              <a:gd name="connsiteY44" fmla="*/ 756414 h 2974687"/>
              <a:gd name="connsiteX45" fmla="*/ 8779462 w 12192005"/>
              <a:gd name="connsiteY45" fmla="*/ 775297 h 2974687"/>
              <a:gd name="connsiteX46" fmla="*/ 8800464 w 12192005"/>
              <a:gd name="connsiteY46" fmla="*/ 768778 h 2974687"/>
              <a:gd name="connsiteX47" fmla="*/ 8919000 w 12192005"/>
              <a:gd name="connsiteY47" fmla="*/ 756828 h 2974687"/>
              <a:gd name="connsiteX48" fmla="*/ 9406718 w 12192005"/>
              <a:gd name="connsiteY48" fmla="*/ 1016146 h 2974687"/>
              <a:gd name="connsiteX49" fmla="*/ 9430890 w 12192005"/>
              <a:gd name="connsiteY49" fmla="*/ 1060679 h 2974687"/>
              <a:gd name="connsiteX50" fmla="*/ 9438634 w 12192005"/>
              <a:gd name="connsiteY50" fmla="*/ 1035731 h 2974687"/>
              <a:gd name="connsiteX51" fmla="*/ 10170720 w 12192005"/>
              <a:gd name="connsiteY51" fmla="*/ 550471 h 2974687"/>
              <a:gd name="connsiteX52" fmla="*/ 10330844 w 12192005"/>
              <a:gd name="connsiteY52" fmla="*/ 566613 h 2974687"/>
              <a:gd name="connsiteX53" fmla="*/ 10350690 w 12192005"/>
              <a:gd name="connsiteY53" fmla="*/ 571716 h 2974687"/>
              <a:gd name="connsiteX54" fmla="*/ 10345328 w 12192005"/>
              <a:gd name="connsiteY54" fmla="*/ 518528 h 2974687"/>
              <a:gd name="connsiteX55" fmla="*/ 10863857 w 12192005"/>
              <a:gd name="connsiteY55" fmla="*/ 0 h 297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5" h="2974687">
                <a:moveTo>
                  <a:pt x="10863857" y="0"/>
                </a:moveTo>
                <a:cubicBezTo>
                  <a:pt x="11078638" y="0"/>
                  <a:pt x="11262920" y="130586"/>
                  <a:pt x="11341637" y="316693"/>
                </a:cubicBezTo>
                <a:lnTo>
                  <a:pt x="11342240" y="318638"/>
                </a:lnTo>
                <a:lnTo>
                  <a:pt x="11353705" y="315079"/>
                </a:lnTo>
                <a:cubicBezTo>
                  <a:pt x="11379704" y="309759"/>
                  <a:pt x="11406623" y="306965"/>
                  <a:pt x="11434194" y="306965"/>
                </a:cubicBezTo>
                <a:cubicBezTo>
                  <a:pt x="11544479" y="306965"/>
                  <a:pt x="11644323" y="351667"/>
                  <a:pt x="11716597" y="423940"/>
                </a:cubicBezTo>
                <a:lnTo>
                  <a:pt x="11762250" y="479273"/>
                </a:lnTo>
                <a:lnTo>
                  <a:pt x="11797268" y="476623"/>
                </a:lnTo>
                <a:cubicBezTo>
                  <a:pt x="11934905" y="476623"/>
                  <a:pt x="12062769" y="518465"/>
                  <a:pt x="12168836" y="590121"/>
                </a:cubicBezTo>
                <a:lnTo>
                  <a:pt x="12192005" y="608326"/>
                </a:lnTo>
                <a:lnTo>
                  <a:pt x="12192005" y="2974687"/>
                </a:lnTo>
                <a:lnTo>
                  <a:pt x="5" y="2974687"/>
                </a:lnTo>
                <a:cubicBezTo>
                  <a:pt x="3" y="2442269"/>
                  <a:pt x="2" y="1909852"/>
                  <a:pt x="0" y="1377434"/>
                </a:cubicBezTo>
                <a:lnTo>
                  <a:pt x="30279" y="1340737"/>
                </a:lnTo>
                <a:cubicBezTo>
                  <a:pt x="158837" y="1212178"/>
                  <a:pt x="336439" y="1132663"/>
                  <a:pt x="532612" y="1132663"/>
                </a:cubicBezTo>
                <a:cubicBezTo>
                  <a:pt x="630699" y="1132663"/>
                  <a:pt x="724144" y="1152542"/>
                  <a:pt x="809134" y="1188491"/>
                </a:cubicBezTo>
                <a:lnTo>
                  <a:pt x="871197" y="1222176"/>
                </a:lnTo>
                <a:lnTo>
                  <a:pt x="920073" y="1162937"/>
                </a:lnTo>
                <a:cubicBezTo>
                  <a:pt x="1048633" y="1034378"/>
                  <a:pt x="1226233" y="954863"/>
                  <a:pt x="1422408" y="954863"/>
                </a:cubicBezTo>
                <a:lnTo>
                  <a:pt x="1451151" y="957761"/>
                </a:lnTo>
                <a:lnTo>
                  <a:pt x="1453000" y="939422"/>
                </a:lnTo>
                <a:cubicBezTo>
                  <a:pt x="1542410" y="502490"/>
                  <a:pt x="1929007" y="173813"/>
                  <a:pt x="2392372" y="173813"/>
                </a:cubicBezTo>
                <a:cubicBezTo>
                  <a:pt x="2921928" y="173813"/>
                  <a:pt x="3351221" y="603105"/>
                  <a:pt x="3351221" y="1132663"/>
                </a:cubicBezTo>
                <a:lnTo>
                  <a:pt x="3348380" y="1160840"/>
                </a:lnTo>
                <a:lnTo>
                  <a:pt x="3449988" y="1192380"/>
                </a:lnTo>
                <a:cubicBezTo>
                  <a:pt x="3555538" y="1237025"/>
                  <a:pt x="3645346" y="1311605"/>
                  <a:pt x="3708764" y="1405477"/>
                </a:cubicBezTo>
                <a:lnTo>
                  <a:pt x="3735036" y="1460129"/>
                </a:lnTo>
                <a:lnTo>
                  <a:pt x="3775589" y="1426671"/>
                </a:lnTo>
                <a:cubicBezTo>
                  <a:pt x="3851917" y="1375106"/>
                  <a:pt x="3943928" y="1344996"/>
                  <a:pt x="4042973" y="1344996"/>
                </a:cubicBezTo>
                <a:cubicBezTo>
                  <a:pt x="4075989" y="1344996"/>
                  <a:pt x="4108222" y="1348342"/>
                  <a:pt x="4139355" y="1354712"/>
                </a:cubicBezTo>
                <a:lnTo>
                  <a:pt x="4224117" y="1381024"/>
                </a:lnTo>
                <a:lnTo>
                  <a:pt x="4241201" y="1325996"/>
                </a:lnTo>
                <a:cubicBezTo>
                  <a:pt x="4330488" y="1114894"/>
                  <a:pt x="4539519" y="966769"/>
                  <a:pt x="4783148" y="966769"/>
                </a:cubicBezTo>
                <a:lnTo>
                  <a:pt x="4825455" y="971034"/>
                </a:lnTo>
                <a:lnTo>
                  <a:pt x="4864350" y="899371"/>
                </a:lnTo>
                <a:cubicBezTo>
                  <a:pt x="5036663" y="644315"/>
                  <a:pt x="5328472" y="476623"/>
                  <a:pt x="5659444" y="476623"/>
                </a:cubicBezTo>
                <a:cubicBezTo>
                  <a:pt x="5924225" y="476623"/>
                  <a:pt x="6163935" y="583946"/>
                  <a:pt x="6337453" y="757464"/>
                </a:cubicBezTo>
                <a:lnTo>
                  <a:pt x="6425970" y="864748"/>
                </a:lnTo>
                <a:lnTo>
                  <a:pt x="6451259" y="818157"/>
                </a:lnTo>
                <a:cubicBezTo>
                  <a:pt x="6649675" y="524463"/>
                  <a:pt x="6985689" y="331367"/>
                  <a:pt x="7366802" y="331367"/>
                </a:cubicBezTo>
                <a:cubicBezTo>
                  <a:pt x="7404913" y="331367"/>
                  <a:pt x="7442573" y="333298"/>
                  <a:pt x="7479690" y="337067"/>
                </a:cubicBezTo>
                <a:lnTo>
                  <a:pt x="7587922" y="353585"/>
                </a:lnTo>
                <a:lnTo>
                  <a:pt x="7654776" y="298426"/>
                </a:lnTo>
                <a:cubicBezTo>
                  <a:pt x="7771229" y="219752"/>
                  <a:pt x="7911615" y="173813"/>
                  <a:pt x="8062731" y="173813"/>
                </a:cubicBezTo>
                <a:cubicBezTo>
                  <a:pt x="8415334" y="173813"/>
                  <a:pt x="8709521" y="423924"/>
                  <a:pt x="8777558" y="756414"/>
                </a:cubicBezTo>
                <a:lnTo>
                  <a:pt x="8779462" y="775297"/>
                </a:lnTo>
                <a:lnTo>
                  <a:pt x="8800464" y="768778"/>
                </a:lnTo>
                <a:cubicBezTo>
                  <a:pt x="8838752" y="760943"/>
                  <a:pt x="8878395" y="756828"/>
                  <a:pt x="8919000" y="756828"/>
                </a:cubicBezTo>
                <a:cubicBezTo>
                  <a:pt x="9122023" y="756828"/>
                  <a:pt x="9301020" y="859692"/>
                  <a:pt x="9406718" y="1016146"/>
                </a:cubicBezTo>
                <a:lnTo>
                  <a:pt x="9430890" y="1060679"/>
                </a:lnTo>
                <a:lnTo>
                  <a:pt x="9438634" y="1035731"/>
                </a:lnTo>
                <a:cubicBezTo>
                  <a:pt x="9559249" y="750564"/>
                  <a:pt x="9841618" y="550471"/>
                  <a:pt x="10170720" y="550471"/>
                </a:cubicBezTo>
                <a:cubicBezTo>
                  <a:pt x="10225570" y="550471"/>
                  <a:pt x="10279123" y="556029"/>
                  <a:pt x="10330844" y="566613"/>
                </a:cubicBezTo>
                <a:lnTo>
                  <a:pt x="10350690" y="571716"/>
                </a:lnTo>
                <a:lnTo>
                  <a:pt x="10345328" y="518528"/>
                </a:lnTo>
                <a:cubicBezTo>
                  <a:pt x="10345328" y="232153"/>
                  <a:pt x="10577481" y="0"/>
                  <a:pt x="10863857" y="0"/>
                </a:cubicBezTo>
                <a:close/>
              </a:path>
            </a:pathLst>
          </a:custGeom>
          <a:solidFill>
            <a:srgbClr val="D2D0CE">
              <a:alpha val="30000"/>
            </a:srgbClr>
          </a:solidFill>
          <a:ln w="25400" cap="sq"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endParaRPr>
          </a:p>
        </p:txBody>
      </p:sp>
      <p:sp>
        <p:nvSpPr>
          <p:cNvPr id="4" name="Rectangle 3"/>
          <p:cNvSpPr>
            <a:spLocks noChangeAspect="1"/>
          </p:cNvSpPr>
          <p:nvPr userDrawn="1"/>
        </p:nvSpPr>
        <p:spPr bwMode="hidden">
          <a:xfrm>
            <a:off x="0" y="3424428"/>
            <a:ext cx="1719072" cy="1719072"/>
          </a:xfrm>
          <a:prstGeom prst="rect">
            <a:avLst/>
          </a:prstGeom>
          <a:solidFill>
            <a:srgbClr val="1F2555"/>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a:p>
        </p:txBody>
      </p:sp>
      <p:sp>
        <p:nvSpPr>
          <p:cNvPr id="5" name="Rectangle 4"/>
          <p:cNvSpPr>
            <a:spLocks/>
          </p:cNvSpPr>
          <p:nvPr userDrawn="1"/>
        </p:nvSpPr>
        <p:spPr bwMode="hidden">
          <a:xfrm>
            <a:off x="1719072" y="3424428"/>
            <a:ext cx="7424928" cy="1719072"/>
          </a:xfrm>
          <a:prstGeom prst="rect">
            <a:avLst/>
          </a:prstGeom>
          <a:solidFill>
            <a:srgbClr val="00A6A7"/>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365124" y="869950"/>
            <a:ext cx="7058025" cy="1141836"/>
          </a:xfrm>
        </p:spPr>
        <p:txBody>
          <a:bodyPr>
            <a:normAutofit/>
          </a:bodyPr>
          <a:lstStyle>
            <a:lvl1pPr>
              <a:defRPr sz="2800">
                <a:solidFill>
                  <a:schemeClr val="tx1"/>
                </a:solidFill>
              </a:defRPr>
            </a:lvl1pPr>
          </a:lstStyle>
          <a:p>
            <a:r>
              <a:rPr lang="en-US" dirty="0"/>
              <a:t>Presentation title, sentence case</a:t>
            </a:r>
          </a:p>
        </p:txBody>
      </p:sp>
      <p:sp>
        <p:nvSpPr>
          <p:cNvPr id="3" name="Subtitle 2"/>
          <p:cNvSpPr>
            <a:spLocks noGrp="1"/>
          </p:cNvSpPr>
          <p:nvPr>
            <p:ph type="subTitle" idx="1" hasCustomPrompt="1"/>
          </p:nvPr>
        </p:nvSpPr>
        <p:spPr>
          <a:xfrm>
            <a:off x="365124" y="2103120"/>
            <a:ext cx="7058025" cy="548640"/>
          </a:xfrm>
        </p:spPr>
        <p:txBody>
          <a:bodyPr>
            <a:noAutofit/>
          </a:bodyPr>
          <a:lstStyle>
            <a:lvl1pPr marL="0" indent="0" algn="l">
              <a:spcBef>
                <a:spcPts val="0"/>
              </a:spcBef>
              <a:buNone/>
              <a:defRPr sz="1400" baseline="0">
                <a:solidFill>
                  <a:schemeClr val="tx2"/>
                </a:solidFill>
              </a:defRPr>
            </a:lvl1pPr>
            <a:lvl2pPr marL="0" indent="0" algn="l">
              <a:spcBef>
                <a:spcPts val="0"/>
              </a:spcBef>
              <a:buNone/>
              <a:defRPr sz="1400">
                <a:solidFill>
                  <a:schemeClr val="tx2"/>
                </a:solidFill>
              </a:defRPr>
            </a:lvl2pPr>
            <a:lvl3pPr marL="0" indent="0" algn="l">
              <a:spcBef>
                <a:spcPts val="0"/>
              </a:spcBef>
              <a:buNone/>
              <a:defRPr sz="1400">
                <a:solidFill>
                  <a:schemeClr val="tx2"/>
                </a:solidFill>
              </a:defRPr>
            </a:lvl3pPr>
            <a:lvl4pPr marL="0" indent="0" algn="l">
              <a:spcBef>
                <a:spcPts val="0"/>
              </a:spcBef>
              <a:buNone/>
              <a:defRPr sz="1400">
                <a:solidFill>
                  <a:schemeClr val="tx2"/>
                </a:solidFill>
              </a:defRPr>
            </a:lvl4pPr>
            <a:lvl5pPr marL="0" indent="0" algn="l">
              <a:spcBef>
                <a:spcPts val="0"/>
              </a:spcBef>
              <a:buNone/>
              <a:defRPr sz="1400">
                <a:solidFill>
                  <a:schemeClr val="tx2"/>
                </a:solidFill>
              </a:defRPr>
            </a:lvl5pPr>
            <a:lvl6pPr marL="0" indent="0" algn="l">
              <a:spcBef>
                <a:spcPts val="0"/>
              </a:spcBef>
              <a:buNone/>
              <a:defRPr sz="1400">
                <a:solidFill>
                  <a:schemeClr val="tx2"/>
                </a:solidFill>
              </a:defRPr>
            </a:lvl6pPr>
            <a:lvl7pPr marL="0" indent="0" algn="l">
              <a:spcBef>
                <a:spcPts val="0"/>
              </a:spcBef>
              <a:buNone/>
              <a:defRPr sz="1400">
                <a:solidFill>
                  <a:schemeClr val="tx2"/>
                </a:solidFill>
              </a:defRPr>
            </a:lvl7pPr>
            <a:lvl8pPr marL="0" indent="0" algn="l">
              <a:spcBef>
                <a:spcPts val="0"/>
              </a:spcBef>
              <a:buNone/>
              <a:defRPr sz="1400">
                <a:solidFill>
                  <a:schemeClr val="tx2"/>
                </a:solidFill>
              </a:defRPr>
            </a:lvl8pPr>
            <a:lvl9pPr marL="0" indent="0" algn="l">
              <a:spcBef>
                <a:spcPts val="0"/>
              </a:spcBef>
              <a:buNone/>
              <a:defRPr sz="1400">
                <a:solidFill>
                  <a:schemeClr val="tx2"/>
                </a:solidFill>
              </a:defRPr>
            </a:lvl9pPr>
          </a:lstStyle>
          <a:p>
            <a:r>
              <a:rPr lang="en-US" dirty="0"/>
              <a:t>Optional subtitle</a:t>
            </a:r>
          </a:p>
        </p:txBody>
      </p:sp>
      <p:pic>
        <p:nvPicPr>
          <p:cNvPr id="6" name="Picture 5"/>
          <p:cNvPicPr>
            <a:picLocks noChangeAspect="1"/>
          </p:cNvPicPr>
          <p:nvPr userDrawn="1"/>
        </p:nvPicPr>
        <p:blipFill>
          <a:blip r:embed="rId2"/>
          <a:stretch>
            <a:fillRect/>
          </a:stretch>
        </p:blipFill>
        <p:spPr bwMode="invGray">
          <a:xfrm>
            <a:off x="172958" y="3659140"/>
            <a:ext cx="1374934" cy="1233585"/>
          </a:xfrm>
          <a:prstGeom prst="rect">
            <a:avLst/>
          </a:prstGeom>
        </p:spPr>
      </p:pic>
      <p:sp>
        <p:nvSpPr>
          <p:cNvPr id="8" name="Text Placeholder 7"/>
          <p:cNvSpPr>
            <a:spLocks noGrp="1"/>
          </p:cNvSpPr>
          <p:nvPr>
            <p:ph type="body" sz="quarter" idx="11" hasCustomPrompt="1"/>
          </p:nvPr>
        </p:nvSpPr>
        <p:spPr>
          <a:xfrm>
            <a:off x="365124" y="2743200"/>
            <a:ext cx="7058025" cy="182880"/>
          </a:xfrm>
        </p:spPr>
        <p:txBody>
          <a:bodyPr>
            <a:noAutofit/>
          </a:bodyPr>
          <a:lstStyle>
            <a:lvl1pPr marL="0" indent="0">
              <a:spcBef>
                <a:spcPts val="0"/>
              </a:spcBef>
              <a:buNone/>
              <a:defRPr sz="1000">
                <a:solidFill>
                  <a:schemeClr val="tx1"/>
                </a:solidFill>
              </a:defRPr>
            </a:lvl1pPr>
            <a:lvl2pPr marL="0" indent="0">
              <a:spcBef>
                <a:spcPts val="0"/>
              </a:spcBef>
              <a:buNone/>
              <a:defRPr sz="1000">
                <a:solidFill>
                  <a:schemeClr val="tx1"/>
                </a:solidFill>
              </a:defRPr>
            </a:lvl2pPr>
            <a:lvl3pPr marL="0" indent="0">
              <a:spcBef>
                <a:spcPts val="0"/>
              </a:spcBef>
              <a:buNone/>
              <a:defRPr sz="1000">
                <a:solidFill>
                  <a:schemeClr val="tx1"/>
                </a:solidFill>
              </a:defRPr>
            </a:lvl3pPr>
            <a:lvl4pPr marL="0" indent="0">
              <a:spcBef>
                <a:spcPts val="0"/>
              </a:spcBef>
              <a:buNone/>
              <a:defRPr sz="1000">
                <a:solidFill>
                  <a:schemeClr val="tx1"/>
                </a:solidFill>
              </a:defRPr>
            </a:lvl4pPr>
            <a:lvl5pPr marL="0" indent="0">
              <a:spcBef>
                <a:spcPts val="0"/>
              </a:spcBef>
              <a:buNone/>
              <a:defRPr sz="1000">
                <a:solidFill>
                  <a:schemeClr val="tx1"/>
                </a:solidFill>
              </a:defRPr>
            </a:lvl5pPr>
            <a:lvl6pPr marL="0" indent="0">
              <a:spcBef>
                <a:spcPts val="0"/>
              </a:spcBef>
              <a:buNone/>
              <a:defRPr sz="1000">
                <a:solidFill>
                  <a:schemeClr val="tx1"/>
                </a:solidFill>
              </a:defRPr>
            </a:lvl6pPr>
            <a:lvl7pPr marL="0" indent="0">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en-US" dirty="0" smtClean="0"/>
              <a:t>  </a:t>
            </a:r>
            <a:r>
              <a:rPr lang="en-US" dirty="0" err="1"/>
              <a:t>Firstname</a:t>
            </a:r>
            <a:r>
              <a:rPr lang="en-US" dirty="0"/>
              <a:t> </a:t>
            </a:r>
            <a:r>
              <a:rPr lang="en-US" dirty="0" err="1"/>
              <a:t>Lastname</a:t>
            </a:r>
            <a:endParaRPr lang="en-US" dirty="0"/>
          </a:p>
        </p:txBody>
      </p:sp>
      <p:pic>
        <p:nvPicPr>
          <p:cNvPr id="7" name="Picture 6"/>
          <p:cNvPicPr>
            <a:picLocks noChangeAspect="1"/>
          </p:cNvPicPr>
          <p:nvPr userDrawn="1"/>
        </p:nvPicPr>
        <p:blipFill>
          <a:blip r:embed="rId3"/>
          <a:stretch>
            <a:fillRect/>
          </a:stretch>
        </p:blipFill>
        <p:spPr bwMode="black">
          <a:xfrm>
            <a:off x="1867615" y="3658285"/>
            <a:ext cx="1427321" cy="1234440"/>
          </a:xfrm>
          <a:prstGeom prst="rect">
            <a:avLst/>
          </a:prstGeom>
        </p:spPr>
      </p:pic>
      <p:sp>
        <p:nvSpPr>
          <p:cNvPr id="10" name="Footer Placeholder 4"/>
          <p:cNvSpPr txBox="1">
            <a:spLocks/>
          </p:cNvSpPr>
          <p:nvPr userDrawn="1"/>
        </p:nvSpPr>
        <p:spPr>
          <a:xfrm>
            <a:off x="6126163" y="4853288"/>
            <a:ext cx="2652712" cy="182580"/>
          </a:xfrm>
          <a:prstGeom prst="rect">
            <a:avLst/>
          </a:prstGeom>
          <a:noFill/>
        </p:spPr>
        <p:txBody>
          <a:bodyPr vert="horz" lIns="0" tIns="0" rIns="0" bIns="0" rtlCol="0" anchor="b" anchorCtr="0"/>
          <a:lstStyle>
            <a:defPPr>
              <a:defRPr lang="en-US"/>
            </a:defPPr>
            <a:lvl1pPr marL="0" algn="r" defTabSz="914400" rtl="0" eaLnBrk="1" latinLnBrk="0" hangingPunct="1">
              <a:defRPr sz="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gn="r"/>
            <a:r>
              <a:rPr lang="en-US" sz="600" dirty="0">
                <a:solidFill>
                  <a:srgbClr val="7FD2D3"/>
                </a:solidFill>
              </a:rPr>
              <a:t>© </a:t>
            </a:r>
            <a:r>
              <a:rPr lang="is-IS" sz="600" dirty="0">
                <a:solidFill>
                  <a:srgbClr val="7FD2D3"/>
                </a:solidFill>
              </a:rPr>
              <a:t>2018</a:t>
            </a:r>
            <a:r>
              <a:rPr lang="en-US" sz="600" dirty="0">
                <a:solidFill>
                  <a:srgbClr val="7FD2D3"/>
                </a:solidFill>
              </a:rPr>
              <a:t> </a:t>
            </a:r>
            <a:r>
              <a:rPr lang="en-US" sz="600" dirty="0" err="1">
                <a:solidFill>
                  <a:srgbClr val="7FD2D3"/>
                </a:solidFill>
              </a:rPr>
              <a:t>Pegasystems</a:t>
            </a:r>
            <a:r>
              <a:rPr lang="en-US" sz="600" dirty="0">
                <a:solidFill>
                  <a:srgbClr val="7FD2D3"/>
                </a:solidFill>
              </a:rPr>
              <a:t> Inc</a:t>
            </a:r>
            <a:r>
              <a:rPr lang="en-US" sz="600" baseline="0" dirty="0">
                <a:solidFill>
                  <a:srgbClr val="7FD2D3"/>
                </a:solidFill>
              </a:rPr>
              <a:t>. CONFIDENTIAL</a:t>
            </a:r>
          </a:p>
        </p:txBody>
      </p:sp>
      <p:sp>
        <p:nvSpPr>
          <p:cNvPr id="12" name="Date Placeholder 3"/>
          <p:cNvSpPr>
            <a:spLocks noGrp="1"/>
          </p:cNvSpPr>
          <p:nvPr>
            <p:ph type="dt" sz="half" idx="2"/>
          </p:nvPr>
        </p:nvSpPr>
        <p:spPr>
          <a:xfrm>
            <a:off x="365124" y="3032435"/>
            <a:ext cx="2057400" cy="274637"/>
          </a:xfrm>
          <a:prstGeom prst="rect">
            <a:avLst/>
          </a:prstGeom>
        </p:spPr>
        <p:txBody>
          <a:bodyPr vert="horz" lIns="91440" tIns="45720" rIns="91440" bIns="45720" rtlCol="0" anchor="ctr"/>
          <a:lstStyle>
            <a:lvl1pPr algn="l">
              <a:defRPr sz="1000">
                <a:solidFill>
                  <a:schemeClr val="tx1"/>
                </a:solidFill>
              </a:defRPr>
            </a:lvl1pPr>
          </a:lstStyle>
          <a:p>
            <a:r>
              <a:rPr lang="en-US" smtClean="0"/>
              <a:t>00 Month 0000</a:t>
            </a:r>
            <a:endParaRPr lang="en-US" dirty="0"/>
          </a:p>
        </p:txBody>
      </p:sp>
    </p:spTree>
    <p:extLst>
      <p:ext uri="{BB962C8B-B14F-4D97-AF65-F5344CB8AC3E}">
        <p14:creationId xmlns:p14="http://schemas.microsoft.com/office/powerpoint/2010/main" val="2759955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debar Left">
    <p:spTree>
      <p:nvGrpSpPr>
        <p:cNvPr id="1" name=""/>
        <p:cNvGrpSpPr/>
        <p:nvPr/>
      </p:nvGrpSpPr>
      <p:grpSpPr>
        <a:xfrm>
          <a:off x="0" y="0"/>
          <a:ext cx="0" cy="0"/>
          <a:chOff x="0" y="0"/>
          <a:chExt cx="0" cy="0"/>
        </a:xfrm>
      </p:grpSpPr>
      <p:sp>
        <p:nvSpPr>
          <p:cNvPr id="9" name="Freeform 5">
            <a:extLst>
              <a:ext uri="{FF2B5EF4-FFF2-40B4-BE49-F238E27FC236}">
                <a16:creationId xmlns:a16="http://schemas.microsoft.com/office/drawing/2014/main" xmlns="" id="{CEAE4DFC-314E-8140-839C-266DE49BB9DF}"/>
              </a:ext>
            </a:extLst>
          </p:cNvPr>
          <p:cNvSpPr>
            <a:spLocks noChangeAspect="1"/>
          </p:cNvSpPr>
          <p:nvPr userDrawn="1"/>
        </p:nvSpPr>
        <p:spPr bwMode="hidden">
          <a:xfrm>
            <a:off x="-4" y="2592445"/>
            <a:ext cx="9144004" cy="2231015"/>
          </a:xfrm>
          <a:custGeom>
            <a:avLst/>
            <a:gdLst>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2555062 h 2974687"/>
              <a:gd name="connsiteX16" fmla="*/ 0 w 12192005"/>
              <a:gd name="connsiteY16" fmla="*/ 1377434 h 2974687"/>
              <a:gd name="connsiteX17" fmla="*/ 30279 w 12192005"/>
              <a:gd name="connsiteY17" fmla="*/ 1340737 h 2974687"/>
              <a:gd name="connsiteX18" fmla="*/ 532612 w 12192005"/>
              <a:gd name="connsiteY18" fmla="*/ 1132663 h 2974687"/>
              <a:gd name="connsiteX19" fmla="*/ 809134 w 12192005"/>
              <a:gd name="connsiteY19" fmla="*/ 1188491 h 2974687"/>
              <a:gd name="connsiteX20" fmla="*/ 871197 w 12192005"/>
              <a:gd name="connsiteY20" fmla="*/ 1222176 h 2974687"/>
              <a:gd name="connsiteX21" fmla="*/ 920073 w 12192005"/>
              <a:gd name="connsiteY21" fmla="*/ 1162937 h 2974687"/>
              <a:gd name="connsiteX22" fmla="*/ 1422408 w 12192005"/>
              <a:gd name="connsiteY22" fmla="*/ 954863 h 2974687"/>
              <a:gd name="connsiteX23" fmla="*/ 1451151 w 12192005"/>
              <a:gd name="connsiteY23" fmla="*/ 957761 h 2974687"/>
              <a:gd name="connsiteX24" fmla="*/ 1453000 w 12192005"/>
              <a:gd name="connsiteY24" fmla="*/ 939422 h 2974687"/>
              <a:gd name="connsiteX25" fmla="*/ 2392372 w 12192005"/>
              <a:gd name="connsiteY25" fmla="*/ 173813 h 2974687"/>
              <a:gd name="connsiteX26" fmla="*/ 3351221 w 12192005"/>
              <a:gd name="connsiteY26" fmla="*/ 1132663 h 2974687"/>
              <a:gd name="connsiteX27" fmla="*/ 3348380 w 12192005"/>
              <a:gd name="connsiteY27" fmla="*/ 1160840 h 2974687"/>
              <a:gd name="connsiteX28" fmla="*/ 3449988 w 12192005"/>
              <a:gd name="connsiteY28" fmla="*/ 1192380 h 2974687"/>
              <a:gd name="connsiteX29" fmla="*/ 3708764 w 12192005"/>
              <a:gd name="connsiteY29" fmla="*/ 1405477 h 2974687"/>
              <a:gd name="connsiteX30" fmla="*/ 3735036 w 12192005"/>
              <a:gd name="connsiteY30" fmla="*/ 1460129 h 2974687"/>
              <a:gd name="connsiteX31" fmla="*/ 3775589 w 12192005"/>
              <a:gd name="connsiteY31" fmla="*/ 1426671 h 2974687"/>
              <a:gd name="connsiteX32" fmla="*/ 4042973 w 12192005"/>
              <a:gd name="connsiteY32" fmla="*/ 1344996 h 2974687"/>
              <a:gd name="connsiteX33" fmla="*/ 4139355 w 12192005"/>
              <a:gd name="connsiteY33" fmla="*/ 1354712 h 2974687"/>
              <a:gd name="connsiteX34" fmla="*/ 4224117 w 12192005"/>
              <a:gd name="connsiteY34" fmla="*/ 1381024 h 2974687"/>
              <a:gd name="connsiteX35" fmla="*/ 4241201 w 12192005"/>
              <a:gd name="connsiteY35" fmla="*/ 1325996 h 2974687"/>
              <a:gd name="connsiteX36" fmla="*/ 4783148 w 12192005"/>
              <a:gd name="connsiteY36" fmla="*/ 966769 h 2974687"/>
              <a:gd name="connsiteX37" fmla="*/ 4825455 w 12192005"/>
              <a:gd name="connsiteY37" fmla="*/ 971034 h 2974687"/>
              <a:gd name="connsiteX38" fmla="*/ 4864350 w 12192005"/>
              <a:gd name="connsiteY38" fmla="*/ 899371 h 2974687"/>
              <a:gd name="connsiteX39" fmla="*/ 5659444 w 12192005"/>
              <a:gd name="connsiteY39" fmla="*/ 476623 h 2974687"/>
              <a:gd name="connsiteX40" fmla="*/ 6337453 w 12192005"/>
              <a:gd name="connsiteY40" fmla="*/ 757464 h 2974687"/>
              <a:gd name="connsiteX41" fmla="*/ 6425970 w 12192005"/>
              <a:gd name="connsiteY41" fmla="*/ 864748 h 2974687"/>
              <a:gd name="connsiteX42" fmla="*/ 6451259 w 12192005"/>
              <a:gd name="connsiteY42" fmla="*/ 818157 h 2974687"/>
              <a:gd name="connsiteX43" fmla="*/ 7366802 w 12192005"/>
              <a:gd name="connsiteY43" fmla="*/ 331367 h 2974687"/>
              <a:gd name="connsiteX44" fmla="*/ 7479690 w 12192005"/>
              <a:gd name="connsiteY44" fmla="*/ 337067 h 2974687"/>
              <a:gd name="connsiteX45" fmla="*/ 7587922 w 12192005"/>
              <a:gd name="connsiteY45" fmla="*/ 353585 h 2974687"/>
              <a:gd name="connsiteX46" fmla="*/ 7654776 w 12192005"/>
              <a:gd name="connsiteY46" fmla="*/ 298426 h 2974687"/>
              <a:gd name="connsiteX47" fmla="*/ 8062731 w 12192005"/>
              <a:gd name="connsiteY47" fmla="*/ 173813 h 2974687"/>
              <a:gd name="connsiteX48" fmla="*/ 8777558 w 12192005"/>
              <a:gd name="connsiteY48" fmla="*/ 756414 h 2974687"/>
              <a:gd name="connsiteX49" fmla="*/ 8779462 w 12192005"/>
              <a:gd name="connsiteY49" fmla="*/ 775297 h 2974687"/>
              <a:gd name="connsiteX50" fmla="*/ 8800464 w 12192005"/>
              <a:gd name="connsiteY50" fmla="*/ 768778 h 2974687"/>
              <a:gd name="connsiteX51" fmla="*/ 8919000 w 12192005"/>
              <a:gd name="connsiteY51" fmla="*/ 756828 h 2974687"/>
              <a:gd name="connsiteX52" fmla="*/ 9406718 w 12192005"/>
              <a:gd name="connsiteY52" fmla="*/ 1016146 h 2974687"/>
              <a:gd name="connsiteX53" fmla="*/ 9430890 w 12192005"/>
              <a:gd name="connsiteY53" fmla="*/ 1060679 h 2974687"/>
              <a:gd name="connsiteX54" fmla="*/ 9438634 w 12192005"/>
              <a:gd name="connsiteY54" fmla="*/ 1035731 h 2974687"/>
              <a:gd name="connsiteX55" fmla="*/ 10170720 w 12192005"/>
              <a:gd name="connsiteY55" fmla="*/ 550471 h 2974687"/>
              <a:gd name="connsiteX56" fmla="*/ 10330844 w 12192005"/>
              <a:gd name="connsiteY56" fmla="*/ 566613 h 2974687"/>
              <a:gd name="connsiteX57" fmla="*/ 10350690 w 12192005"/>
              <a:gd name="connsiteY57" fmla="*/ 571716 h 2974687"/>
              <a:gd name="connsiteX58" fmla="*/ 10345328 w 12192005"/>
              <a:gd name="connsiteY58" fmla="*/ 518528 h 2974687"/>
              <a:gd name="connsiteX59" fmla="*/ 10863857 w 12192005"/>
              <a:gd name="connsiteY59"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1377434 h 2974687"/>
              <a:gd name="connsiteX16" fmla="*/ 30279 w 12192005"/>
              <a:gd name="connsiteY16" fmla="*/ 1340737 h 2974687"/>
              <a:gd name="connsiteX17" fmla="*/ 532612 w 12192005"/>
              <a:gd name="connsiteY17" fmla="*/ 1132663 h 2974687"/>
              <a:gd name="connsiteX18" fmla="*/ 809134 w 12192005"/>
              <a:gd name="connsiteY18" fmla="*/ 1188491 h 2974687"/>
              <a:gd name="connsiteX19" fmla="*/ 871197 w 12192005"/>
              <a:gd name="connsiteY19" fmla="*/ 1222176 h 2974687"/>
              <a:gd name="connsiteX20" fmla="*/ 920073 w 12192005"/>
              <a:gd name="connsiteY20" fmla="*/ 1162937 h 2974687"/>
              <a:gd name="connsiteX21" fmla="*/ 1422408 w 12192005"/>
              <a:gd name="connsiteY21" fmla="*/ 954863 h 2974687"/>
              <a:gd name="connsiteX22" fmla="*/ 1451151 w 12192005"/>
              <a:gd name="connsiteY22" fmla="*/ 957761 h 2974687"/>
              <a:gd name="connsiteX23" fmla="*/ 1453000 w 12192005"/>
              <a:gd name="connsiteY23" fmla="*/ 939422 h 2974687"/>
              <a:gd name="connsiteX24" fmla="*/ 2392372 w 12192005"/>
              <a:gd name="connsiteY24" fmla="*/ 173813 h 2974687"/>
              <a:gd name="connsiteX25" fmla="*/ 3351221 w 12192005"/>
              <a:gd name="connsiteY25" fmla="*/ 1132663 h 2974687"/>
              <a:gd name="connsiteX26" fmla="*/ 3348380 w 12192005"/>
              <a:gd name="connsiteY26" fmla="*/ 1160840 h 2974687"/>
              <a:gd name="connsiteX27" fmla="*/ 3449988 w 12192005"/>
              <a:gd name="connsiteY27" fmla="*/ 1192380 h 2974687"/>
              <a:gd name="connsiteX28" fmla="*/ 3708764 w 12192005"/>
              <a:gd name="connsiteY28" fmla="*/ 1405477 h 2974687"/>
              <a:gd name="connsiteX29" fmla="*/ 3735036 w 12192005"/>
              <a:gd name="connsiteY29" fmla="*/ 1460129 h 2974687"/>
              <a:gd name="connsiteX30" fmla="*/ 3775589 w 12192005"/>
              <a:gd name="connsiteY30" fmla="*/ 1426671 h 2974687"/>
              <a:gd name="connsiteX31" fmla="*/ 4042973 w 12192005"/>
              <a:gd name="connsiteY31" fmla="*/ 1344996 h 2974687"/>
              <a:gd name="connsiteX32" fmla="*/ 4139355 w 12192005"/>
              <a:gd name="connsiteY32" fmla="*/ 1354712 h 2974687"/>
              <a:gd name="connsiteX33" fmla="*/ 4224117 w 12192005"/>
              <a:gd name="connsiteY33" fmla="*/ 1381024 h 2974687"/>
              <a:gd name="connsiteX34" fmla="*/ 4241201 w 12192005"/>
              <a:gd name="connsiteY34" fmla="*/ 1325996 h 2974687"/>
              <a:gd name="connsiteX35" fmla="*/ 4783148 w 12192005"/>
              <a:gd name="connsiteY35" fmla="*/ 966769 h 2974687"/>
              <a:gd name="connsiteX36" fmla="*/ 4825455 w 12192005"/>
              <a:gd name="connsiteY36" fmla="*/ 971034 h 2974687"/>
              <a:gd name="connsiteX37" fmla="*/ 4864350 w 12192005"/>
              <a:gd name="connsiteY37" fmla="*/ 899371 h 2974687"/>
              <a:gd name="connsiteX38" fmla="*/ 5659444 w 12192005"/>
              <a:gd name="connsiteY38" fmla="*/ 476623 h 2974687"/>
              <a:gd name="connsiteX39" fmla="*/ 6337453 w 12192005"/>
              <a:gd name="connsiteY39" fmla="*/ 757464 h 2974687"/>
              <a:gd name="connsiteX40" fmla="*/ 6425970 w 12192005"/>
              <a:gd name="connsiteY40" fmla="*/ 864748 h 2974687"/>
              <a:gd name="connsiteX41" fmla="*/ 6451259 w 12192005"/>
              <a:gd name="connsiteY41" fmla="*/ 818157 h 2974687"/>
              <a:gd name="connsiteX42" fmla="*/ 7366802 w 12192005"/>
              <a:gd name="connsiteY42" fmla="*/ 331367 h 2974687"/>
              <a:gd name="connsiteX43" fmla="*/ 7479690 w 12192005"/>
              <a:gd name="connsiteY43" fmla="*/ 337067 h 2974687"/>
              <a:gd name="connsiteX44" fmla="*/ 7587922 w 12192005"/>
              <a:gd name="connsiteY44" fmla="*/ 353585 h 2974687"/>
              <a:gd name="connsiteX45" fmla="*/ 7654776 w 12192005"/>
              <a:gd name="connsiteY45" fmla="*/ 298426 h 2974687"/>
              <a:gd name="connsiteX46" fmla="*/ 8062731 w 12192005"/>
              <a:gd name="connsiteY46" fmla="*/ 173813 h 2974687"/>
              <a:gd name="connsiteX47" fmla="*/ 8777558 w 12192005"/>
              <a:gd name="connsiteY47" fmla="*/ 756414 h 2974687"/>
              <a:gd name="connsiteX48" fmla="*/ 8779462 w 12192005"/>
              <a:gd name="connsiteY48" fmla="*/ 775297 h 2974687"/>
              <a:gd name="connsiteX49" fmla="*/ 8800464 w 12192005"/>
              <a:gd name="connsiteY49" fmla="*/ 768778 h 2974687"/>
              <a:gd name="connsiteX50" fmla="*/ 8919000 w 12192005"/>
              <a:gd name="connsiteY50" fmla="*/ 756828 h 2974687"/>
              <a:gd name="connsiteX51" fmla="*/ 9406718 w 12192005"/>
              <a:gd name="connsiteY51" fmla="*/ 1016146 h 2974687"/>
              <a:gd name="connsiteX52" fmla="*/ 9430890 w 12192005"/>
              <a:gd name="connsiteY52" fmla="*/ 1060679 h 2974687"/>
              <a:gd name="connsiteX53" fmla="*/ 9438634 w 12192005"/>
              <a:gd name="connsiteY53" fmla="*/ 1035731 h 2974687"/>
              <a:gd name="connsiteX54" fmla="*/ 10170720 w 12192005"/>
              <a:gd name="connsiteY54" fmla="*/ 550471 h 2974687"/>
              <a:gd name="connsiteX55" fmla="*/ 10330844 w 12192005"/>
              <a:gd name="connsiteY55" fmla="*/ 566613 h 2974687"/>
              <a:gd name="connsiteX56" fmla="*/ 10350690 w 12192005"/>
              <a:gd name="connsiteY56" fmla="*/ 571716 h 2974687"/>
              <a:gd name="connsiteX57" fmla="*/ 10345328 w 12192005"/>
              <a:gd name="connsiteY57" fmla="*/ 518528 h 2974687"/>
              <a:gd name="connsiteX58" fmla="*/ 10863857 w 12192005"/>
              <a:gd name="connsiteY58"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0 w 12192005"/>
              <a:gd name="connsiteY14" fmla="*/ 1377434 h 2974687"/>
              <a:gd name="connsiteX15" fmla="*/ 30279 w 12192005"/>
              <a:gd name="connsiteY15" fmla="*/ 1340737 h 2974687"/>
              <a:gd name="connsiteX16" fmla="*/ 532612 w 12192005"/>
              <a:gd name="connsiteY16" fmla="*/ 1132663 h 2974687"/>
              <a:gd name="connsiteX17" fmla="*/ 809134 w 12192005"/>
              <a:gd name="connsiteY17" fmla="*/ 1188491 h 2974687"/>
              <a:gd name="connsiteX18" fmla="*/ 871197 w 12192005"/>
              <a:gd name="connsiteY18" fmla="*/ 1222176 h 2974687"/>
              <a:gd name="connsiteX19" fmla="*/ 920073 w 12192005"/>
              <a:gd name="connsiteY19" fmla="*/ 1162937 h 2974687"/>
              <a:gd name="connsiteX20" fmla="*/ 1422408 w 12192005"/>
              <a:gd name="connsiteY20" fmla="*/ 954863 h 2974687"/>
              <a:gd name="connsiteX21" fmla="*/ 1451151 w 12192005"/>
              <a:gd name="connsiteY21" fmla="*/ 957761 h 2974687"/>
              <a:gd name="connsiteX22" fmla="*/ 1453000 w 12192005"/>
              <a:gd name="connsiteY22" fmla="*/ 939422 h 2974687"/>
              <a:gd name="connsiteX23" fmla="*/ 2392372 w 12192005"/>
              <a:gd name="connsiteY23" fmla="*/ 173813 h 2974687"/>
              <a:gd name="connsiteX24" fmla="*/ 3351221 w 12192005"/>
              <a:gd name="connsiteY24" fmla="*/ 1132663 h 2974687"/>
              <a:gd name="connsiteX25" fmla="*/ 3348380 w 12192005"/>
              <a:gd name="connsiteY25" fmla="*/ 1160840 h 2974687"/>
              <a:gd name="connsiteX26" fmla="*/ 3449988 w 12192005"/>
              <a:gd name="connsiteY26" fmla="*/ 1192380 h 2974687"/>
              <a:gd name="connsiteX27" fmla="*/ 3708764 w 12192005"/>
              <a:gd name="connsiteY27" fmla="*/ 1405477 h 2974687"/>
              <a:gd name="connsiteX28" fmla="*/ 3735036 w 12192005"/>
              <a:gd name="connsiteY28" fmla="*/ 1460129 h 2974687"/>
              <a:gd name="connsiteX29" fmla="*/ 3775589 w 12192005"/>
              <a:gd name="connsiteY29" fmla="*/ 1426671 h 2974687"/>
              <a:gd name="connsiteX30" fmla="*/ 4042973 w 12192005"/>
              <a:gd name="connsiteY30" fmla="*/ 1344996 h 2974687"/>
              <a:gd name="connsiteX31" fmla="*/ 4139355 w 12192005"/>
              <a:gd name="connsiteY31" fmla="*/ 1354712 h 2974687"/>
              <a:gd name="connsiteX32" fmla="*/ 4224117 w 12192005"/>
              <a:gd name="connsiteY32" fmla="*/ 1381024 h 2974687"/>
              <a:gd name="connsiteX33" fmla="*/ 4241201 w 12192005"/>
              <a:gd name="connsiteY33" fmla="*/ 1325996 h 2974687"/>
              <a:gd name="connsiteX34" fmla="*/ 4783148 w 12192005"/>
              <a:gd name="connsiteY34" fmla="*/ 966769 h 2974687"/>
              <a:gd name="connsiteX35" fmla="*/ 4825455 w 12192005"/>
              <a:gd name="connsiteY35" fmla="*/ 971034 h 2974687"/>
              <a:gd name="connsiteX36" fmla="*/ 4864350 w 12192005"/>
              <a:gd name="connsiteY36" fmla="*/ 899371 h 2974687"/>
              <a:gd name="connsiteX37" fmla="*/ 5659444 w 12192005"/>
              <a:gd name="connsiteY37" fmla="*/ 476623 h 2974687"/>
              <a:gd name="connsiteX38" fmla="*/ 6337453 w 12192005"/>
              <a:gd name="connsiteY38" fmla="*/ 757464 h 2974687"/>
              <a:gd name="connsiteX39" fmla="*/ 6425970 w 12192005"/>
              <a:gd name="connsiteY39" fmla="*/ 864748 h 2974687"/>
              <a:gd name="connsiteX40" fmla="*/ 6451259 w 12192005"/>
              <a:gd name="connsiteY40" fmla="*/ 818157 h 2974687"/>
              <a:gd name="connsiteX41" fmla="*/ 7366802 w 12192005"/>
              <a:gd name="connsiteY41" fmla="*/ 331367 h 2974687"/>
              <a:gd name="connsiteX42" fmla="*/ 7479690 w 12192005"/>
              <a:gd name="connsiteY42" fmla="*/ 337067 h 2974687"/>
              <a:gd name="connsiteX43" fmla="*/ 7587922 w 12192005"/>
              <a:gd name="connsiteY43" fmla="*/ 353585 h 2974687"/>
              <a:gd name="connsiteX44" fmla="*/ 7654776 w 12192005"/>
              <a:gd name="connsiteY44" fmla="*/ 298426 h 2974687"/>
              <a:gd name="connsiteX45" fmla="*/ 8062731 w 12192005"/>
              <a:gd name="connsiteY45" fmla="*/ 173813 h 2974687"/>
              <a:gd name="connsiteX46" fmla="*/ 8777558 w 12192005"/>
              <a:gd name="connsiteY46" fmla="*/ 756414 h 2974687"/>
              <a:gd name="connsiteX47" fmla="*/ 8779462 w 12192005"/>
              <a:gd name="connsiteY47" fmla="*/ 775297 h 2974687"/>
              <a:gd name="connsiteX48" fmla="*/ 8800464 w 12192005"/>
              <a:gd name="connsiteY48" fmla="*/ 768778 h 2974687"/>
              <a:gd name="connsiteX49" fmla="*/ 8919000 w 12192005"/>
              <a:gd name="connsiteY49" fmla="*/ 756828 h 2974687"/>
              <a:gd name="connsiteX50" fmla="*/ 9406718 w 12192005"/>
              <a:gd name="connsiteY50" fmla="*/ 1016146 h 2974687"/>
              <a:gd name="connsiteX51" fmla="*/ 9430890 w 12192005"/>
              <a:gd name="connsiteY51" fmla="*/ 1060679 h 2974687"/>
              <a:gd name="connsiteX52" fmla="*/ 9438634 w 12192005"/>
              <a:gd name="connsiteY52" fmla="*/ 1035731 h 2974687"/>
              <a:gd name="connsiteX53" fmla="*/ 10170720 w 12192005"/>
              <a:gd name="connsiteY53" fmla="*/ 550471 h 2974687"/>
              <a:gd name="connsiteX54" fmla="*/ 10330844 w 12192005"/>
              <a:gd name="connsiteY54" fmla="*/ 566613 h 2974687"/>
              <a:gd name="connsiteX55" fmla="*/ 10350690 w 12192005"/>
              <a:gd name="connsiteY55" fmla="*/ 571716 h 2974687"/>
              <a:gd name="connsiteX56" fmla="*/ 10345328 w 12192005"/>
              <a:gd name="connsiteY56" fmla="*/ 518528 h 2974687"/>
              <a:gd name="connsiteX57" fmla="*/ 10863857 w 12192005"/>
              <a:gd name="connsiteY57"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576776 h 2974687"/>
              <a:gd name="connsiteX11" fmla="*/ 12192005 w 12192005"/>
              <a:gd name="connsiteY11" fmla="*/ 2974687 h 2974687"/>
              <a:gd name="connsiteX12" fmla="*/ 5 w 12192005"/>
              <a:gd name="connsiteY12" fmla="*/ 2974687 h 2974687"/>
              <a:gd name="connsiteX13" fmla="*/ 0 w 12192005"/>
              <a:gd name="connsiteY13" fmla="*/ 1377434 h 2974687"/>
              <a:gd name="connsiteX14" fmla="*/ 30279 w 12192005"/>
              <a:gd name="connsiteY14" fmla="*/ 1340737 h 2974687"/>
              <a:gd name="connsiteX15" fmla="*/ 532612 w 12192005"/>
              <a:gd name="connsiteY15" fmla="*/ 1132663 h 2974687"/>
              <a:gd name="connsiteX16" fmla="*/ 809134 w 12192005"/>
              <a:gd name="connsiteY16" fmla="*/ 1188491 h 2974687"/>
              <a:gd name="connsiteX17" fmla="*/ 871197 w 12192005"/>
              <a:gd name="connsiteY17" fmla="*/ 1222176 h 2974687"/>
              <a:gd name="connsiteX18" fmla="*/ 920073 w 12192005"/>
              <a:gd name="connsiteY18" fmla="*/ 1162937 h 2974687"/>
              <a:gd name="connsiteX19" fmla="*/ 1422408 w 12192005"/>
              <a:gd name="connsiteY19" fmla="*/ 954863 h 2974687"/>
              <a:gd name="connsiteX20" fmla="*/ 1451151 w 12192005"/>
              <a:gd name="connsiteY20" fmla="*/ 957761 h 2974687"/>
              <a:gd name="connsiteX21" fmla="*/ 1453000 w 12192005"/>
              <a:gd name="connsiteY21" fmla="*/ 939422 h 2974687"/>
              <a:gd name="connsiteX22" fmla="*/ 2392372 w 12192005"/>
              <a:gd name="connsiteY22" fmla="*/ 173813 h 2974687"/>
              <a:gd name="connsiteX23" fmla="*/ 3351221 w 12192005"/>
              <a:gd name="connsiteY23" fmla="*/ 1132663 h 2974687"/>
              <a:gd name="connsiteX24" fmla="*/ 3348380 w 12192005"/>
              <a:gd name="connsiteY24" fmla="*/ 1160840 h 2974687"/>
              <a:gd name="connsiteX25" fmla="*/ 3449988 w 12192005"/>
              <a:gd name="connsiteY25" fmla="*/ 1192380 h 2974687"/>
              <a:gd name="connsiteX26" fmla="*/ 3708764 w 12192005"/>
              <a:gd name="connsiteY26" fmla="*/ 1405477 h 2974687"/>
              <a:gd name="connsiteX27" fmla="*/ 3735036 w 12192005"/>
              <a:gd name="connsiteY27" fmla="*/ 1460129 h 2974687"/>
              <a:gd name="connsiteX28" fmla="*/ 3775589 w 12192005"/>
              <a:gd name="connsiteY28" fmla="*/ 1426671 h 2974687"/>
              <a:gd name="connsiteX29" fmla="*/ 4042973 w 12192005"/>
              <a:gd name="connsiteY29" fmla="*/ 1344996 h 2974687"/>
              <a:gd name="connsiteX30" fmla="*/ 4139355 w 12192005"/>
              <a:gd name="connsiteY30" fmla="*/ 1354712 h 2974687"/>
              <a:gd name="connsiteX31" fmla="*/ 4224117 w 12192005"/>
              <a:gd name="connsiteY31" fmla="*/ 1381024 h 2974687"/>
              <a:gd name="connsiteX32" fmla="*/ 4241201 w 12192005"/>
              <a:gd name="connsiteY32" fmla="*/ 1325996 h 2974687"/>
              <a:gd name="connsiteX33" fmla="*/ 4783148 w 12192005"/>
              <a:gd name="connsiteY33" fmla="*/ 966769 h 2974687"/>
              <a:gd name="connsiteX34" fmla="*/ 4825455 w 12192005"/>
              <a:gd name="connsiteY34" fmla="*/ 971034 h 2974687"/>
              <a:gd name="connsiteX35" fmla="*/ 4864350 w 12192005"/>
              <a:gd name="connsiteY35" fmla="*/ 899371 h 2974687"/>
              <a:gd name="connsiteX36" fmla="*/ 5659444 w 12192005"/>
              <a:gd name="connsiteY36" fmla="*/ 476623 h 2974687"/>
              <a:gd name="connsiteX37" fmla="*/ 6337453 w 12192005"/>
              <a:gd name="connsiteY37" fmla="*/ 757464 h 2974687"/>
              <a:gd name="connsiteX38" fmla="*/ 6425970 w 12192005"/>
              <a:gd name="connsiteY38" fmla="*/ 864748 h 2974687"/>
              <a:gd name="connsiteX39" fmla="*/ 6451259 w 12192005"/>
              <a:gd name="connsiteY39" fmla="*/ 818157 h 2974687"/>
              <a:gd name="connsiteX40" fmla="*/ 7366802 w 12192005"/>
              <a:gd name="connsiteY40" fmla="*/ 331367 h 2974687"/>
              <a:gd name="connsiteX41" fmla="*/ 7479690 w 12192005"/>
              <a:gd name="connsiteY41" fmla="*/ 337067 h 2974687"/>
              <a:gd name="connsiteX42" fmla="*/ 7587922 w 12192005"/>
              <a:gd name="connsiteY42" fmla="*/ 353585 h 2974687"/>
              <a:gd name="connsiteX43" fmla="*/ 7654776 w 12192005"/>
              <a:gd name="connsiteY43" fmla="*/ 298426 h 2974687"/>
              <a:gd name="connsiteX44" fmla="*/ 8062731 w 12192005"/>
              <a:gd name="connsiteY44" fmla="*/ 173813 h 2974687"/>
              <a:gd name="connsiteX45" fmla="*/ 8777558 w 12192005"/>
              <a:gd name="connsiteY45" fmla="*/ 756414 h 2974687"/>
              <a:gd name="connsiteX46" fmla="*/ 8779462 w 12192005"/>
              <a:gd name="connsiteY46" fmla="*/ 775297 h 2974687"/>
              <a:gd name="connsiteX47" fmla="*/ 8800464 w 12192005"/>
              <a:gd name="connsiteY47" fmla="*/ 768778 h 2974687"/>
              <a:gd name="connsiteX48" fmla="*/ 8919000 w 12192005"/>
              <a:gd name="connsiteY48" fmla="*/ 756828 h 2974687"/>
              <a:gd name="connsiteX49" fmla="*/ 9406718 w 12192005"/>
              <a:gd name="connsiteY49" fmla="*/ 1016146 h 2974687"/>
              <a:gd name="connsiteX50" fmla="*/ 9430890 w 12192005"/>
              <a:gd name="connsiteY50" fmla="*/ 1060679 h 2974687"/>
              <a:gd name="connsiteX51" fmla="*/ 9438634 w 12192005"/>
              <a:gd name="connsiteY51" fmla="*/ 1035731 h 2974687"/>
              <a:gd name="connsiteX52" fmla="*/ 10170720 w 12192005"/>
              <a:gd name="connsiteY52" fmla="*/ 550471 h 2974687"/>
              <a:gd name="connsiteX53" fmla="*/ 10330844 w 12192005"/>
              <a:gd name="connsiteY53" fmla="*/ 566613 h 2974687"/>
              <a:gd name="connsiteX54" fmla="*/ 10350690 w 12192005"/>
              <a:gd name="connsiteY54" fmla="*/ 571716 h 2974687"/>
              <a:gd name="connsiteX55" fmla="*/ 10345328 w 12192005"/>
              <a:gd name="connsiteY55" fmla="*/ 518528 h 2974687"/>
              <a:gd name="connsiteX56" fmla="*/ 10863857 w 12192005"/>
              <a:gd name="connsiteY56"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974687 h 2974687"/>
              <a:gd name="connsiteX11" fmla="*/ 5 w 12192005"/>
              <a:gd name="connsiteY11" fmla="*/ 2974687 h 2974687"/>
              <a:gd name="connsiteX12" fmla="*/ 0 w 12192005"/>
              <a:gd name="connsiteY12" fmla="*/ 1377434 h 2974687"/>
              <a:gd name="connsiteX13" fmla="*/ 30279 w 12192005"/>
              <a:gd name="connsiteY13" fmla="*/ 1340737 h 2974687"/>
              <a:gd name="connsiteX14" fmla="*/ 532612 w 12192005"/>
              <a:gd name="connsiteY14" fmla="*/ 1132663 h 2974687"/>
              <a:gd name="connsiteX15" fmla="*/ 809134 w 12192005"/>
              <a:gd name="connsiteY15" fmla="*/ 1188491 h 2974687"/>
              <a:gd name="connsiteX16" fmla="*/ 871197 w 12192005"/>
              <a:gd name="connsiteY16" fmla="*/ 1222176 h 2974687"/>
              <a:gd name="connsiteX17" fmla="*/ 920073 w 12192005"/>
              <a:gd name="connsiteY17" fmla="*/ 1162937 h 2974687"/>
              <a:gd name="connsiteX18" fmla="*/ 1422408 w 12192005"/>
              <a:gd name="connsiteY18" fmla="*/ 954863 h 2974687"/>
              <a:gd name="connsiteX19" fmla="*/ 1451151 w 12192005"/>
              <a:gd name="connsiteY19" fmla="*/ 957761 h 2974687"/>
              <a:gd name="connsiteX20" fmla="*/ 1453000 w 12192005"/>
              <a:gd name="connsiteY20" fmla="*/ 939422 h 2974687"/>
              <a:gd name="connsiteX21" fmla="*/ 2392372 w 12192005"/>
              <a:gd name="connsiteY21" fmla="*/ 173813 h 2974687"/>
              <a:gd name="connsiteX22" fmla="*/ 3351221 w 12192005"/>
              <a:gd name="connsiteY22" fmla="*/ 1132663 h 2974687"/>
              <a:gd name="connsiteX23" fmla="*/ 3348380 w 12192005"/>
              <a:gd name="connsiteY23" fmla="*/ 1160840 h 2974687"/>
              <a:gd name="connsiteX24" fmla="*/ 3449988 w 12192005"/>
              <a:gd name="connsiteY24" fmla="*/ 1192380 h 2974687"/>
              <a:gd name="connsiteX25" fmla="*/ 3708764 w 12192005"/>
              <a:gd name="connsiteY25" fmla="*/ 1405477 h 2974687"/>
              <a:gd name="connsiteX26" fmla="*/ 3735036 w 12192005"/>
              <a:gd name="connsiteY26" fmla="*/ 1460129 h 2974687"/>
              <a:gd name="connsiteX27" fmla="*/ 3775589 w 12192005"/>
              <a:gd name="connsiteY27" fmla="*/ 1426671 h 2974687"/>
              <a:gd name="connsiteX28" fmla="*/ 4042973 w 12192005"/>
              <a:gd name="connsiteY28" fmla="*/ 1344996 h 2974687"/>
              <a:gd name="connsiteX29" fmla="*/ 4139355 w 12192005"/>
              <a:gd name="connsiteY29" fmla="*/ 1354712 h 2974687"/>
              <a:gd name="connsiteX30" fmla="*/ 4224117 w 12192005"/>
              <a:gd name="connsiteY30" fmla="*/ 1381024 h 2974687"/>
              <a:gd name="connsiteX31" fmla="*/ 4241201 w 12192005"/>
              <a:gd name="connsiteY31" fmla="*/ 1325996 h 2974687"/>
              <a:gd name="connsiteX32" fmla="*/ 4783148 w 12192005"/>
              <a:gd name="connsiteY32" fmla="*/ 966769 h 2974687"/>
              <a:gd name="connsiteX33" fmla="*/ 4825455 w 12192005"/>
              <a:gd name="connsiteY33" fmla="*/ 971034 h 2974687"/>
              <a:gd name="connsiteX34" fmla="*/ 4864350 w 12192005"/>
              <a:gd name="connsiteY34" fmla="*/ 899371 h 2974687"/>
              <a:gd name="connsiteX35" fmla="*/ 5659444 w 12192005"/>
              <a:gd name="connsiteY35" fmla="*/ 476623 h 2974687"/>
              <a:gd name="connsiteX36" fmla="*/ 6337453 w 12192005"/>
              <a:gd name="connsiteY36" fmla="*/ 757464 h 2974687"/>
              <a:gd name="connsiteX37" fmla="*/ 6425970 w 12192005"/>
              <a:gd name="connsiteY37" fmla="*/ 864748 h 2974687"/>
              <a:gd name="connsiteX38" fmla="*/ 6451259 w 12192005"/>
              <a:gd name="connsiteY38" fmla="*/ 818157 h 2974687"/>
              <a:gd name="connsiteX39" fmla="*/ 7366802 w 12192005"/>
              <a:gd name="connsiteY39" fmla="*/ 331367 h 2974687"/>
              <a:gd name="connsiteX40" fmla="*/ 7479690 w 12192005"/>
              <a:gd name="connsiteY40" fmla="*/ 337067 h 2974687"/>
              <a:gd name="connsiteX41" fmla="*/ 7587922 w 12192005"/>
              <a:gd name="connsiteY41" fmla="*/ 353585 h 2974687"/>
              <a:gd name="connsiteX42" fmla="*/ 7654776 w 12192005"/>
              <a:gd name="connsiteY42" fmla="*/ 298426 h 2974687"/>
              <a:gd name="connsiteX43" fmla="*/ 8062731 w 12192005"/>
              <a:gd name="connsiteY43" fmla="*/ 173813 h 2974687"/>
              <a:gd name="connsiteX44" fmla="*/ 8777558 w 12192005"/>
              <a:gd name="connsiteY44" fmla="*/ 756414 h 2974687"/>
              <a:gd name="connsiteX45" fmla="*/ 8779462 w 12192005"/>
              <a:gd name="connsiteY45" fmla="*/ 775297 h 2974687"/>
              <a:gd name="connsiteX46" fmla="*/ 8800464 w 12192005"/>
              <a:gd name="connsiteY46" fmla="*/ 768778 h 2974687"/>
              <a:gd name="connsiteX47" fmla="*/ 8919000 w 12192005"/>
              <a:gd name="connsiteY47" fmla="*/ 756828 h 2974687"/>
              <a:gd name="connsiteX48" fmla="*/ 9406718 w 12192005"/>
              <a:gd name="connsiteY48" fmla="*/ 1016146 h 2974687"/>
              <a:gd name="connsiteX49" fmla="*/ 9430890 w 12192005"/>
              <a:gd name="connsiteY49" fmla="*/ 1060679 h 2974687"/>
              <a:gd name="connsiteX50" fmla="*/ 9438634 w 12192005"/>
              <a:gd name="connsiteY50" fmla="*/ 1035731 h 2974687"/>
              <a:gd name="connsiteX51" fmla="*/ 10170720 w 12192005"/>
              <a:gd name="connsiteY51" fmla="*/ 550471 h 2974687"/>
              <a:gd name="connsiteX52" fmla="*/ 10330844 w 12192005"/>
              <a:gd name="connsiteY52" fmla="*/ 566613 h 2974687"/>
              <a:gd name="connsiteX53" fmla="*/ 10350690 w 12192005"/>
              <a:gd name="connsiteY53" fmla="*/ 571716 h 2974687"/>
              <a:gd name="connsiteX54" fmla="*/ 10345328 w 12192005"/>
              <a:gd name="connsiteY54" fmla="*/ 518528 h 2974687"/>
              <a:gd name="connsiteX55" fmla="*/ 10863857 w 12192005"/>
              <a:gd name="connsiteY55" fmla="*/ 0 h 297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5" h="2974687">
                <a:moveTo>
                  <a:pt x="10863857" y="0"/>
                </a:moveTo>
                <a:cubicBezTo>
                  <a:pt x="11078638" y="0"/>
                  <a:pt x="11262920" y="130586"/>
                  <a:pt x="11341637" y="316693"/>
                </a:cubicBezTo>
                <a:lnTo>
                  <a:pt x="11342240" y="318638"/>
                </a:lnTo>
                <a:lnTo>
                  <a:pt x="11353705" y="315079"/>
                </a:lnTo>
                <a:cubicBezTo>
                  <a:pt x="11379704" y="309759"/>
                  <a:pt x="11406623" y="306965"/>
                  <a:pt x="11434194" y="306965"/>
                </a:cubicBezTo>
                <a:cubicBezTo>
                  <a:pt x="11544479" y="306965"/>
                  <a:pt x="11644323" y="351667"/>
                  <a:pt x="11716597" y="423940"/>
                </a:cubicBezTo>
                <a:lnTo>
                  <a:pt x="11762250" y="479273"/>
                </a:lnTo>
                <a:lnTo>
                  <a:pt x="11797268" y="476623"/>
                </a:lnTo>
                <a:cubicBezTo>
                  <a:pt x="11934905" y="476623"/>
                  <a:pt x="12062769" y="518465"/>
                  <a:pt x="12168836" y="590121"/>
                </a:cubicBezTo>
                <a:lnTo>
                  <a:pt x="12192005" y="608326"/>
                </a:lnTo>
                <a:lnTo>
                  <a:pt x="12192005" y="2974687"/>
                </a:lnTo>
                <a:lnTo>
                  <a:pt x="5" y="2974687"/>
                </a:lnTo>
                <a:cubicBezTo>
                  <a:pt x="3" y="2442269"/>
                  <a:pt x="2" y="1909852"/>
                  <a:pt x="0" y="1377434"/>
                </a:cubicBezTo>
                <a:lnTo>
                  <a:pt x="30279" y="1340737"/>
                </a:lnTo>
                <a:cubicBezTo>
                  <a:pt x="158837" y="1212178"/>
                  <a:pt x="336439" y="1132663"/>
                  <a:pt x="532612" y="1132663"/>
                </a:cubicBezTo>
                <a:cubicBezTo>
                  <a:pt x="630699" y="1132663"/>
                  <a:pt x="724144" y="1152542"/>
                  <a:pt x="809134" y="1188491"/>
                </a:cubicBezTo>
                <a:lnTo>
                  <a:pt x="871197" y="1222176"/>
                </a:lnTo>
                <a:lnTo>
                  <a:pt x="920073" y="1162937"/>
                </a:lnTo>
                <a:cubicBezTo>
                  <a:pt x="1048633" y="1034378"/>
                  <a:pt x="1226233" y="954863"/>
                  <a:pt x="1422408" y="954863"/>
                </a:cubicBezTo>
                <a:lnTo>
                  <a:pt x="1451151" y="957761"/>
                </a:lnTo>
                <a:lnTo>
                  <a:pt x="1453000" y="939422"/>
                </a:lnTo>
                <a:cubicBezTo>
                  <a:pt x="1542410" y="502490"/>
                  <a:pt x="1929007" y="173813"/>
                  <a:pt x="2392372" y="173813"/>
                </a:cubicBezTo>
                <a:cubicBezTo>
                  <a:pt x="2921928" y="173813"/>
                  <a:pt x="3351221" y="603105"/>
                  <a:pt x="3351221" y="1132663"/>
                </a:cubicBezTo>
                <a:lnTo>
                  <a:pt x="3348380" y="1160840"/>
                </a:lnTo>
                <a:lnTo>
                  <a:pt x="3449988" y="1192380"/>
                </a:lnTo>
                <a:cubicBezTo>
                  <a:pt x="3555538" y="1237025"/>
                  <a:pt x="3645346" y="1311605"/>
                  <a:pt x="3708764" y="1405477"/>
                </a:cubicBezTo>
                <a:lnTo>
                  <a:pt x="3735036" y="1460129"/>
                </a:lnTo>
                <a:lnTo>
                  <a:pt x="3775589" y="1426671"/>
                </a:lnTo>
                <a:cubicBezTo>
                  <a:pt x="3851917" y="1375106"/>
                  <a:pt x="3943928" y="1344996"/>
                  <a:pt x="4042973" y="1344996"/>
                </a:cubicBezTo>
                <a:cubicBezTo>
                  <a:pt x="4075989" y="1344996"/>
                  <a:pt x="4108222" y="1348342"/>
                  <a:pt x="4139355" y="1354712"/>
                </a:cubicBezTo>
                <a:lnTo>
                  <a:pt x="4224117" y="1381024"/>
                </a:lnTo>
                <a:lnTo>
                  <a:pt x="4241201" y="1325996"/>
                </a:lnTo>
                <a:cubicBezTo>
                  <a:pt x="4330488" y="1114894"/>
                  <a:pt x="4539519" y="966769"/>
                  <a:pt x="4783148" y="966769"/>
                </a:cubicBezTo>
                <a:lnTo>
                  <a:pt x="4825455" y="971034"/>
                </a:lnTo>
                <a:lnTo>
                  <a:pt x="4864350" y="899371"/>
                </a:lnTo>
                <a:cubicBezTo>
                  <a:pt x="5036663" y="644315"/>
                  <a:pt x="5328472" y="476623"/>
                  <a:pt x="5659444" y="476623"/>
                </a:cubicBezTo>
                <a:cubicBezTo>
                  <a:pt x="5924225" y="476623"/>
                  <a:pt x="6163935" y="583946"/>
                  <a:pt x="6337453" y="757464"/>
                </a:cubicBezTo>
                <a:lnTo>
                  <a:pt x="6425970" y="864748"/>
                </a:lnTo>
                <a:lnTo>
                  <a:pt x="6451259" y="818157"/>
                </a:lnTo>
                <a:cubicBezTo>
                  <a:pt x="6649675" y="524463"/>
                  <a:pt x="6985689" y="331367"/>
                  <a:pt x="7366802" y="331367"/>
                </a:cubicBezTo>
                <a:cubicBezTo>
                  <a:pt x="7404913" y="331367"/>
                  <a:pt x="7442573" y="333298"/>
                  <a:pt x="7479690" y="337067"/>
                </a:cubicBezTo>
                <a:lnTo>
                  <a:pt x="7587922" y="353585"/>
                </a:lnTo>
                <a:lnTo>
                  <a:pt x="7654776" y="298426"/>
                </a:lnTo>
                <a:cubicBezTo>
                  <a:pt x="7771229" y="219752"/>
                  <a:pt x="7911615" y="173813"/>
                  <a:pt x="8062731" y="173813"/>
                </a:cubicBezTo>
                <a:cubicBezTo>
                  <a:pt x="8415334" y="173813"/>
                  <a:pt x="8709521" y="423924"/>
                  <a:pt x="8777558" y="756414"/>
                </a:cubicBezTo>
                <a:lnTo>
                  <a:pt x="8779462" y="775297"/>
                </a:lnTo>
                <a:lnTo>
                  <a:pt x="8800464" y="768778"/>
                </a:lnTo>
                <a:cubicBezTo>
                  <a:pt x="8838752" y="760943"/>
                  <a:pt x="8878395" y="756828"/>
                  <a:pt x="8919000" y="756828"/>
                </a:cubicBezTo>
                <a:cubicBezTo>
                  <a:pt x="9122023" y="756828"/>
                  <a:pt x="9301020" y="859692"/>
                  <a:pt x="9406718" y="1016146"/>
                </a:cubicBezTo>
                <a:lnTo>
                  <a:pt x="9430890" y="1060679"/>
                </a:lnTo>
                <a:lnTo>
                  <a:pt x="9438634" y="1035731"/>
                </a:lnTo>
                <a:cubicBezTo>
                  <a:pt x="9559249" y="750564"/>
                  <a:pt x="9841618" y="550471"/>
                  <a:pt x="10170720" y="550471"/>
                </a:cubicBezTo>
                <a:cubicBezTo>
                  <a:pt x="10225570" y="550471"/>
                  <a:pt x="10279123" y="556029"/>
                  <a:pt x="10330844" y="566613"/>
                </a:cubicBezTo>
                <a:lnTo>
                  <a:pt x="10350690" y="571716"/>
                </a:lnTo>
                <a:lnTo>
                  <a:pt x="10345328" y="518528"/>
                </a:lnTo>
                <a:cubicBezTo>
                  <a:pt x="10345328" y="232153"/>
                  <a:pt x="10577481" y="0"/>
                  <a:pt x="10863857" y="0"/>
                </a:cubicBezTo>
                <a:close/>
              </a:path>
            </a:pathLst>
          </a:custGeom>
          <a:solidFill>
            <a:srgbClr val="D2D0CE">
              <a:alpha val="30000"/>
            </a:srgbClr>
          </a:solidFill>
          <a:ln w="25400" cap="sq"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endParaRPr>
          </a:p>
        </p:txBody>
      </p:sp>
      <p:sp>
        <p:nvSpPr>
          <p:cNvPr id="3" name="Content Placeholder 2"/>
          <p:cNvSpPr>
            <a:spLocks noGrp="1"/>
          </p:cNvSpPr>
          <p:nvPr>
            <p:ph sz="half" idx="1"/>
          </p:nvPr>
        </p:nvSpPr>
        <p:spPr>
          <a:xfrm>
            <a:off x="365125" y="1098550"/>
            <a:ext cx="2652713" cy="3563937"/>
          </a:xfrm>
        </p:spPr>
        <p:txBody>
          <a:bodyPr>
            <a:normAutofit/>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46438" y="1098550"/>
            <a:ext cx="5531801" cy="3563937"/>
          </a:xfrm>
        </p:spPr>
        <p:txBody>
          <a:bodyPr>
            <a:normAutofit/>
          </a:bodyPr>
          <a:lstStyle>
            <a:lvl1pPr>
              <a:defRPr sz="1200"/>
            </a:lvl1pPr>
            <a:lvl2pPr>
              <a:defRPr sz="1200"/>
            </a:lvl2pPr>
            <a:lvl3pPr>
              <a:defRPr sz="1200"/>
            </a:lvl3pPr>
            <a:lvl4pPr>
              <a:defRPr sz="1200"/>
            </a:lvl4pPr>
            <a:lvl5pPr>
              <a:defRPr sz="1200"/>
            </a:lvl5pPr>
            <a:lvl6pPr>
              <a:defRPr sz="1200"/>
            </a:lvl6pPr>
            <a:lvl7pPr>
              <a:defRPr sz="1200" baseline="0"/>
            </a:lvl7pPr>
            <a:lvl8pPr>
              <a:defRPr sz="1200" baseline="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p:txBody>
          <a:bodyPr/>
          <a:lstStyle/>
          <a:p>
            <a:r>
              <a:rPr lang="en-US" dirty="0"/>
              <a:t>Slide title, sentence case</a:t>
            </a:r>
          </a:p>
        </p:txBody>
      </p:sp>
      <p:sp>
        <p:nvSpPr>
          <p:cNvPr id="7" name="Footer Placeholder 6"/>
          <p:cNvSpPr>
            <a:spLocks noGrp="1"/>
          </p:cNvSpPr>
          <p:nvPr>
            <p:ph type="ftr" sz="quarter" idx="15"/>
          </p:nvPr>
        </p:nvSpPr>
        <p:spPr/>
        <p:txBody>
          <a:bodyPr/>
          <a:lstStyle/>
          <a:p>
            <a:r>
              <a:rPr lang="en-US" smtClean="0"/>
              <a:t>Pega Weekly Status Report</a:t>
            </a:r>
            <a:endParaRPr lang="en-US" dirty="0"/>
          </a:p>
        </p:txBody>
      </p:sp>
      <p:sp>
        <p:nvSpPr>
          <p:cNvPr id="8" name="Slide Number Placeholder 7"/>
          <p:cNvSpPr>
            <a:spLocks noGrp="1"/>
          </p:cNvSpPr>
          <p:nvPr>
            <p:ph type="sldNum" sz="quarter" idx="16"/>
          </p:nvPr>
        </p:nvSpPr>
        <p:spPr/>
        <p:txBody>
          <a:bodyPr/>
          <a:lstStyle/>
          <a:p>
            <a:fld id="{94C005EB-05AB-4350-8862-D44178390B49}" type="slidenum">
              <a:rPr lang="en-US" smtClean="0"/>
              <a:pPr/>
              <a:t>‹#›</a:t>
            </a:fld>
            <a:endParaRPr lang="en-US" dirty="0"/>
          </a:p>
        </p:txBody>
      </p:sp>
      <p:sp>
        <p:nvSpPr>
          <p:cNvPr id="10" name="Date Placeholder 3"/>
          <p:cNvSpPr>
            <a:spLocks noGrp="1"/>
          </p:cNvSpPr>
          <p:nvPr>
            <p:ph type="dt" sz="half" idx="17"/>
          </p:nvPr>
        </p:nvSpPr>
        <p:spPr>
          <a:xfrm>
            <a:off x="971600" y="4853287"/>
            <a:ext cx="2057400" cy="274637"/>
          </a:xfrm>
          <a:prstGeom prst="rect">
            <a:avLst/>
          </a:prstGeom>
        </p:spPr>
        <p:txBody>
          <a:bodyPr vert="horz" lIns="91440" tIns="45720" rIns="91440" bIns="45720" rtlCol="0" anchor="ctr"/>
          <a:lstStyle>
            <a:lvl1pPr algn="l">
              <a:defRPr sz="1000">
                <a:solidFill>
                  <a:schemeClr val="bg1"/>
                </a:solidFill>
              </a:defRPr>
            </a:lvl1pPr>
          </a:lstStyle>
          <a:p>
            <a:r>
              <a:rPr lang="en-US" smtClean="0"/>
              <a:t>00 Month 0000</a:t>
            </a:r>
            <a:endParaRPr lang="en-US" dirty="0"/>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7" name="Freeform 5">
            <a:extLst>
              <a:ext uri="{FF2B5EF4-FFF2-40B4-BE49-F238E27FC236}">
                <a16:creationId xmlns:a16="http://schemas.microsoft.com/office/drawing/2014/main" xmlns="" id="{3654C62F-921E-B54C-935F-3ECA7148A8A0}"/>
              </a:ext>
            </a:extLst>
          </p:cNvPr>
          <p:cNvSpPr>
            <a:spLocks noChangeAspect="1"/>
          </p:cNvSpPr>
          <p:nvPr userDrawn="1"/>
        </p:nvSpPr>
        <p:spPr bwMode="hidden">
          <a:xfrm>
            <a:off x="-4" y="2592445"/>
            <a:ext cx="9144004" cy="2231015"/>
          </a:xfrm>
          <a:custGeom>
            <a:avLst/>
            <a:gdLst>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2555062 h 2974687"/>
              <a:gd name="connsiteX16" fmla="*/ 0 w 12192005"/>
              <a:gd name="connsiteY16" fmla="*/ 1377434 h 2974687"/>
              <a:gd name="connsiteX17" fmla="*/ 30279 w 12192005"/>
              <a:gd name="connsiteY17" fmla="*/ 1340737 h 2974687"/>
              <a:gd name="connsiteX18" fmla="*/ 532612 w 12192005"/>
              <a:gd name="connsiteY18" fmla="*/ 1132663 h 2974687"/>
              <a:gd name="connsiteX19" fmla="*/ 809134 w 12192005"/>
              <a:gd name="connsiteY19" fmla="*/ 1188491 h 2974687"/>
              <a:gd name="connsiteX20" fmla="*/ 871197 w 12192005"/>
              <a:gd name="connsiteY20" fmla="*/ 1222176 h 2974687"/>
              <a:gd name="connsiteX21" fmla="*/ 920073 w 12192005"/>
              <a:gd name="connsiteY21" fmla="*/ 1162937 h 2974687"/>
              <a:gd name="connsiteX22" fmla="*/ 1422408 w 12192005"/>
              <a:gd name="connsiteY22" fmla="*/ 954863 h 2974687"/>
              <a:gd name="connsiteX23" fmla="*/ 1451151 w 12192005"/>
              <a:gd name="connsiteY23" fmla="*/ 957761 h 2974687"/>
              <a:gd name="connsiteX24" fmla="*/ 1453000 w 12192005"/>
              <a:gd name="connsiteY24" fmla="*/ 939422 h 2974687"/>
              <a:gd name="connsiteX25" fmla="*/ 2392372 w 12192005"/>
              <a:gd name="connsiteY25" fmla="*/ 173813 h 2974687"/>
              <a:gd name="connsiteX26" fmla="*/ 3351221 w 12192005"/>
              <a:gd name="connsiteY26" fmla="*/ 1132663 h 2974687"/>
              <a:gd name="connsiteX27" fmla="*/ 3348380 w 12192005"/>
              <a:gd name="connsiteY27" fmla="*/ 1160840 h 2974687"/>
              <a:gd name="connsiteX28" fmla="*/ 3449988 w 12192005"/>
              <a:gd name="connsiteY28" fmla="*/ 1192380 h 2974687"/>
              <a:gd name="connsiteX29" fmla="*/ 3708764 w 12192005"/>
              <a:gd name="connsiteY29" fmla="*/ 1405477 h 2974687"/>
              <a:gd name="connsiteX30" fmla="*/ 3735036 w 12192005"/>
              <a:gd name="connsiteY30" fmla="*/ 1460129 h 2974687"/>
              <a:gd name="connsiteX31" fmla="*/ 3775589 w 12192005"/>
              <a:gd name="connsiteY31" fmla="*/ 1426671 h 2974687"/>
              <a:gd name="connsiteX32" fmla="*/ 4042973 w 12192005"/>
              <a:gd name="connsiteY32" fmla="*/ 1344996 h 2974687"/>
              <a:gd name="connsiteX33" fmla="*/ 4139355 w 12192005"/>
              <a:gd name="connsiteY33" fmla="*/ 1354712 h 2974687"/>
              <a:gd name="connsiteX34" fmla="*/ 4224117 w 12192005"/>
              <a:gd name="connsiteY34" fmla="*/ 1381024 h 2974687"/>
              <a:gd name="connsiteX35" fmla="*/ 4241201 w 12192005"/>
              <a:gd name="connsiteY35" fmla="*/ 1325996 h 2974687"/>
              <a:gd name="connsiteX36" fmla="*/ 4783148 w 12192005"/>
              <a:gd name="connsiteY36" fmla="*/ 966769 h 2974687"/>
              <a:gd name="connsiteX37" fmla="*/ 4825455 w 12192005"/>
              <a:gd name="connsiteY37" fmla="*/ 971034 h 2974687"/>
              <a:gd name="connsiteX38" fmla="*/ 4864350 w 12192005"/>
              <a:gd name="connsiteY38" fmla="*/ 899371 h 2974687"/>
              <a:gd name="connsiteX39" fmla="*/ 5659444 w 12192005"/>
              <a:gd name="connsiteY39" fmla="*/ 476623 h 2974687"/>
              <a:gd name="connsiteX40" fmla="*/ 6337453 w 12192005"/>
              <a:gd name="connsiteY40" fmla="*/ 757464 h 2974687"/>
              <a:gd name="connsiteX41" fmla="*/ 6425970 w 12192005"/>
              <a:gd name="connsiteY41" fmla="*/ 864748 h 2974687"/>
              <a:gd name="connsiteX42" fmla="*/ 6451259 w 12192005"/>
              <a:gd name="connsiteY42" fmla="*/ 818157 h 2974687"/>
              <a:gd name="connsiteX43" fmla="*/ 7366802 w 12192005"/>
              <a:gd name="connsiteY43" fmla="*/ 331367 h 2974687"/>
              <a:gd name="connsiteX44" fmla="*/ 7479690 w 12192005"/>
              <a:gd name="connsiteY44" fmla="*/ 337067 h 2974687"/>
              <a:gd name="connsiteX45" fmla="*/ 7587922 w 12192005"/>
              <a:gd name="connsiteY45" fmla="*/ 353585 h 2974687"/>
              <a:gd name="connsiteX46" fmla="*/ 7654776 w 12192005"/>
              <a:gd name="connsiteY46" fmla="*/ 298426 h 2974687"/>
              <a:gd name="connsiteX47" fmla="*/ 8062731 w 12192005"/>
              <a:gd name="connsiteY47" fmla="*/ 173813 h 2974687"/>
              <a:gd name="connsiteX48" fmla="*/ 8777558 w 12192005"/>
              <a:gd name="connsiteY48" fmla="*/ 756414 h 2974687"/>
              <a:gd name="connsiteX49" fmla="*/ 8779462 w 12192005"/>
              <a:gd name="connsiteY49" fmla="*/ 775297 h 2974687"/>
              <a:gd name="connsiteX50" fmla="*/ 8800464 w 12192005"/>
              <a:gd name="connsiteY50" fmla="*/ 768778 h 2974687"/>
              <a:gd name="connsiteX51" fmla="*/ 8919000 w 12192005"/>
              <a:gd name="connsiteY51" fmla="*/ 756828 h 2974687"/>
              <a:gd name="connsiteX52" fmla="*/ 9406718 w 12192005"/>
              <a:gd name="connsiteY52" fmla="*/ 1016146 h 2974687"/>
              <a:gd name="connsiteX53" fmla="*/ 9430890 w 12192005"/>
              <a:gd name="connsiteY53" fmla="*/ 1060679 h 2974687"/>
              <a:gd name="connsiteX54" fmla="*/ 9438634 w 12192005"/>
              <a:gd name="connsiteY54" fmla="*/ 1035731 h 2974687"/>
              <a:gd name="connsiteX55" fmla="*/ 10170720 w 12192005"/>
              <a:gd name="connsiteY55" fmla="*/ 550471 h 2974687"/>
              <a:gd name="connsiteX56" fmla="*/ 10330844 w 12192005"/>
              <a:gd name="connsiteY56" fmla="*/ 566613 h 2974687"/>
              <a:gd name="connsiteX57" fmla="*/ 10350690 w 12192005"/>
              <a:gd name="connsiteY57" fmla="*/ 571716 h 2974687"/>
              <a:gd name="connsiteX58" fmla="*/ 10345328 w 12192005"/>
              <a:gd name="connsiteY58" fmla="*/ 518528 h 2974687"/>
              <a:gd name="connsiteX59" fmla="*/ 10863857 w 12192005"/>
              <a:gd name="connsiteY59"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1377434 h 2974687"/>
              <a:gd name="connsiteX16" fmla="*/ 30279 w 12192005"/>
              <a:gd name="connsiteY16" fmla="*/ 1340737 h 2974687"/>
              <a:gd name="connsiteX17" fmla="*/ 532612 w 12192005"/>
              <a:gd name="connsiteY17" fmla="*/ 1132663 h 2974687"/>
              <a:gd name="connsiteX18" fmla="*/ 809134 w 12192005"/>
              <a:gd name="connsiteY18" fmla="*/ 1188491 h 2974687"/>
              <a:gd name="connsiteX19" fmla="*/ 871197 w 12192005"/>
              <a:gd name="connsiteY19" fmla="*/ 1222176 h 2974687"/>
              <a:gd name="connsiteX20" fmla="*/ 920073 w 12192005"/>
              <a:gd name="connsiteY20" fmla="*/ 1162937 h 2974687"/>
              <a:gd name="connsiteX21" fmla="*/ 1422408 w 12192005"/>
              <a:gd name="connsiteY21" fmla="*/ 954863 h 2974687"/>
              <a:gd name="connsiteX22" fmla="*/ 1451151 w 12192005"/>
              <a:gd name="connsiteY22" fmla="*/ 957761 h 2974687"/>
              <a:gd name="connsiteX23" fmla="*/ 1453000 w 12192005"/>
              <a:gd name="connsiteY23" fmla="*/ 939422 h 2974687"/>
              <a:gd name="connsiteX24" fmla="*/ 2392372 w 12192005"/>
              <a:gd name="connsiteY24" fmla="*/ 173813 h 2974687"/>
              <a:gd name="connsiteX25" fmla="*/ 3351221 w 12192005"/>
              <a:gd name="connsiteY25" fmla="*/ 1132663 h 2974687"/>
              <a:gd name="connsiteX26" fmla="*/ 3348380 w 12192005"/>
              <a:gd name="connsiteY26" fmla="*/ 1160840 h 2974687"/>
              <a:gd name="connsiteX27" fmla="*/ 3449988 w 12192005"/>
              <a:gd name="connsiteY27" fmla="*/ 1192380 h 2974687"/>
              <a:gd name="connsiteX28" fmla="*/ 3708764 w 12192005"/>
              <a:gd name="connsiteY28" fmla="*/ 1405477 h 2974687"/>
              <a:gd name="connsiteX29" fmla="*/ 3735036 w 12192005"/>
              <a:gd name="connsiteY29" fmla="*/ 1460129 h 2974687"/>
              <a:gd name="connsiteX30" fmla="*/ 3775589 w 12192005"/>
              <a:gd name="connsiteY30" fmla="*/ 1426671 h 2974687"/>
              <a:gd name="connsiteX31" fmla="*/ 4042973 w 12192005"/>
              <a:gd name="connsiteY31" fmla="*/ 1344996 h 2974687"/>
              <a:gd name="connsiteX32" fmla="*/ 4139355 w 12192005"/>
              <a:gd name="connsiteY32" fmla="*/ 1354712 h 2974687"/>
              <a:gd name="connsiteX33" fmla="*/ 4224117 w 12192005"/>
              <a:gd name="connsiteY33" fmla="*/ 1381024 h 2974687"/>
              <a:gd name="connsiteX34" fmla="*/ 4241201 w 12192005"/>
              <a:gd name="connsiteY34" fmla="*/ 1325996 h 2974687"/>
              <a:gd name="connsiteX35" fmla="*/ 4783148 w 12192005"/>
              <a:gd name="connsiteY35" fmla="*/ 966769 h 2974687"/>
              <a:gd name="connsiteX36" fmla="*/ 4825455 w 12192005"/>
              <a:gd name="connsiteY36" fmla="*/ 971034 h 2974687"/>
              <a:gd name="connsiteX37" fmla="*/ 4864350 w 12192005"/>
              <a:gd name="connsiteY37" fmla="*/ 899371 h 2974687"/>
              <a:gd name="connsiteX38" fmla="*/ 5659444 w 12192005"/>
              <a:gd name="connsiteY38" fmla="*/ 476623 h 2974687"/>
              <a:gd name="connsiteX39" fmla="*/ 6337453 w 12192005"/>
              <a:gd name="connsiteY39" fmla="*/ 757464 h 2974687"/>
              <a:gd name="connsiteX40" fmla="*/ 6425970 w 12192005"/>
              <a:gd name="connsiteY40" fmla="*/ 864748 h 2974687"/>
              <a:gd name="connsiteX41" fmla="*/ 6451259 w 12192005"/>
              <a:gd name="connsiteY41" fmla="*/ 818157 h 2974687"/>
              <a:gd name="connsiteX42" fmla="*/ 7366802 w 12192005"/>
              <a:gd name="connsiteY42" fmla="*/ 331367 h 2974687"/>
              <a:gd name="connsiteX43" fmla="*/ 7479690 w 12192005"/>
              <a:gd name="connsiteY43" fmla="*/ 337067 h 2974687"/>
              <a:gd name="connsiteX44" fmla="*/ 7587922 w 12192005"/>
              <a:gd name="connsiteY44" fmla="*/ 353585 h 2974687"/>
              <a:gd name="connsiteX45" fmla="*/ 7654776 w 12192005"/>
              <a:gd name="connsiteY45" fmla="*/ 298426 h 2974687"/>
              <a:gd name="connsiteX46" fmla="*/ 8062731 w 12192005"/>
              <a:gd name="connsiteY46" fmla="*/ 173813 h 2974687"/>
              <a:gd name="connsiteX47" fmla="*/ 8777558 w 12192005"/>
              <a:gd name="connsiteY47" fmla="*/ 756414 h 2974687"/>
              <a:gd name="connsiteX48" fmla="*/ 8779462 w 12192005"/>
              <a:gd name="connsiteY48" fmla="*/ 775297 h 2974687"/>
              <a:gd name="connsiteX49" fmla="*/ 8800464 w 12192005"/>
              <a:gd name="connsiteY49" fmla="*/ 768778 h 2974687"/>
              <a:gd name="connsiteX50" fmla="*/ 8919000 w 12192005"/>
              <a:gd name="connsiteY50" fmla="*/ 756828 h 2974687"/>
              <a:gd name="connsiteX51" fmla="*/ 9406718 w 12192005"/>
              <a:gd name="connsiteY51" fmla="*/ 1016146 h 2974687"/>
              <a:gd name="connsiteX52" fmla="*/ 9430890 w 12192005"/>
              <a:gd name="connsiteY52" fmla="*/ 1060679 h 2974687"/>
              <a:gd name="connsiteX53" fmla="*/ 9438634 w 12192005"/>
              <a:gd name="connsiteY53" fmla="*/ 1035731 h 2974687"/>
              <a:gd name="connsiteX54" fmla="*/ 10170720 w 12192005"/>
              <a:gd name="connsiteY54" fmla="*/ 550471 h 2974687"/>
              <a:gd name="connsiteX55" fmla="*/ 10330844 w 12192005"/>
              <a:gd name="connsiteY55" fmla="*/ 566613 h 2974687"/>
              <a:gd name="connsiteX56" fmla="*/ 10350690 w 12192005"/>
              <a:gd name="connsiteY56" fmla="*/ 571716 h 2974687"/>
              <a:gd name="connsiteX57" fmla="*/ 10345328 w 12192005"/>
              <a:gd name="connsiteY57" fmla="*/ 518528 h 2974687"/>
              <a:gd name="connsiteX58" fmla="*/ 10863857 w 12192005"/>
              <a:gd name="connsiteY58"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0 w 12192005"/>
              <a:gd name="connsiteY14" fmla="*/ 1377434 h 2974687"/>
              <a:gd name="connsiteX15" fmla="*/ 30279 w 12192005"/>
              <a:gd name="connsiteY15" fmla="*/ 1340737 h 2974687"/>
              <a:gd name="connsiteX16" fmla="*/ 532612 w 12192005"/>
              <a:gd name="connsiteY16" fmla="*/ 1132663 h 2974687"/>
              <a:gd name="connsiteX17" fmla="*/ 809134 w 12192005"/>
              <a:gd name="connsiteY17" fmla="*/ 1188491 h 2974687"/>
              <a:gd name="connsiteX18" fmla="*/ 871197 w 12192005"/>
              <a:gd name="connsiteY18" fmla="*/ 1222176 h 2974687"/>
              <a:gd name="connsiteX19" fmla="*/ 920073 w 12192005"/>
              <a:gd name="connsiteY19" fmla="*/ 1162937 h 2974687"/>
              <a:gd name="connsiteX20" fmla="*/ 1422408 w 12192005"/>
              <a:gd name="connsiteY20" fmla="*/ 954863 h 2974687"/>
              <a:gd name="connsiteX21" fmla="*/ 1451151 w 12192005"/>
              <a:gd name="connsiteY21" fmla="*/ 957761 h 2974687"/>
              <a:gd name="connsiteX22" fmla="*/ 1453000 w 12192005"/>
              <a:gd name="connsiteY22" fmla="*/ 939422 h 2974687"/>
              <a:gd name="connsiteX23" fmla="*/ 2392372 w 12192005"/>
              <a:gd name="connsiteY23" fmla="*/ 173813 h 2974687"/>
              <a:gd name="connsiteX24" fmla="*/ 3351221 w 12192005"/>
              <a:gd name="connsiteY24" fmla="*/ 1132663 h 2974687"/>
              <a:gd name="connsiteX25" fmla="*/ 3348380 w 12192005"/>
              <a:gd name="connsiteY25" fmla="*/ 1160840 h 2974687"/>
              <a:gd name="connsiteX26" fmla="*/ 3449988 w 12192005"/>
              <a:gd name="connsiteY26" fmla="*/ 1192380 h 2974687"/>
              <a:gd name="connsiteX27" fmla="*/ 3708764 w 12192005"/>
              <a:gd name="connsiteY27" fmla="*/ 1405477 h 2974687"/>
              <a:gd name="connsiteX28" fmla="*/ 3735036 w 12192005"/>
              <a:gd name="connsiteY28" fmla="*/ 1460129 h 2974687"/>
              <a:gd name="connsiteX29" fmla="*/ 3775589 w 12192005"/>
              <a:gd name="connsiteY29" fmla="*/ 1426671 h 2974687"/>
              <a:gd name="connsiteX30" fmla="*/ 4042973 w 12192005"/>
              <a:gd name="connsiteY30" fmla="*/ 1344996 h 2974687"/>
              <a:gd name="connsiteX31" fmla="*/ 4139355 w 12192005"/>
              <a:gd name="connsiteY31" fmla="*/ 1354712 h 2974687"/>
              <a:gd name="connsiteX32" fmla="*/ 4224117 w 12192005"/>
              <a:gd name="connsiteY32" fmla="*/ 1381024 h 2974687"/>
              <a:gd name="connsiteX33" fmla="*/ 4241201 w 12192005"/>
              <a:gd name="connsiteY33" fmla="*/ 1325996 h 2974687"/>
              <a:gd name="connsiteX34" fmla="*/ 4783148 w 12192005"/>
              <a:gd name="connsiteY34" fmla="*/ 966769 h 2974687"/>
              <a:gd name="connsiteX35" fmla="*/ 4825455 w 12192005"/>
              <a:gd name="connsiteY35" fmla="*/ 971034 h 2974687"/>
              <a:gd name="connsiteX36" fmla="*/ 4864350 w 12192005"/>
              <a:gd name="connsiteY36" fmla="*/ 899371 h 2974687"/>
              <a:gd name="connsiteX37" fmla="*/ 5659444 w 12192005"/>
              <a:gd name="connsiteY37" fmla="*/ 476623 h 2974687"/>
              <a:gd name="connsiteX38" fmla="*/ 6337453 w 12192005"/>
              <a:gd name="connsiteY38" fmla="*/ 757464 h 2974687"/>
              <a:gd name="connsiteX39" fmla="*/ 6425970 w 12192005"/>
              <a:gd name="connsiteY39" fmla="*/ 864748 h 2974687"/>
              <a:gd name="connsiteX40" fmla="*/ 6451259 w 12192005"/>
              <a:gd name="connsiteY40" fmla="*/ 818157 h 2974687"/>
              <a:gd name="connsiteX41" fmla="*/ 7366802 w 12192005"/>
              <a:gd name="connsiteY41" fmla="*/ 331367 h 2974687"/>
              <a:gd name="connsiteX42" fmla="*/ 7479690 w 12192005"/>
              <a:gd name="connsiteY42" fmla="*/ 337067 h 2974687"/>
              <a:gd name="connsiteX43" fmla="*/ 7587922 w 12192005"/>
              <a:gd name="connsiteY43" fmla="*/ 353585 h 2974687"/>
              <a:gd name="connsiteX44" fmla="*/ 7654776 w 12192005"/>
              <a:gd name="connsiteY44" fmla="*/ 298426 h 2974687"/>
              <a:gd name="connsiteX45" fmla="*/ 8062731 w 12192005"/>
              <a:gd name="connsiteY45" fmla="*/ 173813 h 2974687"/>
              <a:gd name="connsiteX46" fmla="*/ 8777558 w 12192005"/>
              <a:gd name="connsiteY46" fmla="*/ 756414 h 2974687"/>
              <a:gd name="connsiteX47" fmla="*/ 8779462 w 12192005"/>
              <a:gd name="connsiteY47" fmla="*/ 775297 h 2974687"/>
              <a:gd name="connsiteX48" fmla="*/ 8800464 w 12192005"/>
              <a:gd name="connsiteY48" fmla="*/ 768778 h 2974687"/>
              <a:gd name="connsiteX49" fmla="*/ 8919000 w 12192005"/>
              <a:gd name="connsiteY49" fmla="*/ 756828 h 2974687"/>
              <a:gd name="connsiteX50" fmla="*/ 9406718 w 12192005"/>
              <a:gd name="connsiteY50" fmla="*/ 1016146 h 2974687"/>
              <a:gd name="connsiteX51" fmla="*/ 9430890 w 12192005"/>
              <a:gd name="connsiteY51" fmla="*/ 1060679 h 2974687"/>
              <a:gd name="connsiteX52" fmla="*/ 9438634 w 12192005"/>
              <a:gd name="connsiteY52" fmla="*/ 1035731 h 2974687"/>
              <a:gd name="connsiteX53" fmla="*/ 10170720 w 12192005"/>
              <a:gd name="connsiteY53" fmla="*/ 550471 h 2974687"/>
              <a:gd name="connsiteX54" fmla="*/ 10330844 w 12192005"/>
              <a:gd name="connsiteY54" fmla="*/ 566613 h 2974687"/>
              <a:gd name="connsiteX55" fmla="*/ 10350690 w 12192005"/>
              <a:gd name="connsiteY55" fmla="*/ 571716 h 2974687"/>
              <a:gd name="connsiteX56" fmla="*/ 10345328 w 12192005"/>
              <a:gd name="connsiteY56" fmla="*/ 518528 h 2974687"/>
              <a:gd name="connsiteX57" fmla="*/ 10863857 w 12192005"/>
              <a:gd name="connsiteY57"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576776 h 2974687"/>
              <a:gd name="connsiteX11" fmla="*/ 12192005 w 12192005"/>
              <a:gd name="connsiteY11" fmla="*/ 2974687 h 2974687"/>
              <a:gd name="connsiteX12" fmla="*/ 5 w 12192005"/>
              <a:gd name="connsiteY12" fmla="*/ 2974687 h 2974687"/>
              <a:gd name="connsiteX13" fmla="*/ 0 w 12192005"/>
              <a:gd name="connsiteY13" fmla="*/ 1377434 h 2974687"/>
              <a:gd name="connsiteX14" fmla="*/ 30279 w 12192005"/>
              <a:gd name="connsiteY14" fmla="*/ 1340737 h 2974687"/>
              <a:gd name="connsiteX15" fmla="*/ 532612 w 12192005"/>
              <a:gd name="connsiteY15" fmla="*/ 1132663 h 2974687"/>
              <a:gd name="connsiteX16" fmla="*/ 809134 w 12192005"/>
              <a:gd name="connsiteY16" fmla="*/ 1188491 h 2974687"/>
              <a:gd name="connsiteX17" fmla="*/ 871197 w 12192005"/>
              <a:gd name="connsiteY17" fmla="*/ 1222176 h 2974687"/>
              <a:gd name="connsiteX18" fmla="*/ 920073 w 12192005"/>
              <a:gd name="connsiteY18" fmla="*/ 1162937 h 2974687"/>
              <a:gd name="connsiteX19" fmla="*/ 1422408 w 12192005"/>
              <a:gd name="connsiteY19" fmla="*/ 954863 h 2974687"/>
              <a:gd name="connsiteX20" fmla="*/ 1451151 w 12192005"/>
              <a:gd name="connsiteY20" fmla="*/ 957761 h 2974687"/>
              <a:gd name="connsiteX21" fmla="*/ 1453000 w 12192005"/>
              <a:gd name="connsiteY21" fmla="*/ 939422 h 2974687"/>
              <a:gd name="connsiteX22" fmla="*/ 2392372 w 12192005"/>
              <a:gd name="connsiteY22" fmla="*/ 173813 h 2974687"/>
              <a:gd name="connsiteX23" fmla="*/ 3351221 w 12192005"/>
              <a:gd name="connsiteY23" fmla="*/ 1132663 h 2974687"/>
              <a:gd name="connsiteX24" fmla="*/ 3348380 w 12192005"/>
              <a:gd name="connsiteY24" fmla="*/ 1160840 h 2974687"/>
              <a:gd name="connsiteX25" fmla="*/ 3449988 w 12192005"/>
              <a:gd name="connsiteY25" fmla="*/ 1192380 h 2974687"/>
              <a:gd name="connsiteX26" fmla="*/ 3708764 w 12192005"/>
              <a:gd name="connsiteY26" fmla="*/ 1405477 h 2974687"/>
              <a:gd name="connsiteX27" fmla="*/ 3735036 w 12192005"/>
              <a:gd name="connsiteY27" fmla="*/ 1460129 h 2974687"/>
              <a:gd name="connsiteX28" fmla="*/ 3775589 w 12192005"/>
              <a:gd name="connsiteY28" fmla="*/ 1426671 h 2974687"/>
              <a:gd name="connsiteX29" fmla="*/ 4042973 w 12192005"/>
              <a:gd name="connsiteY29" fmla="*/ 1344996 h 2974687"/>
              <a:gd name="connsiteX30" fmla="*/ 4139355 w 12192005"/>
              <a:gd name="connsiteY30" fmla="*/ 1354712 h 2974687"/>
              <a:gd name="connsiteX31" fmla="*/ 4224117 w 12192005"/>
              <a:gd name="connsiteY31" fmla="*/ 1381024 h 2974687"/>
              <a:gd name="connsiteX32" fmla="*/ 4241201 w 12192005"/>
              <a:gd name="connsiteY32" fmla="*/ 1325996 h 2974687"/>
              <a:gd name="connsiteX33" fmla="*/ 4783148 w 12192005"/>
              <a:gd name="connsiteY33" fmla="*/ 966769 h 2974687"/>
              <a:gd name="connsiteX34" fmla="*/ 4825455 w 12192005"/>
              <a:gd name="connsiteY34" fmla="*/ 971034 h 2974687"/>
              <a:gd name="connsiteX35" fmla="*/ 4864350 w 12192005"/>
              <a:gd name="connsiteY35" fmla="*/ 899371 h 2974687"/>
              <a:gd name="connsiteX36" fmla="*/ 5659444 w 12192005"/>
              <a:gd name="connsiteY36" fmla="*/ 476623 h 2974687"/>
              <a:gd name="connsiteX37" fmla="*/ 6337453 w 12192005"/>
              <a:gd name="connsiteY37" fmla="*/ 757464 h 2974687"/>
              <a:gd name="connsiteX38" fmla="*/ 6425970 w 12192005"/>
              <a:gd name="connsiteY38" fmla="*/ 864748 h 2974687"/>
              <a:gd name="connsiteX39" fmla="*/ 6451259 w 12192005"/>
              <a:gd name="connsiteY39" fmla="*/ 818157 h 2974687"/>
              <a:gd name="connsiteX40" fmla="*/ 7366802 w 12192005"/>
              <a:gd name="connsiteY40" fmla="*/ 331367 h 2974687"/>
              <a:gd name="connsiteX41" fmla="*/ 7479690 w 12192005"/>
              <a:gd name="connsiteY41" fmla="*/ 337067 h 2974687"/>
              <a:gd name="connsiteX42" fmla="*/ 7587922 w 12192005"/>
              <a:gd name="connsiteY42" fmla="*/ 353585 h 2974687"/>
              <a:gd name="connsiteX43" fmla="*/ 7654776 w 12192005"/>
              <a:gd name="connsiteY43" fmla="*/ 298426 h 2974687"/>
              <a:gd name="connsiteX44" fmla="*/ 8062731 w 12192005"/>
              <a:gd name="connsiteY44" fmla="*/ 173813 h 2974687"/>
              <a:gd name="connsiteX45" fmla="*/ 8777558 w 12192005"/>
              <a:gd name="connsiteY45" fmla="*/ 756414 h 2974687"/>
              <a:gd name="connsiteX46" fmla="*/ 8779462 w 12192005"/>
              <a:gd name="connsiteY46" fmla="*/ 775297 h 2974687"/>
              <a:gd name="connsiteX47" fmla="*/ 8800464 w 12192005"/>
              <a:gd name="connsiteY47" fmla="*/ 768778 h 2974687"/>
              <a:gd name="connsiteX48" fmla="*/ 8919000 w 12192005"/>
              <a:gd name="connsiteY48" fmla="*/ 756828 h 2974687"/>
              <a:gd name="connsiteX49" fmla="*/ 9406718 w 12192005"/>
              <a:gd name="connsiteY49" fmla="*/ 1016146 h 2974687"/>
              <a:gd name="connsiteX50" fmla="*/ 9430890 w 12192005"/>
              <a:gd name="connsiteY50" fmla="*/ 1060679 h 2974687"/>
              <a:gd name="connsiteX51" fmla="*/ 9438634 w 12192005"/>
              <a:gd name="connsiteY51" fmla="*/ 1035731 h 2974687"/>
              <a:gd name="connsiteX52" fmla="*/ 10170720 w 12192005"/>
              <a:gd name="connsiteY52" fmla="*/ 550471 h 2974687"/>
              <a:gd name="connsiteX53" fmla="*/ 10330844 w 12192005"/>
              <a:gd name="connsiteY53" fmla="*/ 566613 h 2974687"/>
              <a:gd name="connsiteX54" fmla="*/ 10350690 w 12192005"/>
              <a:gd name="connsiteY54" fmla="*/ 571716 h 2974687"/>
              <a:gd name="connsiteX55" fmla="*/ 10345328 w 12192005"/>
              <a:gd name="connsiteY55" fmla="*/ 518528 h 2974687"/>
              <a:gd name="connsiteX56" fmla="*/ 10863857 w 12192005"/>
              <a:gd name="connsiteY56"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974687 h 2974687"/>
              <a:gd name="connsiteX11" fmla="*/ 5 w 12192005"/>
              <a:gd name="connsiteY11" fmla="*/ 2974687 h 2974687"/>
              <a:gd name="connsiteX12" fmla="*/ 0 w 12192005"/>
              <a:gd name="connsiteY12" fmla="*/ 1377434 h 2974687"/>
              <a:gd name="connsiteX13" fmla="*/ 30279 w 12192005"/>
              <a:gd name="connsiteY13" fmla="*/ 1340737 h 2974687"/>
              <a:gd name="connsiteX14" fmla="*/ 532612 w 12192005"/>
              <a:gd name="connsiteY14" fmla="*/ 1132663 h 2974687"/>
              <a:gd name="connsiteX15" fmla="*/ 809134 w 12192005"/>
              <a:gd name="connsiteY15" fmla="*/ 1188491 h 2974687"/>
              <a:gd name="connsiteX16" fmla="*/ 871197 w 12192005"/>
              <a:gd name="connsiteY16" fmla="*/ 1222176 h 2974687"/>
              <a:gd name="connsiteX17" fmla="*/ 920073 w 12192005"/>
              <a:gd name="connsiteY17" fmla="*/ 1162937 h 2974687"/>
              <a:gd name="connsiteX18" fmla="*/ 1422408 w 12192005"/>
              <a:gd name="connsiteY18" fmla="*/ 954863 h 2974687"/>
              <a:gd name="connsiteX19" fmla="*/ 1451151 w 12192005"/>
              <a:gd name="connsiteY19" fmla="*/ 957761 h 2974687"/>
              <a:gd name="connsiteX20" fmla="*/ 1453000 w 12192005"/>
              <a:gd name="connsiteY20" fmla="*/ 939422 h 2974687"/>
              <a:gd name="connsiteX21" fmla="*/ 2392372 w 12192005"/>
              <a:gd name="connsiteY21" fmla="*/ 173813 h 2974687"/>
              <a:gd name="connsiteX22" fmla="*/ 3351221 w 12192005"/>
              <a:gd name="connsiteY22" fmla="*/ 1132663 h 2974687"/>
              <a:gd name="connsiteX23" fmla="*/ 3348380 w 12192005"/>
              <a:gd name="connsiteY23" fmla="*/ 1160840 h 2974687"/>
              <a:gd name="connsiteX24" fmla="*/ 3449988 w 12192005"/>
              <a:gd name="connsiteY24" fmla="*/ 1192380 h 2974687"/>
              <a:gd name="connsiteX25" fmla="*/ 3708764 w 12192005"/>
              <a:gd name="connsiteY25" fmla="*/ 1405477 h 2974687"/>
              <a:gd name="connsiteX26" fmla="*/ 3735036 w 12192005"/>
              <a:gd name="connsiteY26" fmla="*/ 1460129 h 2974687"/>
              <a:gd name="connsiteX27" fmla="*/ 3775589 w 12192005"/>
              <a:gd name="connsiteY27" fmla="*/ 1426671 h 2974687"/>
              <a:gd name="connsiteX28" fmla="*/ 4042973 w 12192005"/>
              <a:gd name="connsiteY28" fmla="*/ 1344996 h 2974687"/>
              <a:gd name="connsiteX29" fmla="*/ 4139355 w 12192005"/>
              <a:gd name="connsiteY29" fmla="*/ 1354712 h 2974687"/>
              <a:gd name="connsiteX30" fmla="*/ 4224117 w 12192005"/>
              <a:gd name="connsiteY30" fmla="*/ 1381024 h 2974687"/>
              <a:gd name="connsiteX31" fmla="*/ 4241201 w 12192005"/>
              <a:gd name="connsiteY31" fmla="*/ 1325996 h 2974687"/>
              <a:gd name="connsiteX32" fmla="*/ 4783148 w 12192005"/>
              <a:gd name="connsiteY32" fmla="*/ 966769 h 2974687"/>
              <a:gd name="connsiteX33" fmla="*/ 4825455 w 12192005"/>
              <a:gd name="connsiteY33" fmla="*/ 971034 h 2974687"/>
              <a:gd name="connsiteX34" fmla="*/ 4864350 w 12192005"/>
              <a:gd name="connsiteY34" fmla="*/ 899371 h 2974687"/>
              <a:gd name="connsiteX35" fmla="*/ 5659444 w 12192005"/>
              <a:gd name="connsiteY35" fmla="*/ 476623 h 2974687"/>
              <a:gd name="connsiteX36" fmla="*/ 6337453 w 12192005"/>
              <a:gd name="connsiteY36" fmla="*/ 757464 h 2974687"/>
              <a:gd name="connsiteX37" fmla="*/ 6425970 w 12192005"/>
              <a:gd name="connsiteY37" fmla="*/ 864748 h 2974687"/>
              <a:gd name="connsiteX38" fmla="*/ 6451259 w 12192005"/>
              <a:gd name="connsiteY38" fmla="*/ 818157 h 2974687"/>
              <a:gd name="connsiteX39" fmla="*/ 7366802 w 12192005"/>
              <a:gd name="connsiteY39" fmla="*/ 331367 h 2974687"/>
              <a:gd name="connsiteX40" fmla="*/ 7479690 w 12192005"/>
              <a:gd name="connsiteY40" fmla="*/ 337067 h 2974687"/>
              <a:gd name="connsiteX41" fmla="*/ 7587922 w 12192005"/>
              <a:gd name="connsiteY41" fmla="*/ 353585 h 2974687"/>
              <a:gd name="connsiteX42" fmla="*/ 7654776 w 12192005"/>
              <a:gd name="connsiteY42" fmla="*/ 298426 h 2974687"/>
              <a:gd name="connsiteX43" fmla="*/ 8062731 w 12192005"/>
              <a:gd name="connsiteY43" fmla="*/ 173813 h 2974687"/>
              <a:gd name="connsiteX44" fmla="*/ 8777558 w 12192005"/>
              <a:gd name="connsiteY44" fmla="*/ 756414 h 2974687"/>
              <a:gd name="connsiteX45" fmla="*/ 8779462 w 12192005"/>
              <a:gd name="connsiteY45" fmla="*/ 775297 h 2974687"/>
              <a:gd name="connsiteX46" fmla="*/ 8800464 w 12192005"/>
              <a:gd name="connsiteY46" fmla="*/ 768778 h 2974687"/>
              <a:gd name="connsiteX47" fmla="*/ 8919000 w 12192005"/>
              <a:gd name="connsiteY47" fmla="*/ 756828 h 2974687"/>
              <a:gd name="connsiteX48" fmla="*/ 9406718 w 12192005"/>
              <a:gd name="connsiteY48" fmla="*/ 1016146 h 2974687"/>
              <a:gd name="connsiteX49" fmla="*/ 9430890 w 12192005"/>
              <a:gd name="connsiteY49" fmla="*/ 1060679 h 2974687"/>
              <a:gd name="connsiteX50" fmla="*/ 9438634 w 12192005"/>
              <a:gd name="connsiteY50" fmla="*/ 1035731 h 2974687"/>
              <a:gd name="connsiteX51" fmla="*/ 10170720 w 12192005"/>
              <a:gd name="connsiteY51" fmla="*/ 550471 h 2974687"/>
              <a:gd name="connsiteX52" fmla="*/ 10330844 w 12192005"/>
              <a:gd name="connsiteY52" fmla="*/ 566613 h 2974687"/>
              <a:gd name="connsiteX53" fmla="*/ 10350690 w 12192005"/>
              <a:gd name="connsiteY53" fmla="*/ 571716 h 2974687"/>
              <a:gd name="connsiteX54" fmla="*/ 10345328 w 12192005"/>
              <a:gd name="connsiteY54" fmla="*/ 518528 h 2974687"/>
              <a:gd name="connsiteX55" fmla="*/ 10863857 w 12192005"/>
              <a:gd name="connsiteY55" fmla="*/ 0 h 297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5" h="2974687">
                <a:moveTo>
                  <a:pt x="10863857" y="0"/>
                </a:moveTo>
                <a:cubicBezTo>
                  <a:pt x="11078638" y="0"/>
                  <a:pt x="11262920" y="130586"/>
                  <a:pt x="11341637" y="316693"/>
                </a:cubicBezTo>
                <a:lnTo>
                  <a:pt x="11342240" y="318638"/>
                </a:lnTo>
                <a:lnTo>
                  <a:pt x="11353705" y="315079"/>
                </a:lnTo>
                <a:cubicBezTo>
                  <a:pt x="11379704" y="309759"/>
                  <a:pt x="11406623" y="306965"/>
                  <a:pt x="11434194" y="306965"/>
                </a:cubicBezTo>
                <a:cubicBezTo>
                  <a:pt x="11544479" y="306965"/>
                  <a:pt x="11644323" y="351667"/>
                  <a:pt x="11716597" y="423940"/>
                </a:cubicBezTo>
                <a:lnTo>
                  <a:pt x="11762250" y="479273"/>
                </a:lnTo>
                <a:lnTo>
                  <a:pt x="11797268" y="476623"/>
                </a:lnTo>
                <a:cubicBezTo>
                  <a:pt x="11934905" y="476623"/>
                  <a:pt x="12062769" y="518465"/>
                  <a:pt x="12168836" y="590121"/>
                </a:cubicBezTo>
                <a:lnTo>
                  <a:pt x="12192005" y="608326"/>
                </a:lnTo>
                <a:lnTo>
                  <a:pt x="12192005" y="2974687"/>
                </a:lnTo>
                <a:lnTo>
                  <a:pt x="5" y="2974687"/>
                </a:lnTo>
                <a:cubicBezTo>
                  <a:pt x="3" y="2442269"/>
                  <a:pt x="2" y="1909852"/>
                  <a:pt x="0" y="1377434"/>
                </a:cubicBezTo>
                <a:lnTo>
                  <a:pt x="30279" y="1340737"/>
                </a:lnTo>
                <a:cubicBezTo>
                  <a:pt x="158837" y="1212178"/>
                  <a:pt x="336439" y="1132663"/>
                  <a:pt x="532612" y="1132663"/>
                </a:cubicBezTo>
                <a:cubicBezTo>
                  <a:pt x="630699" y="1132663"/>
                  <a:pt x="724144" y="1152542"/>
                  <a:pt x="809134" y="1188491"/>
                </a:cubicBezTo>
                <a:lnTo>
                  <a:pt x="871197" y="1222176"/>
                </a:lnTo>
                <a:lnTo>
                  <a:pt x="920073" y="1162937"/>
                </a:lnTo>
                <a:cubicBezTo>
                  <a:pt x="1048633" y="1034378"/>
                  <a:pt x="1226233" y="954863"/>
                  <a:pt x="1422408" y="954863"/>
                </a:cubicBezTo>
                <a:lnTo>
                  <a:pt x="1451151" y="957761"/>
                </a:lnTo>
                <a:lnTo>
                  <a:pt x="1453000" y="939422"/>
                </a:lnTo>
                <a:cubicBezTo>
                  <a:pt x="1542410" y="502490"/>
                  <a:pt x="1929007" y="173813"/>
                  <a:pt x="2392372" y="173813"/>
                </a:cubicBezTo>
                <a:cubicBezTo>
                  <a:pt x="2921928" y="173813"/>
                  <a:pt x="3351221" y="603105"/>
                  <a:pt x="3351221" y="1132663"/>
                </a:cubicBezTo>
                <a:lnTo>
                  <a:pt x="3348380" y="1160840"/>
                </a:lnTo>
                <a:lnTo>
                  <a:pt x="3449988" y="1192380"/>
                </a:lnTo>
                <a:cubicBezTo>
                  <a:pt x="3555538" y="1237025"/>
                  <a:pt x="3645346" y="1311605"/>
                  <a:pt x="3708764" y="1405477"/>
                </a:cubicBezTo>
                <a:lnTo>
                  <a:pt x="3735036" y="1460129"/>
                </a:lnTo>
                <a:lnTo>
                  <a:pt x="3775589" y="1426671"/>
                </a:lnTo>
                <a:cubicBezTo>
                  <a:pt x="3851917" y="1375106"/>
                  <a:pt x="3943928" y="1344996"/>
                  <a:pt x="4042973" y="1344996"/>
                </a:cubicBezTo>
                <a:cubicBezTo>
                  <a:pt x="4075989" y="1344996"/>
                  <a:pt x="4108222" y="1348342"/>
                  <a:pt x="4139355" y="1354712"/>
                </a:cubicBezTo>
                <a:lnTo>
                  <a:pt x="4224117" y="1381024"/>
                </a:lnTo>
                <a:lnTo>
                  <a:pt x="4241201" y="1325996"/>
                </a:lnTo>
                <a:cubicBezTo>
                  <a:pt x="4330488" y="1114894"/>
                  <a:pt x="4539519" y="966769"/>
                  <a:pt x="4783148" y="966769"/>
                </a:cubicBezTo>
                <a:lnTo>
                  <a:pt x="4825455" y="971034"/>
                </a:lnTo>
                <a:lnTo>
                  <a:pt x="4864350" y="899371"/>
                </a:lnTo>
                <a:cubicBezTo>
                  <a:pt x="5036663" y="644315"/>
                  <a:pt x="5328472" y="476623"/>
                  <a:pt x="5659444" y="476623"/>
                </a:cubicBezTo>
                <a:cubicBezTo>
                  <a:pt x="5924225" y="476623"/>
                  <a:pt x="6163935" y="583946"/>
                  <a:pt x="6337453" y="757464"/>
                </a:cubicBezTo>
                <a:lnTo>
                  <a:pt x="6425970" y="864748"/>
                </a:lnTo>
                <a:lnTo>
                  <a:pt x="6451259" y="818157"/>
                </a:lnTo>
                <a:cubicBezTo>
                  <a:pt x="6649675" y="524463"/>
                  <a:pt x="6985689" y="331367"/>
                  <a:pt x="7366802" y="331367"/>
                </a:cubicBezTo>
                <a:cubicBezTo>
                  <a:pt x="7404913" y="331367"/>
                  <a:pt x="7442573" y="333298"/>
                  <a:pt x="7479690" y="337067"/>
                </a:cubicBezTo>
                <a:lnTo>
                  <a:pt x="7587922" y="353585"/>
                </a:lnTo>
                <a:lnTo>
                  <a:pt x="7654776" y="298426"/>
                </a:lnTo>
                <a:cubicBezTo>
                  <a:pt x="7771229" y="219752"/>
                  <a:pt x="7911615" y="173813"/>
                  <a:pt x="8062731" y="173813"/>
                </a:cubicBezTo>
                <a:cubicBezTo>
                  <a:pt x="8415334" y="173813"/>
                  <a:pt x="8709521" y="423924"/>
                  <a:pt x="8777558" y="756414"/>
                </a:cubicBezTo>
                <a:lnTo>
                  <a:pt x="8779462" y="775297"/>
                </a:lnTo>
                <a:lnTo>
                  <a:pt x="8800464" y="768778"/>
                </a:lnTo>
                <a:cubicBezTo>
                  <a:pt x="8838752" y="760943"/>
                  <a:pt x="8878395" y="756828"/>
                  <a:pt x="8919000" y="756828"/>
                </a:cubicBezTo>
                <a:cubicBezTo>
                  <a:pt x="9122023" y="756828"/>
                  <a:pt x="9301020" y="859692"/>
                  <a:pt x="9406718" y="1016146"/>
                </a:cubicBezTo>
                <a:lnTo>
                  <a:pt x="9430890" y="1060679"/>
                </a:lnTo>
                <a:lnTo>
                  <a:pt x="9438634" y="1035731"/>
                </a:lnTo>
                <a:cubicBezTo>
                  <a:pt x="9559249" y="750564"/>
                  <a:pt x="9841618" y="550471"/>
                  <a:pt x="10170720" y="550471"/>
                </a:cubicBezTo>
                <a:cubicBezTo>
                  <a:pt x="10225570" y="550471"/>
                  <a:pt x="10279123" y="556029"/>
                  <a:pt x="10330844" y="566613"/>
                </a:cubicBezTo>
                <a:lnTo>
                  <a:pt x="10350690" y="571716"/>
                </a:lnTo>
                <a:lnTo>
                  <a:pt x="10345328" y="518528"/>
                </a:lnTo>
                <a:cubicBezTo>
                  <a:pt x="10345328" y="232153"/>
                  <a:pt x="10577481" y="0"/>
                  <a:pt x="10863857" y="0"/>
                </a:cubicBezTo>
                <a:close/>
              </a:path>
            </a:pathLst>
          </a:custGeom>
          <a:solidFill>
            <a:srgbClr val="D2D0CE">
              <a:alpha val="30000"/>
            </a:srgbClr>
          </a:solidFill>
          <a:ln w="25400" cap="sq"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endParaRPr>
          </a:p>
        </p:txBody>
      </p:sp>
      <p:sp>
        <p:nvSpPr>
          <p:cNvPr id="3" name="Content Placeholder 2"/>
          <p:cNvSpPr>
            <a:spLocks noGrp="1"/>
          </p:cNvSpPr>
          <p:nvPr>
            <p:ph idx="1"/>
          </p:nvPr>
        </p:nvSpPr>
        <p:spPr>
          <a:xfrm>
            <a:off x="365126" y="1098550"/>
            <a:ext cx="5532438" cy="3563938"/>
          </a:xfrm>
        </p:spPr>
        <p:txBody>
          <a:bodyPr numCol="1" spcCol="0"/>
          <a:lstStyle>
            <a:lvl1pPr marL="228600" indent="-228600">
              <a:buSzPct val="100000"/>
              <a:buFont typeface="+mj-lt"/>
              <a:buAutoNum type="arabicPeriod"/>
              <a:defRPr b="1"/>
            </a:lvl1pPr>
            <a:lvl2pPr marL="411480">
              <a:defRPr/>
            </a:lvl2pPr>
            <a:lvl3pPr marL="603504">
              <a:defRPr/>
            </a:lvl3pPr>
            <a:lvl4pPr marL="777240">
              <a:defRPr/>
            </a:lvl4pPr>
            <a:lvl5pPr marL="960120">
              <a:defRPr/>
            </a:lvl5pPr>
            <a:lvl6pPr marL="1143000">
              <a:defRPr/>
            </a:lvl6pPr>
            <a:lvl7pPr marL="1325880">
              <a:defRPr/>
            </a:lvl7pPr>
            <a:lvl8pPr marL="1508760">
              <a:defRPr/>
            </a:lvl8pPr>
            <a:lvl9pPr marL="169164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hasCustomPrompt="1"/>
          </p:nvPr>
        </p:nvSpPr>
        <p:spPr>
          <a:xfrm>
            <a:off x="365125" y="184148"/>
            <a:ext cx="8412480" cy="365760"/>
          </a:xfrm>
        </p:spPr>
        <p:txBody>
          <a:bodyPr tIns="27432" bIns="0" anchor="t" anchorCtr="0">
            <a:noAutofit/>
          </a:bodyPr>
          <a:lstStyle/>
          <a:p>
            <a:r>
              <a:rPr lang="en-US" dirty="0"/>
              <a:t>Slide title, sentence case</a:t>
            </a:r>
          </a:p>
        </p:txBody>
      </p:sp>
      <p:sp>
        <p:nvSpPr>
          <p:cNvPr id="5" name="Footer Placeholder 4"/>
          <p:cNvSpPr>
            <a:spLocks noGrp="1"/>
          </p:cNvSpPr>
          <p:nvPr>
            <p:ph type="ftr" sz="quarter" idx="11"/>
          </p:nvPr>
        </p:nvSpPr>
        <p:spPr/>
        <p:txBody>
          <a:bodyPr/>
          <a:lstStyle/>
          <a:p>
            <a:r>
              <a:rPr lang="en-US" smtClean="0"/>
              <a:t>Pega Weekly Status Report</a:t>
            </a:r>
            <a:endParaRPr lang="en-US" dirty="0"/>
          </a:p>
        </p:txBody>
      </p:sp>
      <p:sp>
        <p:nvSpPr>
          <p:cNvPr id="6" name="Slide Number Placeholder 5"/>
          <p:cNvSpPr>
            <a:spLocks noGrp="1"/>
          </p:cNvSpPr>
          <p:nvPr>
            <p:ph type="sldNum" sz="quarter" idx="12"/>
          </p:nvPr>
        </p:nvSpPr>
        <p:spPr/>
        <p:txBody>
          <a:bodyPr/>
          <a:lstStyle/>
          <a:p>
            <a:fld id="{94C005EB-05AB-4350-8862-D44178390B49}" type="slidenum">
              <a:rPr lang="en-US" smtClean="0"/>
              <a:pPr/>
              <a:t>‹#›</a:t>
            </a:fld>
            <a:endParaRPr lang="en-US" dirty="0"/>
          </a:p>
        </p:txBody>
      </p:sp>
      <p:sp>
        <p:nvSpPr>
          <p:cNvPr id="8" name="Subtitle 2"/>
          <p:cNvSpPr>
            <a:spLocks noGrp="1"/>
          </p:cNvSpPr>
          <p:nvPr>
            <p:ph type="subTitle" idx="13" hasCustomPrompt="1"/>
          </p:nvPr>
        </p:nvSpPr>
        <p:spPr>
          <a:xfrm>
            <a:off x="365760" y="548640"/>
            <a:ext cx="8413116" cy="320040"/>
          </a:xfrm>
        </p:spPr>
        <p:txBody>
          <a:bodyPr>
            <a:noAutofit/>
          </a:bodyPr>
          <a:lstStyle>
            <a:lvl1pPr marL="0" indent="0" algn="l">
              <a:spcBef>
                <a:spcPts val="0"/>
              </a:spcBef>
              <a:buNone/>
              <a:defRPr sz="1400" baseline="0">
                <a:solidFill>
                  <a:schemeClr val="accent6"/>
                </a:solidFill>
              </a:defRPr>
            </a:lvl1pPr>
            <a:lvl2pPr marL="0" indent="0" algn="l">
              <a:spcBef>
                <a:spcPts val="0"/>
              </a:spcBef>
              <a:buNone/>
              <a:defRPr sz="1400">
                <a:solidFill>
                  <a:schemeClr val="accent6"/>
                </a:solidFill>
              </a:defRPr>
            </a:lvl2pPr>
            <a:lvl3pPr marL="0" indent="0" algn="l">
              <a:spcBef>
                <a:spcPts val="0"/>
              </a:spcBef>
              <a:buNone/>
              <a:defRPr sz="1400">
                <a:solidFill>
                  <a:schemeClr val="accent6"/>
                </a:solidFill>
              </a:defRPr>
            </a:lvl3pPr>
            <a:lvl4pPr marL="0" indent="0" algn="l">
              <a:spcBef>
                <a:spcPts val="0"/>
              </a:spcBef>
              <a:buNone/>
              <a:defRPr sz="1400">
                <a:solidFill>
                  <a:schemeClr val="accent6"/>
                </a:solidFill>
              </a:defRPr>
            </a:lvl4pPr>
            <a:lvl5pPr marL="0" indent="0" algn="l">
              <a:spcBef>
                <a:spcPts val="0"/>
              </a:spcBef>
              <a:buNone/>
              <a:defRPr sz="1400">
                <a:solidFill>
                  <a:schemeClr val="accent6"/>
                </a:solidFill>
              </a:defRPr>
            </a:lvl5pPr>
            <a:lvl6pPr marL="0" indent="0" algn="l">
              <a:spcBef>
                <a:spcPts val="0"/>
              </a:spcBef>
              <a:buNone/>
              <a:defRPr sz="1400">
                <a:solidFill>
                  <a:schemeClr val="accent6"/>
                </a:solidFill>
              </a:defRPr>
            </a:lvl6pPr>
            <a:lvl7pPr marL="0" indent="0" algn="l">
              <a:spcBef>
                <a:spcPts val="0"/>
              </a:spcBef>
              <a:buNone/>
              <a:defRPr sz="1400">
                <a:solidFill>
                  <a:schemeClr val="accent6"/>
                </a:solidFill>
              </a:defRPr>
            </a:lvl7pPr>
            <a:lvl8pPr marL="0" indent="0" algn="l">
              <a:spcBef>
                <a:spcPts val="0"/>
              </a:spcBef>
              <a:buNone/>
              <a:defRPr sz="1400">
                <a:solidFill>
                  <a:schemeClr val="accent6"/>
                </a:solidFill>
              </a:defRPr>
            </a:lvl8pPr>
            <a:lvl9pPr marL="0" indent="0" algn="l">
              <a:spcBef>
                <a:spcPts val="0"/>
              </a:spcBef>
              <a:buNone/>
              <a:defRPr sz="1400">
                <a:solidFill>
                  <a:schemeClr val="accent6"/>
                </a:solidFill>
              </a:defRPr>
            </a:lvl9pPr>
          </a:lstStyle>
          <a:p>
            <a:r>
              <a:rPr lang="en-US" dirty="0"/>
              <a:t>Subtitle</a:t>
            </a:r>
          </a:p>
        </p:txBody>
      </p:sp>
      <p:sp>
        <p:nvSpPr>
          <p:cNvPr id="9" name="Date Placeholder 3"/>
          <p:cNvSpPr>
            <a:spLocks noGrp="1"/>
          </p:cNvSpPr>
          <p:nvPr>
            <p:ph type="dt" sz="half" idx="2"/>
          </p:nvPr>
        </p:nvSpPr>
        <p:spPr>
          <a:xfrm>
            <a:off x="971600" y="4853287"/>
            <a:ext cx="2057400" cy="274637"/>
          </a:xfrm>
          <a:prstGeom prst="rect">
            <a:avLst/>
          </a:prstGeom>
        </p:spPr>
        <p:txBody>
          <a:bodyPr vert="horz" lIns="91440" tIns="45720" rIns="91440" bIns="45720" rtlCol="0" anchor="ctr"/>
          <a:lstStyle>
            <a:lvl1pPr algn="l">
              <a:defRPr sz="1000">
                <a:solidFill>
                  <a:schemeClr val="bg1"/>
                </a:solidFill>
              </a:defRPr>
            </a:lvl1pPr>
          </a:lstStyle>
          <a:p>
            <a:r>
              <a:rPr lang="en-US" smtClean="0"/>
              <a:t>00 Month 0000</a:t>
            </a:r>
            <a:endParaRPr lang="en-US" dirty="0"/>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Heavy 1">
    <p:spTree>
      <p:nvGrpSpPr>
        <p:cNvPr id="1" name=""/>
        <p:cNvGrpSpPr/>
        <p:nvPr/>
      </p:nvGrpSpPr>
      <p:grpSpPr>
        <a:xfrm>
          <a:off x="0" y="0"/>
          <a:ext cx="0" cy="0"/>
          <a:chOff x="0" y="0"/>
          <a:chExt cx="0" cy="0"/>
        </a:xfrm>
      </p:grpSpPr>
      <p:sp>
        <p:nvSpPr>
          <p:cNvPr id="8" name="Freeform 5">
            <a:extLst>
              <a:ext uri="{FF2B5EF4-FFF2-40B4-BE49-F238E27FC236}">
                <a16:creationId xmlns:a16="http://schemas.microsoft.com/office/drawing/2014/main" xmlns="" id="{BBE0A310-1A8F-EA45-A269-E605E12112F6}"/>
              </a:ext>
            </a:extLst>
          </p:cNvPr>
          <p:cNvSpPr>
            <a:spLocks noChangeAspect="1"/>
          </p:cNvSpPr>
          <p:nvPr userDrawn="1"/>
        </p:nvSpPr>
        <p:spPr bwMode="hidden">
          <a:xfrm>
            <a:off x="-4" y="2592445"/>
            <a:ext cx="9144004" cy="2231015"/>
          </a:xfrm>
          <a:custGeom>
            <a:avLst/>
            <a:gdLst>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2555062 h 2974687"/>
              <a:gd name="connsiteX16" fmla="*/ 0 w 12192005"/>
              <a:gd name="connsiteY16" fmla="*/ 1377434 h 2974687"/>
              <a:gd name="connsiteX17" fmla="*/ 30279 w 12192005"/>
              <a:gd name="connsiteY17" fmla="*/ 1340737 h 2974687"/>
              <a:gd name="connsiteX18" fmla="*/ 532612 w 12192005"/>
              <a:gd name="connsiteY18" fmla="*/ 1132663 h 2974687"/>
              <a:gd name="connsiteX19" fmla="*/ 809134 w 12192005"/>
              <a:gd name="connsiteY19" fmla="*/ 1188491 h 2974687"/>
              <a:gd name="connsiteX20" fmla="*/ 871197 w 12192005"/>
              <a:gd name="connsiteY20" fmla="*/ 1222176 h 2974687"/>
              <a:gd name="connsiteX21" fmla="*/ 920073 w 12192005"/>
              <a:gd name="connsiteY21" fmla="*/ 1162937 h 2974687"/>
              <a:gd name="connsiteX22" fmla="*/ 1422408 w 12192005"/>
              <a:gd name="connsiteY22" fmla="*/ 954863 h 2974687"/>
              <a:gd name="connsiteX23" fmla="*/ 1451151 w 12192005"/>
              <a:gd name="connsiteY23" fmla="*/ 957761 h 2974687"/>
              <a:gd name="connsiteX24" fmla="*/ 1453000 w 12192005"/>
              <a:gd name="connsiteY24" fmla="*/ 939422 h 2974687"/>
              <a:gd name="connsiteX25" fmla="*/ 2392372 w 12192005"/>
              <a:gd name="connsiteY25" fmla="*/ 173813 h 2974687"/>
              <a:gd name="connsiteX26" fmla="*/ 3351221 w 12192005"/>
              <a:gd name="connsiteY26" fmla="*/ 1132663 h 2974687"/>
              <a:gd name="connsiteX27" fmla="*/ 3348380 w 12192005"/>
              <a:gd name="connsiteY27" fmla="*/ 1160840 h 2974687"/>
              <a:gd name="connsiteX28" fmla="*/ 3449988 w 12192005"/>
              <a:gd name="connsiteY28" fmla="*/ 1192380 h 2974687"/>
              <a:gd name="connsiteX29" fmla="*/ 3708764 w 12192005"/>
              <a:gd name="connsiteY29" fmla="*/ 1405477 h 2974687"/>
              <a:gd name="connsiteX30" fmla="*/ 3735036 w 12192005"/>
              <a:gd name="connsiteY30" fmla="*/ 1460129 h 2974687"/>
              <a:gd name="connsiteX31" fmla="*/ 3775589 w 12192005"/>
              <a:gd name="connsiteY31" fmla="*/ 1426671 h 2974687"/>
              <a:gd name="connsiteX32" fmla="*/ 4042973 w 12192005"/>
              <a:gd name="connsiteY32" fmla="*/ 1344996 h 2974687"/>
              <a:gd name="connsiteX33" fmla="*/ 4139355 w 12192005"/>
              <a:gd name="connsiteY33" fmla="*/ 1354712 h 2974687"/>
              <a:gd name="connsiteX34" fmla="*/ 4224117 w 12192005"/>
              <a:gd name="connsiteY34" fmla="*/ 1381024 h 2974687"/>
              <a:gd name="connsiteX35" fmla="*/ 4241201 w 12192005"/>
              <a:gd name="connsiteY35" fmla="*/ 1325996 h 2974687"/>
              <a:gd name="connsiteX36" fmla="*/ 4783148 w 12192005"/>
              <a:gd name="connsiteY36" fmla="*/ 966769 h 2974687"/>
              <a:gd name="connsiteX37" fmla="*/ 4825455 w 12192005"/>
              <a:gd name="connsiteY37" fmla="*/ 971034 h 2974687"/>
              <a:gd name="connsiteX38" fmla="*/ 4864350 w 12192005"/>
              <a:gd name="connsiteY38" fmla="*/ 899371 h 2974687"/>
              <a:gd name="connsiteX39" fmla="*/ 5659444 w 12192005"/>
              <a:gd name="connsiteY39" fmla="*/ 476623 h 2974687"/>
              <a:gd name="connsiteX40" fmla="*/ 6337453 w 12192005"/>
              <a:gd name="connsiteY40" fmla="*/ 757464 h 2974687"/>
              <a:gd name="connsiteX41" fmla="*/ 6425970 w 12192005"/>
              <a:gd name="connsiteY41" fmla="*/ 864748 h 2974687"/>
              <a:gd name="connsiteX42" fmla="*/ 6451259 w 12192005"/>
              <a:gd name="connsiteY42" fmla="*/ 818157 h 2974687"/>
              <a:gd name="connsiteX43" fmla="*/ 7366802 w 12192005"/>
              <a:gd name="connsiteY43" fmla="*/ 331367 h 2974687"/>
              <a:gd name="connsiteX44" fmla="*/ 7479690 w 12192005"/>
              <a:gd name="connsiteY44" fmla="*/ 337067 h 2974687"/>
              <a:gd name="connsiteX45" fmla="*/ 7587922 w 12192005"/>
              <a:gd name="connsiteY45" fmla="*/ 353585 h 2974687"/>
              <a:gd name="connsiteX46" fmla="*/ 7654776 w 12192005"/>
              <a:gd name="connsiteY46" fmla="*/ 298426 h 2974687"/>
              <a:gd name="connsiteX47" fmla="*/ 8062731 w 12192005"/>
              <a:gd name="connsiteY47" fmla="*/ 173813 h 2974687"/>
              <a:gd name="connsiteX48" fmla="*/ 8777558 w 12192005"/>
              <a:gd name="connsiteY48" fmla="*/ 756414 h 2974687"/>
              <a:gd name="connsiteX49" fmla="*/ 8779462 w 12192005"/>
              <a:gd name="connsiteY49" fmla="*/ 775297 h 2974687"/>
              <a:gd name="connsiteX50" fmla="*/ 8800464 w 12192005"/>
              <a:gd name="connsiteY50" fmla="*/ 768778 h 2974687"/>
              <a:gd name="connsiteX51" fmla="*/ 8919000 w 12192005"/>
              <a:gd name="connsiteY51" fmla="*/ 756828 h 2974687"/>
              <a:gd name="connsiteX52" fmla="*/ 9406718 w 12192005"/>
              <a:gd name="connsiteY52" fmla="*/ 1016146 h 2974687"/>
              <a:gd name="connsiteX53" fmla="*/ 9430890 w 12192005"/>
              <a:gd name="connsiteY53" fmla="*/ 1060679 h 2974687"/>
              <a:gd name="connsiteX54" fmla="*/ 9438634 w 12192005"/>
              <a:gd name="connsiteY54" fmla="*/ 1035731 h 2974687"/>
              <a:gd name="connsiteX55" fmla="*/ 10170720 w 12192005"/>
              <a:gd name="connsiteY55" fmla="*/ 550471 h 2974687"/>
              <a:gd name="connsiteX56" fmla="*/ 10330844 w 12192005"/>
              <a:gd name="connsiteY56" fmla="*/ 566613 h 2974687"/>
              <a:gd name="connsiteX57" fmla="*/ 10350690 w 12192005"/>
              <a:gd name="connsiteY57" fmla="*/ 571716 h 2974687"/>
              <a:gd name="connsiteX58" fmla="*/ 10345328 w 12192005"/>
              <a:gd name="connsiteY58" fmla="*/ 518528 h 2974687"/>
              <a:gd name="connsiteX59" fmla="*/ 10863857 w 12192005"/>
              <a:gd name="connsiteY59"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1377434 h 2974687"/>
              <a:gd name="connsiteX16" fmla="*/ 30279 w 12192005"/>
              <a:gd name="connsiteY16" fmla="*/ 1340737 h 2974687"/>
              <a:gd name="connsiteX17" fmla="*/ 532612 w 12192005"/>
              <a:gd name="connsiteY17" fmla="*/ 1132663 h 2974687"/>
              <a:gd name="connsiteX18" fmla="*/ 809134 w 12192005"/>
              <a:gd name="connsiteY18" fmla="*/ 1188491 h 2974687"/>
              <a:gd name="connsiteX19" fmla="*/ 871197 w 12192005"/>
              <a:gd name="connsiteY19" fmla="*/ 1222176 h 2974687"/>
              <a:gd name="connsiteX20" fmla="*/ 920073 w 12192005"/>
              <a:gd name="connsiteY20" fmla="*/ 1162937 h 2974687"/>
              <a:gd name="connsiteX21" fmla="*/ 1422408 w 12192005"/>
              <a:gd name="connsiteY21" fmla="*/ 954863 h 2974687"/>
              <a:gd name="connsiteX22" fmla="*/ 1451151 w 12192005"/>
              <a:gd name="connsiteY22" fmla="*/ 957761 h 2974687"/>
              <a:gd name="connsiteX23" fmla="*/ 1453000 w 12192005"/>
              <a:gd name="connsiteY23" fmla="*/ 939422 h 2974687"/>
              <a:gd name="connsiteX24" fmla="*/ 2392372 w 12192005"/>
              <a:gd name="connsiteY24" fmla="*/ 173813 h 2974687"/>
              <a:gd name="connsiteX25" fmla="*/ 3351221 w 12192005"/>
              <a:gd name="connsiteY25" fmla="*/ 1132663 h 2974687"/>
              <a:gd name="connsiteX26" fmla="*/ 3348380 w 12192005"/>
              <a:gd name="connsiteY26" fmla="*/ 1160840 h 2974687"/>
              <a:gd name="connsiteX27" fmla="*/ 3449988 w 12192005"/>
              <a:gd name="connsiteY27" fmla="*/ 1192380 h 2974687"/>
              <a:gd name="connsiteX28" fmla="*/ 3708764 w 12192005"/>
              <a:gd name="connsiteY28" fmla="*/ 1405477 h 2974687"/>
              <a:gd name="connsiteX29" fmla="*/ 3735036 w 12192005"/>
              <a:gd name="connsiteY29" fmla="*/ 1460129 h 2974687"/>
              <a:gd name="connsiteX30" fmla="*/ 3775589 w 12192005"/>
              <a:gd name="connsiteY30" fmla="*/ 1426671 h 2974687"/>
              <a:gd name="connsiteX31" fmla="*/ 4042973 w 12192005"/>
              <a:gd name="connsiteY31" fmla="*/ 1344996 h 2974687"/>
              <a:gd name="connsiteX32" fmla="*/ 4139355 w 12192005"/>
              <a:gd name="connsiteY32" fmla="*/ 1354712 h 2974687"/>
              <a:gd name="connsiteX33" fmla="*/ 4224117 w 12192005"/>
              <a:gd name="connsiteY33" fmla="*/ 1381024 h 2974687"/>
              <a:gd name="connsiteX34" fmla="*/ 4241201 w 12192005"/>
              <a:gd name="connsiteY34" fmla="*/ 1325996 h 2974687"/>
              <a:gd name="connsiteX35" fmla="*/ 4783148 w 12192005"/>
              <a:gd name="connsiteY35" fmla="*/ 966769 h 2974687"/>
              <a:gd name="connsiteX36" fmla="*/ 4825455 w 12192005"/>
              <a:gd name="connsiteY36" fmla="*/ 971034 h 2974687"/>
              <a:gd name="connsiteX37" fmla="*/ 4864350 w 12192005"/>
              <a:gd name="connsiteY37" fmla="*/ 899371 h 2974687"/>
              <a:gd name="connsiteX38" fmla="*/ 5659444 w 12192005"/>
              <a:gd name="connsiteY38" fmla="*/ 476623 h 2974687"/>
              <a:gd name="connsiteX39" fmla="*/ 6337453 w 12192005"/>
              <a:gd name="connsiteY39" fmla="*/ 757464 h 2974687"/>
              <a:gd name="connsiteX40" fmla="*/ 6425970 w 12192005"/>
              <a:gd name="connsiteY40" fmla="*/ 864748 h 2974687"/>
              <a:gd name="connsiteX41" fmla="*/ 6451259 w 12192005"/>
              <a:gd name="connsiteY41" fmla="*/ 818157 h 2974687"/>
              <a:gd name="connsiteX42" fmla="*/ 7366802 w 12192005"/>
              <a:gd name="connsiteY42" fmla="*/ 331367 h 2974687"/>
              <a:gd name="connsiteX43" fmla="*/ 7479690 w 12192005"/>
              <a:gd name="connsiteY43" fmla="*/ 337067 h 2974687"/>
              <a:gd name="connsiteX44" fmla="*/ 7587922 w 12192005"/>
              <a:gd name="connsiteY44" fmla="*/ 353585 h 2974687"/>
              <a:gd name="connsiteX45" fmla="*/ 7654776 w 12192005"/>
              <a:gd name="connsiteY45" fmla="*/ 298426 h 2974687"/>
              <a:gd name="connsiteX46" fmla="*/ 8062731 w 12192005"/>
              <a:gd name="connsiteY46" fmla="*/ 173813 h 2974687"/>
              <a:gd name="connsiteX47" fmla="*/ 8777558 w 12192005"/>
              <a:gd name="connsiteY47" fmla="*/ 756414 h 2974687"/>
              <a:gd name="connsiteX48" fmla="*/ 8779462 w 12192005"/>
              <a:gd name="connsiteY48" fmla="*/ 775297 h 2974687"/>
              <a:gd name="connsiteX49" fmla="*/ 8800464 w 12192005"/>
              <a:gd name="connsiteY49" fmla="*/ 768778 h 2974687"/>
              <a:gd name="connsiteX50" fmla="*/ 8919000 w 12192005"/>
              <a:gd name="connsiteY50" fmla="*/ 756828 h 2974687"/>
              <a:gd name="connsiteX51" fmla="*/ 9406718 w 12192005"/>
              <a:gd name="connsiteY51" fmla="*/ 1016146 h 2974687"/>
              <a:gd name="connsiteX52" fmla="*/ 9430890 w 12192005"/>
              <a:gd name="connsiteY52" fmla="*/ 1060679 h 2974687"/>
              <a:gd name="connsiteX53" fmla="*/ 9438634 w 12192005"/>
              <a:gd name="connsiteY53" fmla="*/ 1035731 h 2974687"/>
              <a:gd name="connsiteX54" fmla="*/ 10170720 w 12192005"/>
              <a:gd name="connsiteY54" fmla="*/ 550471 h 2974687"/>
              <a:gd name="connsiteX55" fmla="*/ 10330844 w 12192005"/>
              <a:gd name="connsiteY55" fmla="*/ 566613 h 2974687"/>
              <a:gd name="connsiteX56" fmla="*/ 10350690 w 12192005"/>
              <a:gd name="connsiteY56" fmla="*/ 571716 h 2974687"/>
              <a:gd name="connsiteX57" fmla="*/ 10345328 w 12192005"/>
              <a:gd name="connsiteY57" fmla="*/ 518528 h 2974687"/>
              <a:gd name="connsiteX58" fmla="*/ 10863857 w 12192005"/>
              <a:gd name="connsiteY58"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0 w 12192005"/>
              <a:gd name="connsiteY14" fmla="*/ 1377434 h 2974687"/>
              <a:gd name="connsiteX15" fmla="*/ 30279 w 12192005"/>
              <a:gd name="connsiteY15" fmla="*/ 1340737 h 2974687"/>
              <a:gd name="connsiteX16" fmla="*/ 532612 w 12192005"/>
              <a:gd name="connsiteY16" fmla="*/ 1132663 h 2974687"/>
              <a:gd name="connsiteX17" fmla="*/ 809134 w 12192005"/>
              <a:gd name="connsiteY17" fmla="*/ 1188491 h 2974687"/>
              <a:gd name="connsiteX18" fmla="*/ 871197 w 12192005"/>
              <a:gd name="connsiteY18" fmla="*/ 1222176 h 2974687"/>
              <a:gd name="connsiteX19" fmla="*/ 920073 w 12192005"/>
              <a:gd name="connsiteY19" fmla="*/ 1162937 h 2974687"/>
              <a:gd name="connsiteX20" fmla="*/ 1422408 w 12192005"/>
              <a:gd name="connsiteY20" fmla="*/ 954863 h 2974687"/>
              <a:gd name="connsiteX21" fmla="*/ 1451151 w 12192005"/>
              <a:gd name="connsiteY21" fmla="*/ 957761 h 2974687"/>
              <a:gd name="connsiteX22" fmla="*/ 1453000 w 12192005"/>
              <a:gd name="connsiteY22" fmla="*/ 939422 h 2974687"/>
              <a:gd name="connsiteX23" fmla="*/ 2392372 w 12192005"/>
              <a:gd name="connsiteY23" fmla="*/ 173813 h 2974687"/>
              <a:gd name="connsiteX24" fmla="*/ 3351221 w 12192005"/>
              <a:gd name="connsiteY24" fmla="*/ 1132663 h 2974687"/>
              <a:gd name="connsiteX25" fmla="*/ 3348380 w 12192005"/>
              <a:gd name="connsiteY25" fmla="*/ 1160840 h 2974687"/>
              <a:gd name="connsiteX26" fmla="*/ 3449988 w 12192005"/>
              <a:gd name="connsiteY26" fmla="*/ 1192380 h 2974687"/>
              <a:gd name="connsiteX27" fmla="*/ 3708764 w 12192005"/>
              <a:gd name="connsiteY27" fmla="*/ 1405477 h 2974687"/>
              <a:gd name="connsiteX28" fmla="*/ 3735036 w 12192005"/>
              <a:gd name="connsiteY28" fmla="*/ 1460129 h 2974687"/>
              <a:gd name="connsiteX29" fmla="*/ 3775589 w 12192005"/>
              <a:gd name="connsiteY29" fmla="*/ 1426671 h 2974687"/>
              <a:gd name="connsiteX30" fmla="*/ 4042973 w 12192005"/>
              <a:gd name="connsiteY30" fmla="*/ 1344996 h 2974687"/>
              <a:gd name="connsiteX31" fmla="*/ 4139355 w 12192005"/>
              <a:gd name="connsiteY31" fmla="*/ 1354712 h 2974687"/>
              <a:gd name="connsiteX32" fmla="*/ 4224117 w 12192005"/>
              <a:gd name="connsiteY32" fmla="*/ 1381024 h 2974687"/>
              <a:gd name="connsiteX33" fmla="*/ 4241201 w 12192005"/>
              <a:gd name="connsiteY33" fmla="*/ 1325996 h 2974687"/>
              <a:gd name="connsiteX34" fmla="*/ 4783148 w 12192005"/>
              <a:gd name="connsiteY34" fmla="*/ 966769 h 2974687"/>
              <a:gd name="connsiteX35" fmla="*/ 4825455 w 12192005"/>
              <a:gd name="connsiteY35" fmla="*/ 971034 h 2974687"/>
              <a:gd name="connsiteX36" fmla="*/ 4864350 w 12192005"/>
              <a:gd name="connsiteY36" fmla="*/ 899371 h 2974687"/>
              <a:gd name="connsiteX37" fmla="*/ 5659444 w 12192005"/>
              <a:gd name="connsiteY37" fmla="*/ 476623 h 2974687"/>
              <a:gd name="connsiteX38" fmla="*/ 6337453 w 12192005"/>
              <a:gd name="connsiteY38" fmla="*/ 757464 h 2974687"/>
              <a:gd name="connsiteX39" fmla="*/ 6425970 w 12192005"/>
              <a:gd name="connsiteY39" fmla="*/ 864748 h 2974687"/>
              <a:gd name="connsiteX40" fmla="*/ 6451259 w 12192005"/>
              <a:gd name="connsiteY40" fmla="*/ 818157 h 2974687"/>
              <a:gd name="connsiteX41" fmla="*/ 7366802 w 12192005"/>
              <a:gd name="connsiteY41" fmla="*/ 331367 h 2974687"/>
              <a:gd name="connsiteX42" fmla="*/ 7479690 w 12192005"/>
              <a:gd name="connsiteY42" fmla="*/ 337067 h 2974687"/>
              <a:gd name="connsiteX43" fmla="*/ 7587922 w 12192005"/>
              <a:gd name="connsiteY43" fmla="*/ 353585 h 2974687"/>
              <a:gd name="connsiteX44" fmla="*/ 7654776 w 12192005"/>
              <a:gd name="connsiteY44" fmla="*/ 298426 h 2974687"/>
              <a:gd name="connsiteX45" fmla="*/ 8062731 w 12192005"/>
              <a:gd name="connsiteY45" fmla="*/ 173813 h 2974687"/>
              <a:gd name="connsiteX46" fmla="*/ 8777558 w 12192005"/>
              <a:gd name="connsiteY46" fmla="*/ 756414 h 2974687"/>
              <a:gd name="connsiteX47" fmla="*/ 8779462 w 12192005"/>
              <a:gd name="connsiteY47" fmla="*/ 775297 h 2974687"/>
              <a:gd name="connsiteX48" fmla="*/ 8800464 w 12192005"/>
              <a:gd name="connsiteY48" fmla="*/ 768778 h 2974687"/>
              <a:gd name="connsiteX49" fmla="*/ 8919000 w 12192005"/>
              <a:gd name="connsiteY49" fmla="*/ 756828 h 2974687"/>
              <a:gd name="connsiteX50" fmla="*/ 9406718 w 12192005"/>
              <a:gd name="connsiteY50" fmla="*/ 1016146 h 2974687"/>
              <a:gd name="connsiteX51" fmla="*/ 9430890 w 12192005"/>
              <a:gd name="connsiteY51" fmla="*/ 1060679 h 2974687"/>
              <a:gd name="connsiteX52" fmla="*/ 9438634 w 12192005"/>
              <a:gd name="connsiteY52" fmla="*/ 1035731 h 2974687"/>
              <a:gd name="connsiteX53" fmla="*/ 10170720 w 12192005"/>
              <a:gd name="connsiteY53" fmla="*/ 550471 h 2974687"/>
              <a:gd name="connsiteX54" fmla="*/ 10330844 w 12192005"/>
              <a:gd name="connsiteY54" fmla="*/ 566613 h 2974687"/>
              <a:gd name="connsiteX55" fmla="*/ 10350690 w 12192005"/>
              <a:gd name="connsiteY55" fmla="*/ 571716 h 2974687"/>
              <a:gd name="connsiteX56" fmla="*/ 10345328 w 12192005"/>
              <a:gd name="connsiteY56" fmla="*/ 518528 h 2974687"/>
              <a:gd name="connsiteX57" fmla="*/ 10863857 w 12192005"/>
              <a:gd name="connsiteY57"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576776 h 2974687"/>
              <a:gd name="connsiteX11" fmla="*/ 12192005 w 12192005"/>
              <a:gd name="connsiteY11" fmla="*/ 2974687 h 2974687"/>
              <a:gd name="connsiteX12" fmla="*/ 5 w 12192005"/>
              <a:gd name="connsiteY12" fmla="*/ 2974687 h 2974687"/>
              <a:gd name="connsiteX13" fmla="*/ 0 w 12192005"/>
              <a:gd name="connsiteY13" fmla="*/ 1377434 h 2974687"/>
              <a:gd name="connsiteX14" fmla="*/ 30279 w 12192005"/>
              <a:gd name="connsiteY14" fmla="*/ 1340737 h 2974687"/>
              <a:gd name="connsiteX15" fmla="*/ 532612 w 12192005"/>
              <a:gd name="connsiteY15" fmla="*/ 1132663 h 2974687"/>
              <a:gd name="connsiteX16" fmla="*/ 809134 w 12192005"/>
              <a:gd name="connsiteY16" fmla="*/ 1188491 h 2974687"/>
              <a:gd name="connsiteX17" fmla="*/ 871197 w 12192005"/>
              <a:gd name="connsiteY17" fmla="*/ 1222176 h 2974687"/>
              <a:gd name="connsiteX18" fmla="*/ 920073 w 12192005"/>
              <a:gd name="connsiteY18" fmla="*/ 1162937 h 2974687"/>
              <a:gd name="connsiteX19" fmla="*/ 1422408 w 12192005"/>
              <a:gd name="connsiteY19" fmla="*/ 954863 h 2974687"/>
              <a:gd name="connsiteX20" fmla="*/ 1451151 w 12192005"/>
              <a:gd name="connsiteY20" fmla="*/ 957761 h 2974687"/>
              <a:gd name="connsiteX21" fmla="*/ 1453000 w 12192005"/>
              <a:gd name="connsiteY21" fmla="*/ 939422 h 2974687"/>
              <a:gd name="connsiteX22" fmla="*/ 2392372 w 12192005"/>
              <a:gd name="connsiteY22" fmla="*/ 173813 h 2974687"/>
              <a:gd name="connsiteX23" fmla="*/ 3351221 w 12192005"/>
              <a:gd name="connsiteY23" fmla="*/ 1132663 h 2974687"/>
              <a:gd name="connsiteX24" fmla="*/ 3348380 w 12192005"/>
              <a:gd name="connsiteY24" fmla="*/ 1160840 h 2974687"/>
              <a:gd name="connsiteX25" fmla="*/ 3449988 w 12192005"/>
              <a:gd name="connsiteY25" fmla="*/ 1192380 h 2974687"/>
              <a:gd name="connsiteX26" fmla="*/ 3708764 w 12192005"/>
              <a:gd name="connsiteY26" fmla="*/ 1405477 h 2974687"/>
              <a:gd name="connsiteX27" fmla="*/ 3735036 w 12192005"/>
              <a:gd name="connsiteY27" fmla="*/ 1460129 h 2974687"/>
              <a:gd name="connsiteX28" fmla="*/ 3775589 w 12192005"/>
              <a:gd name="connsiteY28" fmla="*/ 1426671 h 2974687"/>
              <a:gd name="connsiteX29" fmla="*/ 4042973 w 12192005"/>
              <a:gd name="connsiteY29" fmla="*/ 1344996 h 2974687"/>
              <a:gd name="connsiteX30" fmla="*/ 4139355 w 12192005"/>
              <a:gd name="connsiteY30" fmla="*/ 1354712 h 2974687"/>
              <a:gd name="connsiteX31" fmla="*/ 4224117 w 12192005"/>
              <a:gd name="connsiteY31" fmla="*/ 1381024 h 2974687"/>
              <a:gd name="connsiteX32" fmla="*/ 4241201 w 12192005"/>
              <a:gd name="connsiteY32" fmla="*/ 1325996 h 2974687"/>
              <a:gd name="connsiteX33" fmla="*/ 4783148 w 12192005"/>
              <a:gd name="connsiteY33" fmla="*/ 966769 h 2974687"/>
              <a:gd name="connsiteX34" fmla="*/ 4825455 w 12192005"/>
              <a:gd name="connsiteY34" fmla="*/ 971034 h 2974687"/>
              <a:gd name="connsiteX35" fmla="*/ 4864350 w 12192005"/>
              <a:gd name="connsiteY35" fmla="*/ 899371 h 2974687"/>
              <a:gd name="connsiteX36" fmla="*/ 5659444 w 12192005"/>
              <a:gd name="connsiteY36" fmla="*/ 476623 h 2974687"/>
              <a:gd name="connsiteX37" fmla="*/ 6337453 w 12192005"/>
              <a:gd name="connsiteY37" fmla="*/ 757464 h 2974687"/>
              <a:gd name="connsiteX38" fmla="*/ 6425970 w 12192005"/>
              <a:gd name="connsiteY38" fmla="*/ 864748 h 2974687"/>
              <a:gd name="connsiteX39" fmla="*/ 6451259 w 12192005"/>
              <a:gd name="connsiteY39" fmla="*/ 818157 h 2974687"/>
              <a:gd name="connsiteX40" fmla="*/ 7366802 w 12192005"/>
              <a:gd name="connsiteY40" fmla="*/ 331367 h 2974687"/>
              <a:gd name="connsiteX41" fmla="*/ 7479690 w 12192005"/>
              <a:gd name="connsiteY41" fmla="*/ 337067 h 2974687"/>
              <a:gd name="connsiteX42" fmla="*/ 7587922 w 12192005"/>
              <a:gd name="connsiteY42" fmla="*/ 353585 h 2974687"/>
              <a:gd name="connsiteX43" fmla="*/ 7654776 w 12192005"/>
              <a:gd name="connsiteY43" fmla="*/ 298426 h 2974687"/>
              <a:gd name="connsiteX44" fmla="*/ 8062731 w 12192005"/>
              <a:gd name="connsiteY44" fmla="*/ 173813 h 2974687"/>
              <a:gd name="connsiteX45" fmla="*/ 8777558 w 12192005"/>
              <a:gd name="connsiteY45" fmla="*/ 756414 h 2974687"/>
              <a:gd name="connsiteX46" fmla="*/ 8779462 w 12192005"/>
              <a:gd name="connsiteY46" fmla="*/ 775297 h 2974687"/>
              <a:gd name="connsiteX47" fmla="*/ 8800464 w 12192005"/>
              <a:gd name="connsiteY47" fmla="*/ 768778 h 2974687"/>
              <a:gd name="connsiteX48" fmla="*/ 8919000 w 12192005"/>
              <a:gd name="connsiteY48" fmla="*/ 756828 h 2974687"/>
              <a:gd name="connsiteX49" fmla="*/ 9406718 w 12192005"/>
              <a:gd name="connsiteY49" fmla="*/ 1016146 h 2974687"/>
              <a:gd name="connsiteX50" fmla="*/ 9430890 w 12192005"/>
              <a:gd name="connsiteY50" fmla="*/ 1060679 h 2974687"/>
              <a:gd name="connsiteX51" fmla="*/ 9438634 w 12192005"/>
              <a:gd name="connsiteY51" fmla="*/ 1035731 h 2974687"/>
              <a:gd name="connsiteX52" fmla="*/ 10170720 w 12192005"/>
              <a:gd name="connsiteY52" fmla="*/ 550471 h 2974687"/>
              <a:gd name="connsiteX53" fmla="*/ 10330844 w 12192005"/>
              <a:gd name="connsiteY53" fmla="*/ 566613 h 2974687"/>
              <a:gd name="connsiteX54" fmla="*/ 10350690 w 12192005"/>
              <a:gd name="connsiteY54" fmla="*/ 571716 h 2974687"/>
              <a:gd name="connsiteX55" fmla="*/ 10345328 w 12192005"/>
              <a:gd name="connsiteY55" fmla="*/ 518528 h 2974687"/>
              <a:gd name="connsiteX56" fmla="*/ 10863857 w 12192005"/>
              <a:gd name="connsiteY56"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974687 h 2974687"/>
              <a:gd name="connsiteX11" fmla="*/ 5 w 12192005"/>
              <a:gd name="connsiteY11" fmla="*/ 2974687 h 2974687"/>
              <a:gd name="connsiteX12" fmla="*/ 0 w 12192005"/>
              <a:gd name="connsiteY12" fmla="*/ 1377434 h 2974687"/>
              <a:gd name="connsiteX13" fmla="*/ 30279 w 12192005"/>
              <a:gd name="connsiteY13" fmla="*/ 1340737 h 2974687"/>
              <a:gd name="connsiteX14" fmla="*/ 532612 w 12192005"/>
              <a:gd name="connsiteY14" fmla="*/ 1132663 h 2974687"/>
              <a:gd name="connsiteX15" fmla="*/ 809134 w 12192005"/>
              <a:gd name="connsiteY15" fmla="*/ 1188491 h 2974687"/>
              <a:gd name="connsiteX16" fmla="*/ 871197 w 12192005"/>
              <a:gd name="connsiteY16" fmla="*/ 1222176 h 2974687"/>
              <a:gd name="connsiteX17" fmla="*/ 920073 w 12192005"/>
              <a:gd name="connsiteY17" fmla="*/ 1162937 h 2974687"/>
              <a:gd name="connsiteX18" fmla="*/ 1422408 w 12192005"/>
              <a:gd name="connsiteY18" fmla="*/ 954863 h 2974687"/>
              <a:gd name="connsiteX19" fmla="*/ 1451151 w 12192005"/>
              <a:gd name="connsiteY19" fmla="*/ 957761 h 2974687"/>
              <a:gd name="connsiteX20" fmla="*/ 1453000 w 12192005"/>
              <a:gd name="connsiteY20" fmla="*/ 939422 h 2974687"/>
              <a:gd name="connsiteX21" fmla="*/ 2392372 w 12192005"/>
              <a:gd name="connsiteY21" fmla="*/ 173813 h 2974687"/>
              <a:gd name="connsiteX22" fmla="*/ 3351221 w 12192005"/>
              <a:gd name="connsiteY22" fmla="*/ 1132663 h 2974687"/>
              <a:gd name="connsiteX23" fmla="*/ 3348380 w 12192005"/>
              <a:gd name="connsiteY23" fmla="*/ 1160840 h 2974687"/>
              <a:gd name="connsiteX24" fmla="*/ 3449988 w 12192005"/>
              <a:gd name="connsiteY24" fmla="*/ 1192380 h 2974687"/>
              <a:gd name="connsiteX25" fmla="*/ 3708764 w 12192005"/>
              <a:gd name="connsiteY25" fmla="*/ 1405477 h 2974687"/>
              <a:gd name="connsiteX26" fmla="*/ 3735036 w 12192005"/>
              <a:gd name="connsiteY26" fmla="*/ 1460129 h 2974687"/>
              <a:gd name="connsiteX27" fmla="*/ 3775589 w 12192005"/>
              <a:gd name="connsiteY27" fmla="*/ 1426671 h 2974687"/>
              <a:gd name="connsiteX28" fmla="*/ 4042973 w 12192005"/>
              <a:gd name="connsiteY28" fmla="*/ 1344996 h 2974687"/>
              <a:gd name="connsiteX29" fmla="*/ 4139355 w 12192005"/>
              <a:gd name="connsiteY29" fmla="*/ 1354712 h 2974687"/>
              <a:gd name="connsiteX30" fmla="*/ 4224117 w 12192005"/>
              <a:gd name="connsiteY30" fmla="*/ 1381024 h 2974687"/>
              <a:gd name="connsiteX31" fmla="*/ 4241201 w 12192005"/>
              <a:gd name="connsiteY31" fmla="*/ 1325996 h 2974687"/>
              <a:gd name="connsiteX32" fmla="*/ 4783148 w 12192005"/>
              <a:gd name="connsiteY32" fmla="*/ 966769 h 2974687"/>
              <a:gd name="connsiteX33" fmla="*/ 4825455 w 12192005"/>
              <a:gd name="connsiteY33" fmla="*/ 971034 h 2974687"/>
              <a:gd name="connsiteX34" fmla="*/ 4864350 w 12192005"/>
              <a:gd name="connsiteY34" fmla="*/ 899371 h 2974687"/>
              <a:gd name="connsiteX35" fmla="*/ 5659444 w 12192005"/>
              <a:gd name="connsiteY35" fmla="*/ 476623 h 2974687"/>
              <a:gd name="connsiteX36" fmla="*/ 6337453 w 12192005"/>
              <a:gd name="connsiteY36" fmla="*/ 757464 h 2974687"/>
              <a:gd name="connsiteX37" fmla="*/ 6425970 w 12192005"/>
              <a:gd name="connsiteY37" fmla="*/ 864748 h 2974687"/>
              <a:gd name="connsiteX38" fmla="*/ 6451259 w 12192005"/>
              <a:gd name="connsiteY38" fmla="*/ 818157 h 2974687"/>
              <a:gd name="connsiteX39" fmla="*/ 7366802 w 12192005"/>
              <a:gd name="connsiteY39" fmla="*/ 331367 h 2974687"/>
              <a:gd name="connsiteX40" fmla="*/ 7479690 w 12192005"/>
              <a:gd name="connsiteY40" fmla="*/ 337067 h 2974687"/>
              <a:gd name="connsiteX41" fmla="*/ 7587922 w 12192005"/>
              <a:gd name="connsiteY41" fmla="*/ 353585 h 2974687"/>
              <a:gd name="connsiteX42" fmla="*/ 7654776 w 12192005"/>
              <a:gd name="connsiteY42" fmla="*/ 298426 h 2974687"/>
              <a:gd name="connsiteX43" fmla="*/ 8062731 w 12192005"/>
              <a:gd name="connsiteY43" fmla="*/ 173813 h 2974687"/>
              <a:gd name="connsiteX44" fmla="*/ 8777558 w 12192005"/>
              <a:gd name="connsiteY44" fmla="*/ 756414 h 2974687"/>
              <a:gd name="connsiteX45" fmla="*/ 8779462 w 12192005"/>
              <a:gd name="connsiteY45" fmla="*/ 775297 h 2974687"/>
              <a:gd name="connsiteX46" fmla="*/ 8800464 w 12192005"/>
              <a:gd name="connsiteY46" fmla="*/ 768778 h 2974687"/>
              <a:gd name="connsiteX47" fmla="*/ 8919000 w 12192005"/>
              <a:gd name="connsiteY47" fmla="*/ 756828 h 2974687"/>
              <a:gd name="connsiteX48" fmla="*/ 9406718 w 12192005"/>
              <a:gd name="connsiteY48" fmla="*/ 1016146 h 2974687"/>
              <a:gd name="connsiteX49" fmla="*/ 9430890 w 12192005"/>
              <a:gd name="connsiteY49" fmla="*/ 1060679 h 2974687"/>
              <a:gd name="connsiteX50" fmla="*/ 9438634 w 12192005"/>
              <a:gd name="connsiteY50" fmla="*/ 1035731 h 2974687"/>
              <a:gd name="connsiteX51" fmla="*/ 10170720 w 12192005"/>
              <a:gd name="connsiteY51" fmla="*/ 550471 h 2974687"/>
              <a:gd name="connsiteX52" fmla="*/ 10330844 w 12192005"/>
              <a:gd name="connsiteY52" fmla="*/ 566613 h 2974687"/>
              <a:gd name="connsiteX53" fmla="*/ 10350690 w 12192005"/>
              <a:gd name="connsiteY53" fmla="*/ 571716 h 2974687"/>
              <a:gd name="connsiteX54" fmla="*/ 10345328 w 12192005"/>
              <a:gd name="connsiteY54" fmla="*/ 518528 h 2974687"/>
              <a:gd name="connsiteX55" fmla="*/ 10863857 w 12192005"/>
              <a:gd name="connsiteY55" fmla="*/ 0 h 297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5" h="2974687">
                <a:moveTo>
                  <a:pt x="10863857" y="0"/>
                </a:moveTo>
                <a:cubicBezTo>
                  <a:pt x="11078638" y="0"/>
                  <a:pt x="11262920" y="130586"/>
                  <a:pt x="11341637" y="316693"/>
                </a:cubicBezTo>
                <a:lnTo>
                  <a:pt x="11342240" y="318638"/>
                </a:lnTo>
                <a:lnTo>
                  <a:pt x="11353705" y="315079"/>
                </a:lnTo>
                <a:cubicBezTo>
                  <a:pt x="11379704" y="309759"/>
                  <a:pt x="11406623" y="306965"/>
                  <a:pt x="11434194" y="306965"/>
                </a:cubicBezTo>
                <a:cubicBezTo>
                  <a:pt x="11544479" y="306965"/>
                  <a:pt x="11644323" y="351667"/>
                  <a:pt x="11716597" y="423940"/>
                </a:cubicBezTo>
                <a:lnTo>
                  <a:pt x="11762250" y="479273"/>
                </a:lnTo>
                <a:lnTo>
                  <a:pt x="11797268" y="476623"/>
                </a:lnTo>
                <a:cubicBezTo>
                  <a:pt x="11934905" y="476623"/>
                  <a:pt x="12062769" y="518465"/>
                  <a:pt x="12168836" y="590121"/>
                </a:cubicBezTo>
                <a:lnTo>
                  <a:pt x="12192005" y="608326"/>
                </a:lnTo>
                <a:lnTo>
                  <a:pt x="12192005" y="2974687"/>
                </a:lnTo>
                <a:lnTo>
                  <a:pt x="5" y="2974687"/>
                </a:lnTo>
                <a:cubicBezTo>
                  <a:pt x="3" y="2442269"/>
                  <a:pt x="2" y="1909852"/>
                  <a:pt x="0" y="1377434"/>
                </a:cubicBezTo>
                <a:lnTo>
                  <a:pt x="30279" y="1340737"/>
                </a:lnTo>
                <a:cubicBezTo>
                  <a:pt x="158837" y="1212178"/>
                  <a:pt x="336439" y="1132663"/>
                  <a:pt x="532612" y="1132663"/>
                </a:cubicBezTo>
                <a:cubicBezTo>
                  <a:pt x="630699" y="1132663"/>
                  <a:pt x="724144" y="1152542"/>
                  <a:pt x="809134" y="1188491"/>
                </a:cubicBezTo>
                <a:lnTo>
                  <a:pt x="871197" y="1222176"/>
                </a:lnTo>
                <a:lnTo>
                  <a:pt x="920073" y="1162937"/>
                </a:lnTo>
                <a:cubicBezTo>
                  <a:pt x="1048633" y="1034378"/>
                  <a:pt x="1226233" y="954863"/>
                  <a:pt x="1422408" y="954863"/>
                </a:cubicBezTo>
                <a:lnTo>
                  <a:pt x="1451151" y="957761"/>
                </a:lnTo>
                <a:lnTo>
                  <a:pt x="1453000" y="939422"/>
                </a:lnTo>
                <a:cubicBezTo>
                  <a:pt x="1542410" y="502490"/>
                  <a:pt x="1929007" y="173813"/>
                  <a:pt x="2392372" y="173813"/>
                </a:cubicBezTo>
                <a:cubicBezTo>
                  <a:pt x="2921928" y="173813"/>
                  <a:pt x="3351221" y="603105"/>
                  <a:pt x="3351221" y="1132663"/>
                </a:cubicBezTo>
                <a:lnTo>
                  <a:pt x="3348380" y="1160840"/>
                </a:lnTo>
                <a:lnTo>
                  <a:pt x="3449988" y="1192380"/>
                </a:lnTo>
                <a:cubicBezTo>
                  <a:pt x="3555538" y="1237025"/>
                  <a:pt x="3645346" y="1311605"/>
                  <a:pt x="3708764" y="1405477"/>
                </a:cubicBezTo>
                <a:lnTo>
                  <a:pt x="3735036" y="1460129"/>
                </a:lnTo>
                <a:lnTo>
                  <a:pt x="3775589" y="1426671"/>
                </a:lnTo>
                <a:cubicBezTo>
                  <a:pt x="3851917" y="1375106"/>
                  <a:pt x="3943928" y="1344996"/>
                  <a:pt x="4042973" y="1344996"/>
                </a:cubicBezTo>
                <a:cubicBezTo>
                  <a:pt x="4075989" y="1344996"/>
                  <a:pt x="4108222" y="1348342"/>
                  <a:pt x="4139355" y="1354712"/>
                </a:cubicBezTo>
                <a:lnTo>
                  <a:pt x="4224117" y="1381024"/>
                </a:lnTo>
                <a:lnTo>
                  <a:pt x="4241201" y="1325996"/>
                </a:lnTo>
                <a:cubicBezTo>
                  <a:pt x="4330488" y="1114894"/>
                  <a:pt x="4539519" y="966769"/>
                  <a:pt x="4783148" y="966769"/>
                </a:cubicBezTo>
                <a:lnTo>
                  <a:pt x="4825455" y="971034"/>
                </a:lnTo>
                <a:lnTo>
                  <a:pt x="4864350" y="899371"/>
                </a:lnTo>
                <a:cubicBezTo>
                  <a:pt x="5036663" y="644315"/>
                  <a:pt x="5328472" y="476623"/>
                  <a:pt x="5659444" y="476623"/>
                </a:cubicBezTo>
                <a:cubicBezTo>
                  <a:pt x="5924225" y="476623"/>
                  <a:pt x="6163935" y="583946"/>
                  <a:pt x="6337453" y="757464"/>
                </a:cubicBezTo>
                <a:lnTo>
                  <a:pt x="6425970" y="864748"/>
                </a:lnTo>
                <a:lnTo>
                  <a:pt x="6451259" y="818157"/>
                </a:lnTo>
                <a:cubicBezTo>
                  <a:pt x="6649675" y="524463"/>
                  <a:pt x="6985689" y="331367"/>
                  <a:pt x="7366802" y="331367"/>
                </a:cubicBezTo>
                <a:cubicBezTo>
                  <a:pt x="7404913" y="331367"/>
                  <a:pt x="7442573" y="333298"/>
                  <a:pt x="7479690" y="337067"/>
                </a:cubicBezTo>
                <a:lnTo>
                  <a:pt x="7587922" y="353585"/>
                </a:lnTo>
                <a:lnTo>
                  <a:pt x="7654776" y="298426"/>
                </a:lnTo>
                <a:cubicBezTo>
                  <a:pt x="7771229" y="219752"/>
                  <a:pt x="7911615" y="173813"/>
                  <a:pt x="8062731" y="173813"/>
                </a:cubicBezTo>
                <a:cubicBezTo>
                  <a:pt x="8415334" y="173813"/>
                  <a:pt x="8709521" y="423924"/>
                  <a:pt x="8777558" y="756414"/>
                </a:cubicBezTo>
                <a:lnTo>
                  <a:pt x="8779462" y="775297"/>
                </a:lnTo>
                <a:lnTo>
                  <a:pt x="8800464" y="768778"/>
                </a:lnTo>
                <a:cubicBezTo>
                  <a:pt x="8838752" y="760943"/>
                  <a:pt x="8878395" y="756828"/>
                  <a:pt x="8919000" y="756828"/>
                </a:cubicBezTo>
                <a:cubicBezTo>
                  <a:pt x="9122023" y="756828"/>
                  <a:pt x="9301020" y="859692"/>
                  <a:pt x="9406718" y="1016146"/>
                </a:cubicBezTo>
                <a:lnTo>
                  <a:pt x="9430890" y="1060679"/>
                </a:lnTo>
                <a:lnTo>
                  <a:pt x="9438634" y="1035731"/>
                </a:lnTo>
                <a:cubicBezTo>
                  <a:pt x="9559249" y="750564"/>
                  <a:pt x="9841618" y="550471"/>
                  <a:pt x="10170720" y="550471"/>
                </a:cubicBezTo>
                <a:cubicBezTo>
                  <a:pt x="10225570" y="550471"/>
                  <a:pt x="10279123" y="556029"/>
                  <a:pt x="10330844" y="566613"/>
                </a:cubicBezTo>
                <a:lnTo>
                  <a:pt x="10350690" y="571716"/>
                </a:lnTo>
                <a:lnTo>
                  <a:pt x="10345328" y="518528"/>
                </a:lnTo>
                <a:cubicBezTo>
                  <a:pt x="10345328" y="232153"/>
                  <a:pt x="10577481" y="0"/>
                  <a:pt x="10863857" y="0"/>
                </a:cubicBezTo>
                <a:close/>
              </a:path>
            </a:pathLst>
          </a:custGeom>
          <a:solidFill>
            <a:srgbClr val="D2D0CE">
              <a:alpha val="30000"/>
            </a:srgbClr>
          </a:solidFill>
          <a:ln w="25400" cap="sq"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endParaRPr>
          </a:p>
        </p:txBody>
      </p:sp>
      <p:sp>
        <p:nvSpPr>
          <p:cNvPr id="3" name="Content Placeholder 2"/>
          <p:cNvSpPr>
            <a:spLocks noGrp="1"/>
          </p:cNvSpPr>
          <p:nvPr>
            <p:ph idx="1"/>
          </p:nvPr>
        </p:nvSpPr>
        <p:spPr>
          <a:xfrm>
            <a:off x="365125" y="869950"/>
            <a:ext cx="8413750" cy="37925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hasCustomPrompt="1"/>
          </p:nvPr>
        </p:nvSpPr>
        <p:spPr>
          <a:xfrm>
            <a:off x="365125" y="184149"/>
            <a:ext cx="8413750" cy="363219"/>
          </a:xfrm>
        </p:spPr>
        <p:txBody>
          <a:bodyPr tIns="27432" anchor="t" anchorCtr="0">
            <a:noAutofit/>
          </a:bodyPr>
          <a:lstStyle/>
          <a:p>
            <a:r>
              <a:rPr lang="en-US" dirty="0"/>
              <a:t>Slide title, sentence case</a:t>
            </a:r>
          </a:p>
        </p:txBody>
      </p:sp>
      <p:sp>
        <p:nvSpPr>
          <p:cNvPr id="5" name="Footer Placeholder 4"/>
          <p:cNvSpPr>
            <a:spLocks noGrp="1"/>
          </p:cNvSpPr>
          <p:nvPr>
            <p:ph type="ftr" sz="quarter" idx="11"/>
          </p:nvPr>
        </p:nvSpPr>
        <p:spPr/>
        <p:txBody>
          <a:bodyPr/>
          <a:lstStyle/>
          <a:p>
            <a:r>
              <a:rPr lang="en-US" smtClean="0"/>
              <a:t>Pega Weekly Status Report</a:t>
            </a:r>
            <a:endParaRPr lang="en-US" dirty="0"/>
          </a:p>
        </p:txBody>
      </p:sp>
      <p:sp>
        <p:nvSpPr>
          <p:cNvPr id="6" name="Slide Number Placeholder 5"/>
          <p:cNvSpPr>
            <a:spLocks noGrp="1"/>
          </p:cNvSpPr>
          <p:nvPr>
            <p:ph type="sldNum" sz="quarter" idx="12"/>
          </p:nvPr>
        </p:nvSpPr>
        <p:spPr/>
        <p:txBody>
          <a:bodyPr/>
          <a:lstStyle/>
          <a:p>
            <a:fld id="{94C005EB-05AB-4350-8862-D44178390B49}" type="slidenum">
              <a:rPr lang="en-US" smtClean="0"/>
              <a:pPr/>
              <a:t>‹#›</a:t>
            </a:fld>
            <a:endParaRPr lang="en-US" dirty="0"/>
          </a:p>
        </p:txBody>
      </p:sp>
      <p:sp>
        <p:nvSpPr>
          <p:cNvPr id="7" name="Subtitle 2"/>
          <p:cNvSpPr>
            <a:spLocks noGrp="1"/>
          </p:cNvSpPr>
          <p:nvPr>
            <p:ph type="subTitle" idx="13" hasCustomPrompt="1"/>
          </p:nvPr>
        </p:nvSpPr>
        <p:spPr>
          <a:xfrm>
            <a:off x="365125" y="548638"/>
            <a:ext cx="8413116" cy="320040"/>
          </a:xfrm>
        </p:spPr>
        <p:txBody>
          <a:bodyPr>
            <a:noAutofit/>
          </a:bodyPr>
          <a:lstStyle>
            <a:lvl1pPr marL="0" indent="0" algn="l">
              <a:spcBef>
                <a:spcPts val="0"/>
              </a:spcBef>
              <a:buNone/>
              <a:defRPr sz="1400" baseline="0">
                <a:solidFill>
                  <a:schemeClr val="accent6"/>
                </a:solidFill>
              </a:defRPr>
            </a:lvl1pPr>
            <a:lvl2pPr marL="0" indent="0" algn="l">
              <a:spcBef>
                <a:spcPts val="0"/>
              </a:spcBef>
              <a:buNone/>
              <a:defRPr sz="1400">
                <a:solidFill>
                  <a:schemeClr val="accent6"/>
                </a:solidFill>
              </a:defRPr>
            </a:lvl2pPr>
            <a:lvl3pPr marL="0" indent="0" algn="l">
              <a:spcBef>
                <a:spcPts val="0"/>
              </a:spcBef>
              <a:buNone/>
              <a:defRPr sz="1400">
                <a:solidFill>
                  <a:schemeClr val="accent6"/>
                </a:solidFill>
              </a:defRPr>
            </a:lvl3pPr>
            <a:lvl4pPr marL="0" indent="0" algn="l">
              <a:spcBef>
                <a:spcPts val="0"/>
              </a:spcBef>
              <a:buNone/>
              <a:defRPr sz="1400">
                <a:solidFill>
                  <a:schemeClr val="accent6"/>
                </a:solidFill>
              </a:defRPr>
            </a:lvl4pPr>
            <a:lvl5pPr marL="0" indent="0" algn="l">
              <a:spcBef>
                <a:spcPts val="0"/>
              </a:spcBef>
              <a:buNone/>
              <a:defRPr sz="1400">
                <a:solidFill>
                  <a:schemeClr val="accent6"/>
                </a:solidFill>
              </a:defRPr>
            </a:lvl5pPr>
            <a:lvl6pPr marL="0" indent="0" algn="l">
              <a:spcBef>
                <a:spcPts val="0"/>
              </a:spcBef>
              <a:buNone/>
              <a:defRPr sz="1400">
                <a:solidFill>
                  <a:schemeClr val="accent6"/>
                </a:solidFill>
              </a:defRPr>
            </a:lvl6pPr>
            <a:lvl7pPr marL="0" indent="0" algn="l">
              <a:spcBef>
                <a:spcPts val="0"/>
              </a:spcBef>
              <a:buNone/>
              <a:defRPr sz="1400">
                <a:solidFill>
                  <a:schemeClr val="accent6"/>
                </a:solidFill>
              </a:defRPr>
            </a:lvl7pPr>
            <a:lvl8pPr marL="0" indent="0" algn="l">
              <a:spcBef>
                <a:spcPts val="0"/>
              </a:spcBef>
              <a:buNone/>
              <a:defRPr sz="1400">
                <a:solidFill>
                  <a:schemeClr val="accent6"/>
                </a:solidFill>
              </a:defRPr>
            </a:lvl8pPr>
            <a:lvl9pPr marL="0" indent="0" algn="l">
              <a:spcBef>
                <a:spcPts val="0"/>
              </a:spcBef>
              <a:buNone/>
              <a:defRPr sz="1400">
                <a:solidFill>
                  <a:schemeClr val="accent6"/>
                </a:solidFill>
              </a:defRPr>
            </a:lvl9pPr>
          </a:lstStyle>
          <a:p>
            <a:r>
              <a:rPr lang="en-US" dirty="0"/>
              <a:t>Subtitle</a:t>
            </a:r>
          </a:p>
        </p:txBody>
      </p:sp>
      <p:sp>
        <p:nvSpPr>
          <p:cNvPr id="9" name="Date Placeholder 3"/>
          <p:cNvSpPr>
            <a:spLocks noGrp="1"/>
          </p:cNvSpPr>
          <p:nvPr>
            <p:ph type="dt" sz="half" idx="2"/>
          </p:nvPr>
        </p:nvSpPr>
        <p:spPr>
          <a:xfrm>
            <a:off x="971600" y="4853287"/>
            <a:ext cx="2057400" cy="274637"/>
          </a:xfrm>
          <a:prstGeom prst="rect">
            <a:avLst/>
          </a:prstGeom>
        </p:spPr>
        <p:txBody>
          <a:bodyPr vert="horz" lIns="91440" tIns="45720" rIns="91440" bIns="45720" rtlCol="0" anchor="ctr"/>
          <a:lstStyle>
            <a:lvl1pPr algn="l">
              <a:defRPr sz="1000">
                <a:solidFill>
                  <a:schemeClr val="bg1"/>
                </a:solidFill>
              </a:defRPr>
            </a:lvl1pPr>
          </a:lstStyle>
          <a:p>
            <a:r>
              <a:rPr lang="en-US" smtClean="0"/>
              <a:t>00 Month 0000</a:t>
            </a:r>
            <a:endParaRPr lang="en-US" dirty="0"/>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Heavy 2">
    <p:spTree>
      <p:nvGrpSpPr>
        <p:cNvPr id="1" name=""/>
        <p:cNvGrpSpPr/>
        <p:nvPr/>
      </p:nvGrpSpPr>
      <p:grpSpPr>
        <a:xfrm>
          <a:off x="0" y="0"/>
          <a:ext cx="0" cy="0"/>
          <a:chOff x="0" y="0"/>
          <a:chExt cx="0" cy="0"/>
        </a:xfrm>
      </p:grpSpPr>
      <p:sp>
        <p:nvSpPr>
          <p:cNvPr id="9" name="Freeform 5">
            <a:extLst>
              <a:ext uri="{FF2B5EF4-FFF2-40B4-BE49-F238E27FC236}">
                <a16:creationId xmlns:a16="http://schemas.microsoft.com/office/drawing/2014/main" xmlns="" id="{B0F196CB-A409-0048-A362-306107136313}"/>
              </a:ext>
            </a:extLst>
          </p:cNvPr>
          <p:cNvSpPr>
            <a:spLocks noChangeAspect="1"/>
          </p:cNvSpPr>
          <p:nvPr userDrawn="1"/>
        </p:nvSpPr>
        <p:spPr bwMode="hidden">
          <a:xfrm>
            <a:off x="-4" y="2592445"/>
            <a:ext cx="9144004" cy="2231015"/>
          </a:xfrm>
          <a:custGeom>
            <a:avLst/>
            <a:gdLst>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2555062 h 2974687"/>
              <a:gd name="connsiteX16" fmla="*/ 0 w 12192005"/>
              <a:gd name="connsiteY16" fmla="*/ 1377434 h 2974687"/>
              <a:gd name="connsiteX17" fmla="*/ 30279 w 12192005"/>
              <a:gd name="connsiteY17" fmla="*/ 1340737 h 2974687"/>
              <a:gd name="connsiteX18" fmla="*/ 532612 w 12192005"/>
              <a:gd name="connsiteY18" fmla="*/ 1132663 h 2974687"/>
              <a:gd name="connsiteX19" fmla="*/ 809134 w 12192005"/>
              <a:gd name="connsiteY19" fmla="*/ 1188491 h 2974687"/>
              <a:gd name="connsiteX20" fmla="*/ 871197 w 12192005"/>
              <a:gd name="connsiteY20" fmla="*/ 1222176 h 2974687"/>
              <a:gd name="connsiteX21" fmla="*/ 920073 w 12192005"/>
              <a:gd name="connsiteY21" fmla="*/ 1162937 h 2974687"/>
              <a:gd name="connsiteX22" fmla="*/ 1422408 w 12192005"/>
              <a:gd name="connsiteY22" fmla="*/ 954863 h 2974687"/>
              <a:gd name="connsiteX23" fmla="*/ 1451151 w 12192005"/>
              <a:gd name="connsiteY23" fmla="*/ 957761 h 2974687"/>
              <a:gd name="connsiteX24" fmla="*/ 1453000 w 12192005"/>
              <a:gd name="connsiteY24" fmla="*/ 939422 h 2974687"/>
              <a:gd name="connsiteX25" fmla="*/ 2392372 w 12192005"/>
              <a:gd name="connsiteY25" fmla="*/ 173813 h 2974687"/>
              <a:gd name="connsiteX26" fmla="*/ 3351221 w 12192005"/>
              <a:gd name="connsiteY26" fmla="*/ 1132663 h 2974687"/>
              <a:gd name="connsiteX27" fmla="*/ 3348380 w 12192005"/>
              <a:gd name="connsiteY27" fmla="*/ 1160840 h 2974687"/>
              <a:gd name="connsiteX28" fmla="*/ 3449988 w 12192005"/>
              <a:gd name="connsiteY28" fmla="*/ 1192380 h 2974687"/>
              <a:gd name="connsiteX29" fmla="*/ 3708764 w 12192005"/>
              <a:gd name="connsiteY29" fmla="*/ 1405477 h 2974687"/>
              <a:gd name="connsiteX30" fmla="*/ 3735036 w 12192005"/>
              <a:gd name="connsiteY30" fmla="*/ 1460129 h 2974687"/>
              <a:gd name="connsiteX31" fmla="*/ 3775589 w 12192005"/>
              <a:gd name="connsiteY31" fmla="*/ 1426671 h 2974687"/>
              <a:gd name="connsiteX32" fmla="*/ 4042973 w 12192005"/>
              <a:gd name="connsiteY32" fmla="*/ 1344996 h 2974687"/>
              <a:gd name="connsiteX33" fmla="*/ 4139355 w 12192005"/>
              <a:gd name="connsiteY33" fmla="*/ 1354712 h 2974687"/>
              <a:gd name="connsiteX34" fmla="*/ 4224117 w 12192005"/>
              <a:gd name="connsiteY34" fmla="*/ 1381024 h 2974687"/>
              <a:gd name="connsiteX35" fmla="*/ 4241201 w 12192005"/>
              <a:gd name="connsiteY35" fmla="*/ 1325996 h 2974687"/>
              <a:gd name="connsiteX36" fmla="*/ 4783148 w 12192005"/>
              <a:gd name="connsiteY36" fmla="*/ 966769 h 2974687"/>
              <a:gd name="connsiteX37" fmla="*/ 4825455 w 12192005"/>
              <a:gd name="connsiteY37" fmla="*/ 971034 h 2974687"/>
              <a:gd name="connsiteX38" fmla="*/ 4864350 w 12192005"/>
              <a:gd name="connsiteY38" fmla="*/ 899371 h 2974687"/>
              <a:gd name="connsiteX39" fmla="*/ 5659444 w 12192005"/>
              <a:gd name="connsiteY39" fmla="*/ 476623 h 2974687"/>
              <a:gd name="connsiteX40" fmla="*/ 6337453 w 12192005"/>
              <a:gd name="connsiteY40" fmla="*/ 757464 h 2974687"/>
              <a:gd name="connsiteX41" fmla="*/ 6425970 w 12192005"/>
              <a:gd name="connsiteY41" fmla="*/ 864748 h 2974687"/>
              <a:gd name="connsiteX42" fmla="*/ 6451259 w 12192005"/>
              <a:gd name="connsiteY42" fmla="*/ 818157 h 2974687"/>
              <a:gd name="connsiteX43" fmla="*/ 7366802 w 12192005"/>
              <a:gd name="connsiteY43" fmla="*/ 331367 h 2974687"/>
              <a:gd name="connsiteX44" fmla="*/ 7479690 w 12192005"/>
              <a:gd name="connsiteY44" fmla="*/ 337067 h 2974687"/>
              <a:gd name="connsiteX45" fmla="*/ 7587922 w 12192005"/>
              <a:gd name="connsiteY45" fmla="*/ 353585 h 2974687"/>
              <a:gd name="connsiteX46" fmla="*/ 7654776 w 12192005"/>
              <a:gd name="connsiteY46" fmla="*/ 298426 h 2974687"/>
              <a:gd name="connsiteX47" fmla="*/ 8062731 w 12192005"/>
              <a:gd name="connsiteY47" fmla="*/ 173813 h 2974687"/>
              <a:gd name="connsiteX48" fmla="*/ 8777558 w 12192005"/>
              <a:gd name="connsiteY48" fmla="*/ 756414 h 2974687"/>
              <a:gd name="connsiteX49" fmla="*/ 8779462 w 12192005"/>
              <a:gd name="connsiteY49" fmla="*/ 775297 h 2974687"/>
              <a:gd name="connsiteX50" fmla="*/ 8800464 w 12192005"/>
              <a:gd name="connsiteY50" fmla="*/ 768778 h 2974687"/>
              <a:gd name="connsiteX51" fmla="*/ 8919000 w 12192005"/>
              <a:gd name="connsiteY51" fmla="*/ 756828 h 2974687"/>
              <a:gd name="connsiteX52" fmla="*/ 9406718 w 12192005"/>
              <a:gd name="connsiteY52" fmla="*/ 1016146 h 2974687"/>
              <a:gd name="connsiteX53" fmla="*/ 9430890 w 12192005"/>
              <a:gd name="connsiteY53" fmla="*/ 1060679 h 2974687"/>
              <a:gd name="connsiteX54" fmla="*/ 9438634 w 12192005"/>
              <a:gd name="connsiteY54" fmla="*/ 1035731 h 2974687"/>
              <a:gd name="connsiteX55" fmla="*/ 10170720 w 12192005"/>
              <a:gd name="connsiteY55" fmla="*/ 550471 h 2974687"/>
              <a:gd name="connsiteX56" fmla="*/ 10330844 w 12192005"/>
              <a:gd name="connsiteY56" fmla="*/ 566613 h 2974687"/>
              <a:gd name="connsiteX57" fmla="*/ 10350690 w 12192005"/>
              <a:gd name="connsiteY57" fmla="*/ 571716 h 2974687"/>
              <a:gd name="connsiteX58" fmla="*/ 10345328 w 12192005"/>
              <a:gd name="connsiteY58" fmla="*/ 518528 h 2974687"/>
              <a:gd name="connsiteX59" fmla="*/ 10863857 w 12192005"/>
              <a:gd name="connsiteY59"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1377434 h 2974687"/>
              <a:gd name="connsiteX16" fmla="*/ 30279 w 12192005"/>
              <a:gd name="connsiteY16" fmla="*/ 1340737 h 2974687"/>
              <a:gd name="connsiteX17" fmla="*/ 532612 w 12192005"/>
              <a:gd name="connsiteY17" fmla="*/ 1132663 h 2974687"/>
              <a:gd name="connsiteX18" fmla="*/ 809134 w 12192005"/>
              <a:gd name="connsiteY18" fmla="*/ 1188491 h 2974687"/>
              <a:gd name="connsiteX19" fmla="*/ 871197 w 12192005"/>
              <a:gd name="connsiteY19" fmla="*/ 1222176 h 2974687"/>
              <a:gd name="connsiteX20" fmla="*/ 920073 w 12192005"/>
              <a:gd name="connsiteY20" fmla="*/ 1162937 h 2974687"/>
              <a:gd name="connsiteX21" fmla="*/ 1422408 w 12192005"/>
              <a:gd name="connsiteY21" fmla="*/ 954863 h 2974687"/>
              <a:gd name="connsiteX22" fmla="*/ 1451151 w 12192005"/>
              <a:gd name="connsiteY22" fmla="*/ 957761 h 2974687"/>
              <a:gd name="connsiteX23" fmla="*/ 1453000 w 12192005"/>
              <a:gd name="connsiteY23" fmla="*/ 939422 h 2974687"/>
              <a:gd name="connsiteX24" fmla="*/ 2392372 w 12192005"/>
              <a:gd name="connsiteY24" fmla="*/ 173813 h 2974687"/>
              <a:gd name="connsiteX25" fmla="*/ 3351221 w 12192005"/>
              <a:gd name="connsiteY25" fmla="*/ 1132663 h 2974687"/>
              <a:gd name="connsiteX26" fmla="*/ 3348380 w 12192005"/>
              <a:gd name="connsiteY26" fmla="*/ 1160840 h 2974687"/>
              <a:gd name="connsiteX27" fmla="*/ 3449988 w 12192005"/>
              <a:gd name="connsiteY27" fmla="*/ 1192380 h 2974687"/>
              <a:gd name="connsiteX28" fmla="*/ 3708764 w 12192005"/>
              <a:gd name="connsiteY28" fmla="*/ 1405477 h 2974687"/>
              <a:gd name="connsiteX29" fmla="*/ 3735036 w 12192005"/>
              <a:gd name="connsiteY29" fmla="*/ 1460129 h 2974687"/>
              <a:gd name="connsiteX30" fmla="*/ 3775589 w 12192005"/>
              <a:gd name="connsiteY30" fmla="*/ 1426671 h 2974687"/>
              <a:gd name="connsiteX31" fmla="*/ 4042973 w 12192005"/>
              <a:gd name="connsiteY31" fmla="*/ 1344996 h 2974687"/>
              <a:gd name="connsiteX32" fmla="*/ 4139355 w 12192005"/>
              <a:gd name="connsiteY32" fmla="*/ 1354712 h 2974687"/>
              <a:gd name="connsiteX33" fmla="*/ 4224117 w 12192005"/>
              <a:gd name="connsiteY33" fmla="*/ 1381024 h 2974687"/>
              <a:gd name="connsiteX34" fmla="*/ 4241201 w 12192005"/>
              <a:gd name="connsiteY34" fmla="*/ 1325996 h 2974687"/>
              <a:gd name="connsiteX35" fmla="*/ 4783148 w 12192005"/>
              <a:gd name="connsiteY35" fmla="*/ 966769 h 2974687"/>
              <a:gd name="connsiteX36" fmla="*/ 4825455 w 12192005"/>
              <a:gd name="connsiteY36" fmla="*/ 971034 h 2974687"/>
              <a:gd name="connsiteX37" fmla="*/ 4864350 w 12192005"/>
              <a:gd name="connsiteY37" fmla="*/ 899371 h 2974687"/>
              <a:gd name="connsiteX38" fmla="*/ 5659444 w 12192005"/>
              <a:gd name="connsiteY38" fmla="*/ 476623 h 2974687"/>
              <a:gd name="connsiteX39" fmla="*/ 6337453 w 12192005"/>
              <a:gd name="connsiteY39" fmla="*/ 757464 h 2974687"/>
              <a:gd name="connsiteX40" fmla="*/ 6425970 w 12192005"/>
              <a:gd name="connsiteY40" fmla="*/ 864748 h 2974687"/>
              <a:gd name="connsiteX41" fmla="*/ 6451259 w 12192005"/>
              <a:gd name="connsiteY41" fmla="*/ 818157 h 2974687"/>
              <a:gd name="connsiteX42" fmla="*/ 7366802 w 12192005"/>
              <a:gd name="connsiteY42" fmla="*/ 331367 h 2974687"/>
              <a:gd name="connsiteX43" fmla="*/ 7479690 w 12192005"/>
              <a:gd name="connsiteY43" fmla="*/ 337067 h 2974687"/>
              <a:gd name="connsiteX44" fmla="*/ 7587922 w 12192005"/>
              <a:gd name="connsiteY44" fmla="*/ 353585 h 2974687"/>
              <a:gd name="connsiteX45" fmla="*/ 7654776 w 12192005"/>
              <a:gd name="connsiteY45" fmla="*/ 298426 h 2974687"/>
              <a:gd name="connsiteX46" fmla="*/ 8062731 w 12192005"/>
              <a:gd name="connsiteY46" fmla="*/ 173813 h 2974687"/>
              <a:gd name="connsiteX47" fmla="*/ 8777558 w 12192005"/>
              <a:gd name="connsiteY47" fmla="*/ 756414 h 2974687"/>
              <a:gd name="connsiteX48" fmla="*/ 8779462 w 12192005"/>
              <a:gd name="connsiteY48" fmla="*/ 775297 h 2974687"/>
              <a:gd name="connsiteX49" fmla="*/ 8800464 w 12192005"/>
              <a:gd name="connsiteY49" fmla="*/ 768778 h 2974687"/>
              <a:gd name="connsiteX50" fmla="*/ 8919000 w 12192005"/>
              <a:gd name="connsiteY50" fmla="*/ 756828 h 2974687"/>
              <a:gd name="connsiteX51" fmla="*/ 9406718 w 12192005"/>
              <a:gd name="connsiteY51" fmla="*/ 1016146 h 2974687"/>
              <a:gd name="connsiteX52" fmla="*/ 9430890 w 12192005"/>
              <a:gd name="connsiteY52" fmla="*/ 1060679 h 2974687"/>
              <a:gd name="connsiteX53" fmla="*/ 9438634 w 12192005"/>
              <a:gd name="connsiteY53" fmla="*/ 1035731 h 2974687"/>
              <a:gd name="connsiteX54" fmla="*/ 10170720 w 12192005"/>
              <a:gd name="connsiteY54" fmla="*/ 550471 h 2974687"/>
              <a:gd name="connsiteX55" fmla="*/ 10330844 w 12192005"/>
              <a:gd name="connsiteY55" fmla="*/ 566613 h 2974687"/>
              <a:gd name="connsiteX56" fmla="*/ 10350690 w 12192005"/>
              <a:gd name="connsiteY56" fmla="*/ 571716 h 2974687"/>
              <a:gd name="connsiteX57" fmla="*/ 10345328 w 12192005"/>
              <a:gd name="connsiteY57" fmla="*/ 518528 h 2974687"/>
              <a:gd name="connsiteX58" fmla="*/ 10863857 w 12192005"/>
              <a:gd name="connsiteY58"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0 w 12192005"/>
              <a:gd name="connsiteY14" fmla="*/ 1377434 h 2974687"/>
              <a:gd name="connsiteX15" fmla="*/ 30279 w 12192005"/>
              <a:gd name="connsiteY15" fmla="*/ 1340737 h 2974687"/>
              <a:gd name="connsiteX16" fmla="*/ 532612 w 12192005"/>
              <a:gd name="connsiteY16" fmla="*/ 1132663 h 2974687"/>
              <a:gd name="connsiteX17" fmla="*/ 809134 w 12192005"/>
              <a:gd name="connsiteY17" fmla="*/ 1188491 h 2974687"/>
              <a:gd name="connsiteX18" fmla="*/ 871197 w 12192005"/>
              <a:gd name="connsiteY18" fmla="*/ 1222176 h 2974687"/>
              <a:gd name="connsiteX19" fmla="*/ 920073 w 12192005"/>
              <a:gd name="connsiteY19" fmla="*/ 1162937 h 2974687"/>
              <a:gd name="connsiteX20" fmla="*/ 1422408 w 12192005"/>
              <a:gd name="connsiteY20" fmla="*/ 954863 h 2974687"/>
              <a:gd name="connsiteX21" fmla="*/ 1451151 w 12192005"/>
              <a:gd name="connsiteY21" fmla="*/ 957761 h 2974687"/>
              <a:gd name="connsiteX22" fmla="*/ 1453000 w 12192005"/>
              <a:gd name="connsiteY22" fmla="*/ 939422 h 2974687"/>
              <a:gd name="connsiteX23" fmla="*/ 2392372 w 12192005"/>
              <a:gd name="connsiteY23" fmla="*/ 173813 h 2974687"/>
              <a:gd name="connsiteX24" fmla="*/ 3351221 w 12192005"/>
              <a:gd name="connsiteY24" fmla="*/ 1132663 h 2974687"/>
              <a:gd name="connsiteX25" fmla="*/ 3348380 w 12192005"/>
              <a:gd name="connsiteY25" fmla="*/ 1160840 h 2974687"/>
              <a:gd name="connsiteX26" fmla="*/ 3449988 w 12192005"/>
              <a:gd name="connsiteY26" fmla="*/ 1192380 h 2974687"/>
              <a:gd name="connsiteX27" fmla="*/ 3708764 w 12192005"/>
              <a:gd name="connsiteY27" fmla="*/ 1405477 h 2974687"/>
              <a:gd name="connsiteX28" fmla="*/ 3735036 w 12192005"/>
              <a:gd name="connsiteY28" fmla="*/ 1460129 h 2974687"/>
              <a:gd name="connsiteX29" fmla="*/ 3775589 w 12192005"/>
              <a:gd name="connsiteY29" fmla="*/ 1426671 h 2974687"/>
              <a:gd name="connsiteX30" fmla="*/ 4042973 w 12192005"/>
              <a:gd name="connsiteY30" fmla="*/ 1344996 h 2974687"/>
              <a:gd name="connsiteX31" fmla="*/ 4139355 w 12192005"/>
              <a:gd name="connsiteY31" fmla="*/ 1354712 h 2974687"/>
              <a:gd name="connsiteX32" fmla="*/ 4224117 w 12192005"/>
              <a:gd name="connsiteY32" fmla="*/ 1381024 h 2974687"/>
              <a:gd name="connsiteX33" fmla="*/ 4241201 w 12192005"/>
              <a:gd name="connsiteY33" fmla="*/ 1325996 h 2974687"/>
              <a:gd name="connsiteX34" fmla="*/ 4783148 w 12192005"/>
              <a:gd name="connsiteY34" fmla="*/ 966769 h 2974687"/>
              <a:gd name="connsiteX35" fmla="*/ 4825455 w 12192005"/>
              <a:gd name="connsiteY35" fmla="*/ 971034 h 2974687"/>
              <a:gd name="connsiteX36" fmla="*/ 4864350 w 12192005"/>
              <a:gd name="connsiteY36" fmla="*/ 899371 h 2974687"/>
              <a:gd name="connsiteX37" fmla="*/ 5659444 w 12192005"/>
              <a:gd name="connsiteY37" fmla="*/ 476623 h 2974687"/>
              <a:gd name="connsiteX38" fmla="*/ 6337453 w 12192005"/>
              <a:gd name="connsiteY38" fmla="*/ 757464 h 2974687"/>
              <a:gd name="connsiteX39" fmla="*/ 6425970 w 12192005"/>
              <a:gd name="connsiteY39" fmla="*/ 864748 h 2974687"/>
              <a:gd name="connsiteX40" fmla="*/ 6451259 w 12192005"/>
              <a:gd name="connsiteY40" fmla="*/ 818157 h 2974687"/>
              <a:gd name="connsiteX41" fmla="*/ 7366802 w 12192005"/>
              <a:gd name="connsiteY41" fmla="*/ 331367 h 2974687"/>
              <a:gd name="connsiteX42" fmla="*/ 7479690 w 12192005"/>
              <a:gd name="connsiteY42" fmla="*/ 337067 h 2974687"/>
              <a:gd name="connsiteX43" fmla="*/ 7587922 w 12192005"/>
              <a:gd name="connsiteY43" fmla="*/ 353585 h 2974687"/>
              <a:gd name="connsiteX44" fmla="*/ 7654776 w 12192005"/>
              <a:gd name="connsiteY44" fmla="*/ 298426 h 2974687"/>
              <a:gd name="connsiteX45" fmla="*/ 8062731 w 12192005"/>
              <a:gd name="connsiteY45" fmla="*/ 173813 h 2974687"/>
              <a:gd name="connsiteX46" fmla="*/ 8777558 w 12192005"/>
              <a:gd name="connsiteY46" fmla="*/ 756414 h 2974687"/>
              <a:gd name="connsiteX47" fmla="*/ 8779462 w 12192005"/>
              <a:gd name="connsiteY47" fmla="*/ 775297 h 2974687"/>
              <a:gd name="connsiteX48" fmla="*/ 8800464 w 12192005"/>
              <a:gd name="connsiteY48" fmla="*/ 768778 h 2974687"/>
              <a:gd name="connsiteX49" fmla="*/ 8919000 w 12192005"/>
              <a:gd name="connsiteY49" fmla="*/ 756828 h 2974687"/>
              <a:gd name="connsiteX50" fmla="*/ 9406718 w 12192005"/>
              <a:gd name="connsiteY50" fmla="*/ 1016146 h 2974687"/>
              <a:gd name="connsiteX51" fmla="*/ 9430890 w 12192005"/>
              <a:gd name="connsiteY51" fmla="*/ 1060679 h 2974687"/>
              <a:gd name="connsiteX52" fmla="*/ 9438634 w 12192005"/>
              <a:gd name="connsiteY52" fmla="*/ 1035731 h 2974687"/>
              <a:gd name="connsiteX53" fmla="*/ 10170720 w 12192005"/>
              <a:gd name="connsiteY53" fmla="*/ 550471 h 2974687"/>
              <a:gd name="connsiteX54" fmla="*/ 10330844 w 12192005"/>
              <a:gd name="connsiteY54" fmla="*/ 566613 h 2974687"/>
              <a:gd name="connsiteX55" fmla="*/ 10350690 w 12192005"/>
              <a:gd name="connsiteY55" fmla="*/ 571716 h 2974687"/>
              <a:gd name="connsiteX56" fmla="*/ 10345328 w 12192005"/>
              <a:gd name="connsiteY56" fmla="*/ 518528 h 2974687"/>
              <a:gd name="connsiteX57" fmla="*/ 10863857 w 12192005"/>
              <a:gd name="connsiteY57"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576776 h 2974687"/>
              <a:gd name="connsiteX11" fmla="*/ 12192005 w 12192005"/>
              <a:gd name="connsiteY11" fmla="*/ 2974687 h 2974687"/>
              <a:gd name="connsiteX12" fmla="*/ 5 w 12192005"/>
              <a:gd name="connsiteY12" fmla="*/ 2974687 h 2974687"/>
              <a:gd name="connsiteX13" fmla="*/ 0 w 12192005"/>
              <a:gd name="connsiteY13" fmla="*/ 1377434 h 2974687"/>
              <a:gd name="connsiteX14" fmla="*/ 30279 w 12192005"/>
              <a:gd name="connsiteY14" fmla="*/ 1340737 h 2974687"/>
              <a:gd name="connsiteX15" fmla="*/ 532612 w 12192005"/>
              <a:gd name="connsiteY15" fmla="*/ 1132663 h 2974687"/>
              <a:gd name="connsiteX16" fmla="*/ 809134 w 12192005"/>
              <a:gd name="connsiteY16" fmla="*/ 1188491 h 2974687"/>
              <a:gd name="connsiteX17" fmla="*/ 871197 w 12192005"/>
              <a:gd name="connsiteY17" fmla="*/ 1222176 h 2974687"/>
              <a:gd name="connsiteX18" fmla="*/ 920073 w 12192005"/>
              <a:gd name="connsiteY18" fmla="*/ 1162937 h 2974687"/>
              <a:gd name="connsiteX19" fmla="*/ 1422408 w 12192005"/>
              <a:gd name="connsiteY19" fmla="*/ 954863 h 2974687"/>
              <a:gd name="connsiteX20" fmla="*/ 1451151 w 12192005"/>
              <a:gd name="connsiteY20" fmla="*/ 957761 h 2974687"/>
              <a:gd name="connsiteX21" fmla="*/ 1453000 w 12192005"/>
              <a:gd name="connsiteY21" fmla="*/ 939422 h 2974687"/>
              <a:gd name="connsiteX22" fmla="*/ 2392372 w 12192005"/>
              <a:gd name="connsiteY22" fmla="*/ 173813 h 2974687"/>
              <a:gd name="connsiteX23" fmla="*/ 3351221 w 12192005"/>
              <a:gd name="connsiteY23" fmla="*/ 1132663 h 2974687"/>
              <a:gd name="connsiteX24" fmla="*/ 3348380 w 12192005"/>
              <a:gd name="connsiteY24" fmla="*/ 1160840 h 2974687"/>
              <a:gd name="connsiteX25" fmla="*/ 3449988 w 12192005"/>
              <a:gd name="connsiteY25" fmla="*/ 1192380 h 2974687"/>
              <a:gd name="connsiteX26" fmla="*/ 3708764 w 12192005"/>
              <a:gd name="connsiteY26" fmla="*/ 1405477 h 2974687"/>
              <a:gd name="connsiteX27" fmla="*/ 3735036 w 12192005"/>
              <a:gd name="connsiteY27" fmla="*/ 1460129 h 2974687"/>
              <a:gd name="connsiteX28" fmla="*/ 3775589 w 12192005"/>
              <a:gd name="connsiteY28" fmla="*/ 1426671 h 2974687"/>
              <a:gd name="connsiteX29" fmla="*/ 4042973 w 12192005"/>
              <a:gd name="connsiteY29" fmla="*/ 1344996 h 2974687"/>
              <a:gd name="connsiteX30" fmla="*/ 4139355 w 12192005"/>
              <a:gd name="connsiteY30" fmla="*/ 1354712 h 2974687"/>
              <a:gd name="connsiteX31" fmla="*/ 4224117 w 12192005"/>
              <a:gd name="connsiteY31" fmla="*/ 1381024 h 2974687"/>
              <a:gd name="connsiteX32" fmla="*/ 4241201 w 12192005"/>
              <a:gd name="connsiteY32" fmla="*/ 1325996 h 2974687"/>
              <a:gd name="connsiteX33" fmla="*/ 4783148 w 12192005"/>
              <a:gd name="connsiteY33" fmla="*/ 966769 h 2974687"/>
              <a:gd name="connsiteX34" fmla="*/ 4825455 w 12192005"/>
              <a:gd name="connsiteY34" fmla="*/ 971034 h 2974687"/>
              <a:gd name="connsiteX35" fmla="*/ 4864350 w 12192005"/>
              <a:gd name="connsiteY35" fmla="*/ 899371 h 2974687"/>
              <a:gd name="connsiteX36" fmla="*/ 5659444 w 12192005"/>
              <a:gd name="connsiteY36" fmla="*/ 476623 h 2974687"/>
              <a:gd name="connsiteX37" fmla="*/ 6337453 w 12192005"/>
              <a:gd name="connsiteY37" fmla="*/ 757464 h 2974687"/>
              <a:gd name="connsiteX38" fmla="*/ 6425970 w 12192005"/>
              <a:gd name="connsiteY38" fmla="*/ 864748 h 2974687"/>
              <a:gd name="connsiteX39" fmla="*/ 6451259 w 12192005"/>
              <a:gd name="connsiteY39" fmla="*/ 818157 h 2974687"/>
              <a:gd name="connsiteX40" fmla="*/ 7366802 w 12192005"/>
              <a:gd name="connsiteY40" fmla="*/ 331367 h 2974687"/>
              <a:gd name="connsiteX41" fmla="*/ 7479690 w 12192005"/>
              <a:gd name="connsiteY41" fmla="*/ 337067 h 2974687"/>
              <a:gd name="connsiteX42" fmla="*/ 7587922 w 12192005"/>
              <a:gd name="connsiteY42" fmla="*/ 353585 h 2974687"/>
              <a:gd name="connsiteX43" fmla="*/ 7654776 w 12192005"/>
              <a:gd name="connsiteY43" fmla="*/ 298426 h 2974687"/>
              <a:gd name="connsiteX44" fmla="*/ 8062731 w 12192005"/>
              <a:gd name="connsiteY44" fmla="*/ 173813 h 2974687"/>
              <a:gd name="connsiteX45" fmla="*/ 8777558 w 12192005"/>
              <a:gd name="connsiteY45" fmla="*/ 756414 h 2974687"/>
              <a:gd name="connsiteX46" fmla="*/ 8779462 w 12192005"/>
              <a:gd name="connsiteY46" fmla="*/ 775297 h 2974687"/>
              <a:gd name="connsiteX47" fmla="*/ 8800464 w 12192005"/>
              <a:gd name="connsiteY47" fmla="*/ 768778 h 2974687"/>
              <a:gd name="connsiteX48" fmla="*/ 8919000 w 12192005"/>
              <a:gd name="connsiteY48" fmla="*/ 756828 h 2974687"/>
              <a:gd name="connsiteX49" fmla="*/ 9406718 w 12192005"/>
              <a:gd name="connsiteY49" fmla="*/ 1016146 h 2974687"/>
              <a:gd name="connsiteX50" fmla="*/ 9430890 w 12192005"/>
              <a:gd name="connsiteY50" fmla="*/ 1060679 h 2974687"/>
              <a:gd name="connsiteX51" fmla="*/ 9438634 w 12192005"/>
              <a:gd name="connsiteY51" fmla="*/ 1035731 h 2974687"/>
              <a:gd name="connsiteX52" fmla="*/ 10170720 w 12192005"/>
              <a:gd name="connsiteY52" fmla="*/ 550471 h 2974687"/>
              <a:gd name="connsiteX53" fmla="*/ 10330844 w 12192005"/>
              <a:gd name="connsiteY53" fmla="*/ 566613 h 2974687"/>
              <a:gd name="connsiteX54" fmla="*/ 10350690 w 12192005"/>
              <a:gd name="connsiteY54" fmla="*/ 571716 h 2974687"/>
              <a:gd name="connsiteX55" fmla="*/ 10345328 w 12192005"/>
              <a:gd name="connsiteY55" fmla="*/ 518528 h 2974687"/>
              <a:gd name="connsiteX56" fmla="*/ 10863857 w 12192005"/>
              <a:gd name="connsiteY56"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974687 h 2974687"/>
              <a:gd name="connsiteX11" fmla="*/ 5 w 12192005"/>
              <a:gd name="connsiteY11" fmla="*/ 2974687 h 2974687"/>
              <a:gd name="connsiteX12" fmla="*/ 0 w 12192005"/>
              <a:gd name="connsiteY12" fmla="*/ 1377434 h 2974687"/>
              <a:gd name="connsiteX13" fmla="*/ 30279 w 12192005"/>
              <a:gd name="connsiteY13" fmla="*/ 1340737 h 2974687"/>
              <a:gd name="connsiteX14" fmla="*/ 532612 w 12192005"/>
              <a:gd name="connsiteY14" fmla="*/ 1132663 h 2974687"/>
              <a:gd name="connsiteX15" fmla="*/ 809134 w 12192005"/>
              <a:gd name="connsiteY15" fmla="*/ 1188491 h 2974687"/>
              <a:gd name="connsiteX16" fmla="*/ 871197 w 12192005"/>
              <a:gd name="connsiteY16" fmla="*/ 1222176 h 2974687"/>
              <a:gd name="connsiteX17" fmla="*/ 920073 w 12192005"/>
              <a:gd name="connsiteY17" fmla="*/ 1162937 h 2974687"/>
              <a:gd name="connsiteX18" fmla="*/ 1422408 w 12192005"/>
              <a:gd name="connsiteY18" fmla="*/ 954863 h 2974687"/>
              <a:gd name="connsiteX19" fmla="*/ 1451151 w 12192005"/>
              <a:gd name="connsiteY19" fmla="*/ 957761 h 2974687"/>
              <a:gd name="connsiteX20" fmla="*/ 1453000 w 12192005"/>
              <a:gd name="connsiteY20" fmla="*/ 939422 h 2974687"/>
              <a:gd name="connsiteX21" fmla="*/ 2392372 w 12192005"/>
              <a:gd name="connsiteY21" fmla="*/ 173813 h 2974687"/>
              <a:gd name="connsiteX22" fmla="*/ 3351221 w 12192005"/>
              <a:gd name="connsiteY22" fmla="*/ 1132663 h 2974687"/>
              <a:gd name="connsiteX23" fmla="*/ 3348380 w 12192005"/>
              <a:gd name="connsiteY23" fmla="*/ 1160840 h 2974687"/>
              <a:gd name="connsiteX24" fmla="*/ 3449988 w 12192005"/>
              <a:gd name="connsiteY24" fmla="*/ 1192380 h 2974687"/>
              <a:gd name="connsiteX25" fmla="*/ 3708764 w 12192005"/>
              <a:gd name="connsiteY25" fmla="*/ 1405477 h 2974687"/>
              <a:gd name="connsiteX26" fmla="*/ 3735036 w 12192005"/>
              <a:gd name="connsiteY26" fmla="*/ 1460129 h 2974687"/>
              <a:gd name="connsiteX27" fmla="*/ 3775589 w 12192005"/>
              <a:gd name="connsiteY27" fmla="*/ 1426671 h 2974687"/>
              <a:gd name="connsiteX28" fmla="*/ 4042973 w 12192005"/>
              <a:gd name="connsiteY28" fmla="*/ 1344996 h 2974687"/>
              <a:gd name="connsiteX29" fmla="*/ 4139355 w 12192005"/>
              <a:gd name="connsiteY29" fmla="*/ 1354712 h 2974687"/>
              <a:gd name="connsiteX30" fmla="*/ 4224117 w 12192005"/>
              <a:gd name="connsiteY30" fmla="*/ 1381024 h 2974687"/>
              <a:gd name="connsiteX31" fmla="*/ 4241201 w 12192005"/>
              <a:gd name="connsiteY31" fmla="*/ 1325996 h 2974687"/>
              <a:gd name="connsiteX32" fmla="*/ 4783148 w 12192005"/>
              <a:gd name="connsiteY32" fmla="*/ 966769 h 2974687"/>
              <a:gd name="connsiteX33" fmla="*/ 4825455 w 12192005"/>
              <a:gd name="connsiteY33" fmla="*/ 971034 h 2974687"/>
              <a:gd name="connsiteX34" fmla="*/ 4864350 w 12192005"/>
              <a:gd name="connsiteY34" fmla="*/ 899371 h 2974687"/>
              <a:gd name="connsiteX35" fmla="*/ 5659444 w 12192005"/>
              <a:gd name="connsiteY35" fmla="*/ 476623 h 2974687"/>
              <a:gd name="connsiteX36" fmla="*/ 6337453 w 12192005"/>
              <a:gd name="connsiteY36" fmla="*/ 757464 h 2974687"/>
              <a:gd name="connsiteX37" fmla="*/ 6425970 w 12192005"/>
              <a:gd name="connsiteY37" fmla="*/ 864748 h 2974687"/>
              <a:gd name="connsiteX38" fmla="*/ 6451259 w 12192005"/>
              <a:gd name="connsiteY38" fmla="*/ 818157 h 2974687"/>
              <a:gd name="connsiteX39" fmla="*/ 7366802 w 12192005"/>
              <a:gd name="connsiteY39" fmla="*/ 331367 h 2974687"/>
              <a:gd name="connsiteX40" fmla="*/ 7479690 w 12192005"/>
              <a:gd name="connsiteY40" fmla="*/ 337067 h 2974687"/>
              <a:gd name="connsiteX41" fmla="*/ 7587922 w 12192005"/>
              <a:gd name="connsiteY41" fmla="*/ 353585 h 2974687"/>
              <a:gd name="connsiteX42" fmla="*/ 7654776 w 12192005"/>
              <a:gd name="connsiteY42" fmla="*/ 298426 h 2974687"/>
              <a:gd name="connsiteX43" fmla="*/ 8062731 w 12192005"/>
              <a:gd name="connsiteY43" fmla="*/ 173813 h 2974687"/>
              <a:gd name="connsiteX44" fmla="*/ 8777558 w 12192005"/>
              <a:gd name="connsiteY44" fmla="*/ 756414 h 2974687"/>
              <a:gd name="connsiteX45" fmla="*/ 8779462 w 12192005"/>
              <a:gd name="connsiteY45" fmla="*/ 775297 h 2974687"/>
              <a:gd name="connsiteX46" fmla="*/ 8800464 w 12192005"/>
              <a:gd name="connsiteY46" fmla="*/ 768778 h 2974687"/>
              <a:gd name="connsiteX47" fmla="*/ 8919000 w 12192005"/>
              <a:gd name="connsiteY47" fmla="*/ 756828 h 2974687"/>
              <a:gd name="connsiteX48" fmla="*/ 9406718 w 12192005"/>
              <a:gd name="connsiteY48" fmla="*/ 1016146 h 2974687"/>
              <a:gd name="connsiteX49" fmla="*/ 9430890 w 12192005"/>
              <a:gd name="connsiteY49" fmla="*/ 1060679 h 2974687"/>
              <a:gd name="connsiteX50" fmla="*/ 9438634 w 12192005"/>
              <a:gd name="connsiteY50" fmla="*/ 1035731 h 2974687"/>
              <a:gd name="connsiteX51" fmla="*/ 10170720 w 12192005"/>
              <a:gd name="connsiteY51" fmla="*/ 550471 h 2974687"/>
              <a:gd name="connsiteX52" fmla="*/ 10330844 w 12192005"/>
              <a:gd name="connsiteY52" fmla="*/ 566613 h 2974687"/>
              <a:gd name="connsiteX53" fmla="*/ 10350690 w 12192005"/>
              <a:gd name="connsiteY53" fmla="*/ 571716 h 2974687"/>
              <a:gd name="connsiteX54" fmla="*/ 10345328 w 12192005"/>
              <a:gd name="connsiteY54" fmla="*/ 518528 h 2974687"/>
              <a:gd name="connsiteX55" fmla="*/ 10863857 w 12192005"/>
              <a:gd name="connsiteY55" fmla="*/ 0 h 297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5" h="2974687">
                <a:moveTo>
                  <a:pt x="10863857" y="0"/>
                </a:moveTo>
                <a:cubicBezTo>
                  <a:pt x="11078638" y="0"/>
                  <a:pt x="11262920" y="130586"/>
                  <a:pt x="11341637" y="316693"/>
                </a:cubicBezTo>
                <a:lnTo>
                  <a:pt x="11342240" y="318638"/>
                </a:lnTo>
                <a:lnTo>
                  <a:pt x="11353705" y="315079"/>
                </a:lnTo>
                <a:cubicBezTo>
                  <a:pt x="11379704" y="309759"/>
                  <a:pt x="11406623" y="306965"/>
                  <a:pt x="11434194" y="306965"/>
                </a:cubicBezTo>
                <a:cubicBezTo>
                  <a:pt x="11544479" y="306965"/>
                  <a:pt x="11644323" y="351667"/>
                  <a:pt x="11716597" y="423940"/>
                </a:cubicBezTo>
                <a:lnTo>
                  <a:pt x="11762250" y="479273"/>
                </a:lnTo>
                <a:lnTo>
                  <a:pt x="11797268" y="476623"/>
                </a:lnTo>
                <a:cubicBezTo>
                  <a:pt x="11934905" y="476623"/>
                  <a:pt x="12062769" y="518465"/>
                  <a:pt x="12168836" y="590121"/>
                </a:cubicBezTo>
                <a:lnTo>
                  <a:pt x="12192005" y="608326"/>
                </a:lnTo>
                <a:lnTo>
                  <a:pt x="12192005" y="2974687"/>
                </a:lnTo>
                <a:lnTo>
                  <a:pt x="5" y="2974687"/>
                </a:lnTo>
                <a:cubicBezTo>
                  <a:pt x="3" y="2442269"/>
                  <a:pt x="2" y="1909852"/>
                  <a:pt x="0" y="1377434"/>
                </a:cubicBezTo>
                <a:lnTo>
                  <a:pt x="30279" y="1340737"/>
                </a:lnTo>
                <a:cubicBezTo>
                  <a:pt x="158837" y="1212178"/>
                  <a:pt x="336439" y="1132663"/>
                  <a:pt x="532612" y="1132663"/>
                </a:cubicBezTo>
                <a:cubicBezTo>
                  <a:pt x="630699" y="1132663"/>
                  <a:pt x="724144" y="1152542"/>
                  <a:pt x="809134" y="1188491"/>
                </a:cubicBezTo>
                <a:lnTo>
                  <a:pt x="871197" y="1222176"/>
                </a:lnTo>
                <a:lnTo>
                  <a:pt x="920073" y="1162937"/>
                </a:lnTo>
                <a:cubicBezTo>
                  <a:pt x="1048633" y="1034378"/>
                  <a:pt x="1226233" y="954863"/>
                  <a:pt x="1422408" y="954863"/>
                </a:cubicBezTo>
                <a:lnTo>
                  <a:pt x="1451151" y="957761"/>
                </a:lnTo>
                <a:lnTo>
                  <a:pt x="1453000" y="939422"/>
                </a:lnTo>
                <a:cubicBezTo>
                  <a:pt x="1542410" y="502490"/>
                  <a:pt x="1929007" y="173813"/>
                  <a:pt x="2392372" y="173813"/>
                </a:cubicBezTo>
                <a:cubicBezTo>
                  <a:pt x="2921928" y="173813"/>
                  <a:pt x="3351221" y="603105"/>
                  <a:pt x="3351221" y="1132663"/>
                </a:cubicBezTo>
                <a:lnTo>
                  <a:pt x="3348380" y="1160840"/>
                </a:lnTo>
                <a:lnTo>
                  <a:pt x="3449988" y="1192380"/>
                </a:lnTo>
                <a:cubicBezTo>
                  <a:pt x="3555538" y="1237025"/>
                  <a:pt x="3645346" y="1311605"/>
                  <a:pt x="3708764" y="1405477"/>
                </a:cubicBezTo>
                <a:lnTo>
                  <a:pt x="3735036" y="1460129"/>
                </a:lnTo>
                <a:lnTo>
                  <a:pt x="3775589" y="1426671"/>
                </a:lnTo>
                <a:cubicBezTo>
                  <a:pt x="3851917" y="1375106"/>
                  <a:pt x="3943928" y="1344996"/>
                  <a:pt x="4042973" y="1344996"/>
                </a:cubicBezTo>
                <a:cubicBezTo>
                  <a:pt x="4075989" y="1344996"/>
                  <a:pt x="4108222" y="1348342"/>
                  <a:pt x="4139355" y="1354712"/>
                </a:cubicBezTo>
                <a:lnTo>
                  <a:pt x="4224117" y="1381024"/>
                </a:lnTo>
                <a:lnTo>
                  <a:pt x="4241201" y="1325996"/>
                </a:lnTo>
                <a:cubicBezTo>
                  <a:pt x="4330488" y="1114894"/>
                  <a:pt x="4539519" y="966769"/>
                  <a:pt x="4783148" y="966769"/>
                </a:cubicBezTo>
                <a:lnTo>
                  <a:pt x="4825455" y="971034"/>
                </a:lnTo>
                <a:lnTo>
                  <a:pt x="4864350" y="899371"/>
                </a:lnTo>
                <a:cubicBezTo>
                  <a:pt x="5036663" y="644315"/>
                  <a:pt x="5328472" y="476623"/>
                  <a:pt x="5659444" y="476623"/>
                </a:cubicBezTo>
                <a:cubicBezTo>
                  <a:pt x="5924225" y="476623"/>
                  <a:pt x="6163935" y="583946"/>
                  <a:pt x="6337453" y="757464"/>
                </a:cubicBezTo>
                <a:lnTo>
                  <a:pt x="6425970" y="864748"/>
                </a:lnTo>
                <a:lnTo>
                  <a:pt x="6451259" y="818157"/>
                </a:lnTo>
                <a:cubicBezTo>
                  <a:pt x="6649675" y="524463"/>
                  <a:pt x="6985689" y="331367"/>
                  <a:pt x="7366802" y="331367"/>
                </a:cubicBezTo>
                <a:cubicBezTo>
                  <a:pt x="7404913" y="331367"/>
                  <a:pt x="7442573" y="333298"/>
                  <a:pt x="7479690" y="337067"/>
                </a:cubicBezTo>
                <a:lnTo>
                  <a:pt x="7587922" y="353585"/>
                </a:lnTo>
                <a:lnTo>
                  <a:pt x="7654776" y="298426"/>
                </a:lnTo>
                <a:cubicBezTo>
                  <a:pt x="7771229" y="219752"/>
                  <a:pt x="7911615" y="173813"/>
                  <a:pt x="8062731" y="173813"/>
                </a:cubicBezTo>
                <a:cubicBezTo>
                  <a:pt x="8415334" y="173813"/>
                  <a:pt x="8709521" y="423924"/>
                  <a:pt x="8777558" y="756414"/>
                </a:cubicBezTo>
                <a:lnTo>
                  <a:pt x="8779462" y="775297"/>
                </a:lnTo>
                <a:lnTo>
                  <a:pt x="8800464" y="768778"/>
                </a:lnTo>
                <a:cubicBezTo>
                  <a:pt x="8838752" y="760943"/>
                  <a:pt x="8878395" y="756828"/>
                  <a:pt x="8919000" y="756828"/>
                </a:cubicBezTo>
                <a:cubicBezTo>
                  <a:pt x="9122023" y="756828"/>
                  <a:pt x="9301020" y="859692"/>
                  <a:pt x="9406718" y="1016146"/>
                </a:cubicBezTo>
                <a:lnTo>
                  <a:pt x="9430890" y="1060679"/>
                </a:lnTo>
                <a:lnTo>
                  <a:pt x="9438634" y="1035731"/>
                </a:lnTo>
                <a:cubicBezTo>
                  <a:pt x="9559249" y="750564"/>
                  <a:pt x="9841618" y="550471"/>
                  <a:pt x="10170720" y="550471"/>
                </a:cubicBezTo>
                <a:cubicBezTo>
                  <a:pt x="10225570" y="550471"/>
                  <a:pt x="10279123" y="556029"/>
                  <a:pt x="10330844" y="566613"/>
                </a:cubicBezTo>
                <a:lnTo>
                  <a:pt x="10350690" y="571716"/>
                </a:lnTo>
                <a:lnTo>
                  <a:pt x="10345328" y="518528"/>
                </a:lnTo>
                <a:cubicBezTo>
                  <a:pt x="10345328" y="232153"/>
                  <a:pt x="10577481" y="0"/>
                  <a:pt x="10863857" y="0"/>
                </a:cubicBezTo>
                <a:close/>
              </a:path>
            </a:pathLst>
          </a:custGeom>
          <a:solidFill>
            <a:srgbClr val="D2D0CE">
              <a:alpha val="30000"/>
            </a:srgbClr>
          </a:solidFill>
          <a:ln w="25400" cap="sq"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endParaRPr>
          </a:p>
        </p:txBody>
      </p:sp>
      <p:sp>
        <p:nvSpPr>
          <p:cNvPr id="3" name="Content Placeholder 2"/>
          <p:cNvSpPr>
            <a:spLocks noGrp="1"/>
          </p:cNvSpPr>
          <p:nvPr>
            <p:ph sz="half" idx="1"/>
          </p:nvPr>
        </p:nvSpPr>
        <p:spPr>
          <a:xfrm>
            <a:off x="365125" y="869950"/>
            <a:ext cx="4024314" cy="3792537"/>
          </a:xfrm>
        </p:spPr>
        <p:txBody>
          <a:bodyPr>
            <a:normAutofit/>
          </a:bodyPr>
          <a:lstStyle>
            <a:lvl1pPr>
              <a:defRPr sz="1200"/>
            </a:lvl1pPr>
            <a:lvl2pPr>
              <a:defRPr sz="1200"/>
            </a:lvl2pPr>
            <a:lvl3pPr>
              <a:defRPr sz="1200"/>
            </a:lvl3pPr>
            <a:lvl4pPr>
              <a:defRPr sz="1200"/>
            </a:lvl4pPr>
            <a:lvl5pPr>
              <a:defRPr sz="1200"/>
            </a:lvl5pPr>
            <a:lvl6pPr>
              <a:defRPr sz="1200"/>
            </a:lvl6pPr>
            <a:lvl7pPr>
              <a:defRPr sz="1200" baseline="0"/>
            </a:lvl7pPr>
            <a:lvl8pPr>
              <a:defRPr sz="1200" baseline="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4563" y="869950"/>
            <a:ext cx="4024311" cy="3792537"/>
          </a:xfrm>
        </p:spPr>
        <p:txBody>
          <a:bodyPr>
            <a:normAutofit/>
          </a:bodyPr>
          <a:lstStyle>
            <a:lvl1pPr>
              <a:defRPr sz="1200"/>
            </a:lvl1pPr>
            <a:lvl2pPr>
              <a:defRPr sz="1200"/>
            </a:lvl2pPr>
            <a:lvl3pPr>
              <a:defRPr sz="1200"/>
            </a:lvl3pPr>
            <a:lvl4pPr>
              <a:defRPr sz="1200"/>
            </a:lvl4pPr>
            <a:lvl5pPr>
              <a:defRPr sz="1200"/>
            </a:lvl5pPr>
            <a:lvl6pPr>
              <a:defRPr sz="1200"/>
            </a:lvl6pPr>
            <a:lvl7pPr>
              <a:defRPr sz="1200" baseline="0"/>
            </a:lvl7pPr>
            <a:lvl8pPr>
              <a:defRPr sz="1200" baseline="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a:xfrm>
            <a:off x="365125" y="182880"/>
            <a:ext cx="8413750" cy="365760"/>
          </a:xfrm>
        </p:spPr>
        <p:txBody>
          <a:bodyPr tIns="27432" anchor="t" anchorCtr="0"/>
          <a:lstStyle/>
          <a:p>
            <a:r>
              <a:rPr lang="en-US" dirty="0"/>
              <a:t>Slide title, sentence case</a:t>
            </a:r>
          </a:p>
        </p:txBody>
      </p:sp>
      <p:sp>
        <p:nvSpPr>
          <p:cNvPr id="6" name="Footer Placeholder 5"/>
          <p:cNvSpPr>
            <a:spLocks noGrp="1"/>
          </p:cNvSpPr>
          <p:nvPr>
            <p:ph type="ftr" sz="quarter" idx="11"/>
          </p:nvPr>
        </p:nvSpPr>
        <p:spPr/>
        <p:txBody>
          <a:bodyPr/>
          <a:lstStyle/>
          <a:p>
            <a:r>
              <a:rPr lang="en-US" smtClean="0"/>
              <a:t>Pega Weekly Status Report</a:t>
            </a:r>
            <a:endParaRPr lang="en-US" dirty="0"/>
          </a:p>
        </p:txBody>
      </p:sp>
      <p:sp>
        <p:nvSpPr>
          <p:cNvPr id="7" name="Slide Number Placeholder 6"/>
          <p:cNvSpPr>
            <a:spLocks noGrp="1"/>
          </p:cNvSpPr>
          <p:nvPr>
            <p:ph type="sldNum" sz="quarter" idx="12"/>
          </p:nvPr>
        </p:nvSpPr>
        <p:spPr/>
        <p:txBody>
          <a:bodyPr/>
          <a:lstStyle/>
          <a:p>
            <a:fld id="{94C005EB-05AB-4350-8862-D44178390B49}" type="slidenum">
              <a:rPr lang="en-US" smtClean="0"/>
              <a:pPr/>
              <a:t>‹#›</a:t>
            </a:fld>
            <a:endParaRPr lang="en-US" dirty="0"/>
          </a:p>
        </p:txBody>
      </p:sp>
      <p:sp>
        <p:nvSpPr>
          <p:cNvPr id="8" name="Subtitle 2"/>
          <p:cNvSpPr>
            <a:spLocks noGrp="1"/>
          </p:cNvSpPr>
          <p:nvPr>
            <p:ph type="subTitle" idx="13" hasCustomPrompt="1"/>
          </p:nvPr>
        </p:nvSpPr>
        <p:spPr>
          <a:xfrm>
            <a:off x="365125" y="548639"/>
            <a:ext cx="8413116" cy="320040"/>
          </a:xfrm>
        </p:spPr>
        <p:txBody>
          <a:bodyPr>
            <a:noAutofit/>
          </a:bodyPr>
          <a:lstStyle>
            <a:lvl1pPr marL="0" indent="0" algn="l">
              <a:spcBef>
                <a:spcPts val="0"/>
              </a:spcBef>
              <a:buNone/>
              <a:defRPr sz="1400" baseline="0">
                <a:solidFill>
                  <a:schemeClr val="accent6"/>
                </a:solidFill>
              </a:defRPr>
            </a:lvl1pPr>
            <a:lvl2pPr marL="0" indent="0" algn="l">
              <a:spcBef>
                <a:spcPts val="0"/>
              </a:spcBef>
              <a:buNone/>
              <a:defRPr sz="1400">
                <a:solidFill>
                  <a:schemeClr val="accent6"/>
                </a:solidFill>
              </a:defRPr>
            </a:lvl2pPr>
            <a:lvl3pPr marL="0" indent="0" algn="l">
              <a:spcBef>
                <a:spcPts val="0"/>
              </a:spcBef>
              <a:buNone/>
              <a:defRPr sz="1400">
                <a:solidFill>
                  <a:schemeClr val="accent6"/>
                </a:solidFill>
              </a:defRPr>
            </a:lvl3pPr>
            <a:lvl4pPr marL="0" indent="0" algn="l">
              <a:spcBef>
                <a:spcPts val="0"/>
              </a:spcBef>
              <a:buNone/>
              <a:defRPr sz="1400">
                <a:solidFill>
                  <a:schemeClr val="accent6"/>
                </a:solidFill>
              </a:defRPr>
            </a:lvl4pPr>
            <a:lvl5pPr marL="0" indent="0" algn="l">
              <a:spcBef>
                <a:spcPts val="0"/>
              </a:spcBef>
              <a:buNone/>
              <a:defRPr sz="1400">
                <a:solidFill>
                  <a:schemeClr val="accent6"/>
                </a:solidFill>
              </a:defRPr>
            </a:lvl5pPr>
            <a:lvl6pPr marL="0" indent="0" algn="l">
              <a:spcBef>
                <a:spcPts val="0"/>
              </a:spcBef>
              <a:buNone/>
              <a:defRPr sz="1400">
                <a:solidFill>
                  <a:schemeClr val="accent6"/>
                </a:solidFill>
              </a:defRPr>
            </a:lvl6pPr>
            <a:lvl7pPr marL="0" indent="0" algn="l">
              <a:spcBef>
                <a:spcPts val="0"/>
              </a:spcBef>
              <a:buNone/>
              <a:defRPr sz="1400">
                <a:solidFill>
                  <a:schemeClr val="accent6"/>
                </a:solidFill>
              </a:defRPr>
            </a:lvl7pPr>
            <a:lvl8pPr marL="0" indent="0" algn="l">
              <a:spcBef>
                <a:spcPts val="0"/>
              </a:spcBef>
              <a:buNone/>
              <a:defRPr sz="1400">
                <a:solidFill>
                  <a:schemeClr val="accent6"/>
                </a:solidFill>
              </a:defRPr>
            </a:lvl8pPr>
            <a:lvl9pPr marL="0" indent="0" algn="l">
              <a:spcBef>
                <a:spcPts val="0"/>
              </a:spcBef>
              <a:buNone/>
              <a:defRPr sz="1400">
                <a:solidFill>
                  <a:schemeClr val="accent6"/>
                </a:solidFill>
              </a:defRPr>
            </a:lvl9pPr>
          </a:lstStyle>
          <a:p>
            <a:r>
              <a:rPr lang="en-US" dirty="0"/>
              <a:t>Subtitle</a:t>
            </a:r>
          </a:p>
        </p:txBody>
      </p:sp>
      <p:sp>
        <p:nvSpPr>
          <p:cNvPr id="10" name="Date Placeholder 3"/>
          <p:cNvSpPr>
            <a:spLocks noGrp="1"/>
          </p:cNvSpPr>
          <p:nvPr>
            <p:ph type="dt" sz="half" idx="14"/>
          </p:nvPr>
        </p:nvSpPr>
        <p:spPr>
          <a:xfrm>
            <a:off x="971600" y="4853287"/>
            <a:ext cx="2057400" cy="274637"/>
          </a:xfrm>
          <a:prstGeom prst="rect">
            <a:avLst/>
          </a:prstGeom>
        </p:spPr>
        <p:txBody>
          <a:bodyPr vert="horz" lIns="91440" tIns="45720" rIns="91440" bIns="45720" rtlCol="0" anchor="ctr"/>
          <a:lstStyle>
            <a:lvl1pPr algn="l">
              <a:defRPr sz="1000">
                <a:solidFill>
                  <a:schemeClr val="bg1"/>
                </a:solidFill>
              </a:defRPr>
            </a:lvl1pPr>
          </a:lstStyle>
          <a:p>
            <a:r>
              <a:rPr lang="en-US" smtClean="0"/>
              <a:t>00 Month 0000</a:t>
            </a:r>
            <a:endParaRPr lang="en-US" dirty="0"/>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Heavy 3">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xmlns="" id="{0CEEDD1D-DEE0-8F45-96F3-41FA24F9FFF7}"/>
              </a:ext>
            </a:extLst>
          </p:cNvPr>
          <p:cNvSpPr>
            <a:spLocks noChangeAspect="1"/>
          </p:cNvSpPr>
          <p:nvPr userDrawn="1"/>
        </p:nvSpPr>
        <p:spPr bwMode="hidden">
          <a:xfrm>
            <a:off x="-4" y="2592445"/>
            <a:ext cx="9144004" cy="2231015"/>
          </a:xfrm>
          <a:custGeom>
            <a:avLst/>
            <a:gdLst>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2555062 h 2974687"/>
              <a:gd name="connsiteX16" fmla="*/ 0 w 12192005"/>
              <a:gd name="connsiteY16" fmla="*/ 1377434 h 2974687"/>
              <a:gd name="connsiteX17" fmla="*/ 30279 w 12192005"/>
              <a:gd name="connsiteY17" fmla="*/ 1340737 h 2974687"/>
              <a:gd name="connsiteX18" fmla="*/ 532612 w 12192005"/>
              <a:gd name="connsiteY18" fmla="*/ 1132663 h 2974687"/>
              <a:gd name="connsiteX19" fmla="*/ 809134 w 12192005"/>
              <a:gd name="connsiteY19" fmla="*/ 1188491 h 2974687"/>
              <a:gd name="connsiteX20" fmla="*/ 871197 w 12192005"/>
              <a:gd name="connsiteY20" fmla="*/ 1222176 h 2974687"/>
              <a:gd name="connsiteX21" fmla="*/ 920073 w 12192005"/>
              <a:gd name="connsiteY21" fmla="*/ 1162937 h 2974687"/>
              <a:gd name="connsiteX22" fmla="*/ 1422408 w 12192005"/>
              <a:gd name="connsiteY22" fmla="*/ 954863 h 2974687"/>
              <a:gd name="connsiteX23" fmla="*/ 1451151 w 12192005"/>
              <a:gd name="connsiteY23" fmla="*/ 957761 h 2974687"/>
              <a:gd name="connsiteX24" fmla="*/ 1453000 w 12192005"/>
              <a:gd name="connsiteY24" fmla="*/ 939422 h 2974687"/>
              <a:gd name="connsiteX25" fmla="*/ 2392372 w 12192005"/>
              <a:gd name="connsiteY25" fmla="*/ 173813 h 2974687"/>
              <a:gd name="connsiteX26" fmla="*/ 3351221 w 12192005"/>
              <a:gd name="connsiteY26" fmla="*/ 1132663 h 2974687"/>
              <a:gd name="connsiteX27" fmla="*/ 3348380 w 12192005"/>
              <a:gd name="connsiteY27" fmla="*/ 1160840 h 2974687"/>
              <a:gd name="connsiteX28" fmla="*/ 3449988 w 12192005"/>
              <a:gd name="connsiteY28" fmla="*/ 1192380 h 2974687"/>
              <a:gd name="connsiteX29" fmla="*/ 3708764 w 12192005"/>
              <a:gd name="connsiteY29" fmla="*/ 1405477 h 2974687"/>
              <a:gd name="connsiteX30" fmla="*/ 3735036 w 12192005"/>
              <a:gd name="connsiteY30" fmla="*/ 1460129 h 2974687"/>
              <a:gd name="connsiteX31" fmla="*/ 3775589 w 12192005"/>
              <a:gd name="connsiteY31" fmla="*/ 1426671 h 2974687"/>
              <a:gd name="connsiteX32" fmla="*/ 4042973 w 12192005"/>
              <a:gd name="connsiteY32" fmla="*/ 1344996 h 2974687"/>
              <a:gd name="connsiteX33" fmla="*/ 4139355 w 12192005"/>
              <a:gd name="connsiteY33" fmla="*/ 1354712 h 2974687"/>
              <a:gd name="connsiteX34" fmla="*/ 4224117 w 12192005"/>
              <a:gd name="connsiteY34" fmla="*/ 1381024 h 2974687"/>
              <a:gd name="connsiteX35" fmla="*/ 4241201 w 12192005"/>
              <a:gd name="connsiteY35" fmla="*/ 1325996 h 2974687"/>
              <a:gd name="connsiteX36" fmla="*/ 4783148 w 12192005"/>
              <a:gd name="connsiteY36" fmla="*/ 966769 h 2974687"/>
              <a:gd name="connsiteX37" fmla="*/ 4825455 w 12192005"/>
              <a:gd name="connsiteY37" fmla="*/ 971034 h 2974687"/>
              <a:gd name="connsiteX38" fmla="*/ 4864350 w 12192005"/>
              <a:gd name="connsiteY38" fmla="*/ 899371 h 2974687"/>
              <a:gd name="connsiteX39" fmla="*/ 5659444 w 12192005"/>
              <a:gd name="connsiteY39" fmla="*/ 476623 h 2974687"/>
              <a:gd name="connsiteX40" fmla="*/ 6337453 w 12192005"/>
              <a:gd name="connsiteY40" fmla="*/ 757464 h 2974687"/>
              <a:gd name="connsiteX41" fmla="*/ 6425970 w 12192005"/>
              <a:gd name="connsiteY41" fmla="*/ 864748 h 2974687"/>
              <a:gd name="connsiteX42" fmla="*/ 6451259 w 12192005"/>
              <a:gd name="connsiteY42" fmla="*/ 818157 h 2974687"/>
              <a:gd name="connsiteX43" fmla="*/ 7366802 w 12192005"/>
              <a:gd name="connsiteY43" fmla="*/ 331367 h 2974687"/>
              <a:gd name="connsiteX44" fmla="*/ 7479690 w 12192005"/>
              <a:gd name="connsiteY44" fmla="*/ 337067 h 2974687"/>
              <a:gd name="connsiteX45" fmla="*/ 7587922 w 12192005"/>
              <a:gd name="connsiteY45" fmla="*/ 353585 h 2974687"/>
              <a:gd name="connsiteX46" fmla="*/ 7654776 w 12192005"/>
              <a:gd name="connsiteY46" fmla="*/ 298426 h 2974687"/>
              <a:gd name="connsiteX47" fmla="*/ 8062731 w 12192005"/>
              <a:gd name="connsiteY47" fmla="*/ 173813 h 2974687"/>
              <a:gd name="connsiteX48" fmla="*/ 8777558 w 12192005"/>
              <a:gd name="connsiteY48" fmla="*/ 756414 h 2974687"/>
              <a:gd name="connsiteX49" fmla="*/ 8779462 w 12192005"/>
              <a:gd name="connsiteY49" fmla="*/ 775297 h 2974687"/>
              <a:gd name="connsiteX50" fmla="*/ 8800464 w 12192005"/>
              <a:gd name="connsiteY50" fmla="*/ 768778 h 2974687"/>
              <a:gd name="connsiteX51" fmla="*/ 8919000 w 12192005"/>
              <a:gd name="connsiteY51" fmla="*/ 756828 h 2974687"/>
              <a:gd name="connsiteX52" fmla="*/ 9406718 w 12192005"/>
              <a:gd name="connsiteY52" fmla="*/ 1016146 h 2974687"/>
              <a:gd name="connsiteX53" fmla="*/ 9430890 w 12192005"/>
              <a:gd name="connsiteY53" fmla="*/ 1060679 h 2974687"/>
              <a:gd name="connsiteX54" fmla="*/ 9438634 w 12192005"/>
              <a:gd name="connsiteY54" fmla="*/ 1035731 h 2974687"/>
              <a:gd name="connsiteX55" fmla="*/ 10170720 w 12192005"/>
              <a:gd name="connsiteY55" fmla="*/ 550471 h 2974687"/>
              <a:gd name="connsiteX56" fmla="*/ 10330844 w 12192005"/>
              <a:gd name="connsiteY56" fmla="*/ 566613 h 2974687"/>
              <a:gd name="connsiteX57" fmla="*/ 10350690 w 12192005"/>
              <a:gd name="connsiteY57" fmla="*/ 571716 h 2974687"/>
              <a:gd name="connsiteX58" fmla="*/ 10345328 w 12192005"/>
              <a:gd name="connsiteY58" fmla="*/ 518528 h 2974687"/>
              <a:gd name="connsiteX59" fmla="*/ 10863857 w 12192005"/>
              <a:gd name="connsiteY59"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1377434 h 2974687"/>
              <a:gd name="connsiteX16" fmla="*/ 30279 w 12192005"/>
              <a:gd name="connsiteY16" fmla="*/ 1340737 h 2974687"/>
              <a:gd name="connsiteX17" fmla="*/ 532612 w 12192005"/>
              <a:gd name="connsiteY17" fmla="*/ 1132663 h 2974687"/>
              <a:gd name="connsiteX18" fmla="*/ 809134 w 12192005"/>
              <a:gd name="connsiteY18" fmla="*/ 1188491 h 2974687"/>
              <a:gd name="connsiteX19" fmla="*/ 871197 w 12192005"/>
              <a:gd name="connsiteY19" fmla="*/ 1222176 h 2974687"/>
              <a:gd name="connsiteX20" fmla="*/ 920073 w 12192005"/>
              <a:gd name="connsiteY20" fmla="*/ 1162937 h 2974687"/>
              <a:gd name="connsiteX21" fmla="*/ 1422408 w 12192005"/>
              <a:gd name="connsiteY21" fmla="*/ 954863 h 2974687"/>
              <a:gd name="connsiteX22" fmla="*/ 1451151 w 12192005"/>
              <a:gd name="connsiteY22" fmla="*/ 957761 h 2974687"/>
              <a:gd name="connsiteX23" fmla="*/ 1453000 w 12192005"/>
              <a:gd name="connsiteY23" fmla="*/ 939422 h 2974687"/>
              <a:gd name="connsiteX24" fmla="*/ 2392372 w 12192005"/>
              <a:gd name="connsiteY24" fmla="*/ 173813 h 2974687"/>
              <a:gd name="connsiteX25" fmla="*/ 3351221 w 12192005"/>
              <a:gd name="connsiteY25" fmla="*/ 1132663 h 2974687"/>
              <a:gd name="connsiteX26" fmla="*/ 3348380 w 12192005"/>
              <a:gd name="connsiteY26" fmla="*/ 1160840 h 2974687"/>
              <a:gd name="connsiteX27" fmla="*/ 3449988 w 12192005"/>
              <a:gd name="connsiteY27" fmla="*/ 1192380 h 2974687"/>
              <a:gd name="connsiteX28" fmla="*/ 3708764 w 12192005"/>
              <a:gd name="connsiteY28" fmla="*/ 1405477 h 2974687"/>
              <a:gd name="connsiteX29" fmla="*/ 3735036 w 12192005"/>
              <a:gd name="connsiteY29" fmla="*/ 1460129 h 2974687"/>
              <a:gd name="connsiteX30" fmla="*/ 3775589 w 12192005"/>
              <a:gd name="connsiteY30" fmla="*/ 1426671 h 2974687"/>
              <a:gd name="connsiteX31" fmla="*/ 4042973 w 12192005"/>
              <a:gd name="connsiteY31" fmla="*/ 1344996 h 2974687"/>
              <a:gd name="connsiteX32" fmla="*/ 4139355 w 12192005"/>
              <a:gd name="connsiteY32" fmla="*/ 1354712 h 2974687"/>
              <a:gd name="connsiteX33" fmla="*/ 4224117 w 12192005"/>
              <a:gd name="connsiteY33" fmla="*/ 1381024 h 2974687"/>
              <a:gd name="connsiteX34" fmla="*/ 4241201 w 12192005"/>
              <a:gd name="connsiteY34" fmla="*/ 1325996 h 2974687"/>
              <a:gd name="connsiteX35" fmla="*/ 4783148 w 12192005"/>
              <a:gd name="connsiteY35" fmla="*/ 966769 h 2974687"/>
              <a:gd name="connsiteX36" fmla="*/ 4825455 w 12192005"/>
              <a:gd name="connsiteY36" fmla="*/ 971034 h 2974687"/>
              <a:gd name="connsiteX37" fmla="*/ 4864350 w 12192005"/>
              <a:gd name="connsiteY37" fmla="*/ 899371 h 2974687"/>
              <a:gd name="connsiteX38" fmla="*/ 5659444 w 12192005"/>
              <a:gd name="connsiteY38" fmla="*/ 476623 h 2974687"/>
              <a:gd name="connsiteX39" fmla="*/ 6337453 w 12192005"/>
              <a:gd name="connsiteY39" fmla="*/ 757464 h 2974687"/>
              <a:gd name="connsiteX40" fmla="*/ 6425970 w 12192005"/>
              <a:gd name="connsiteY40" fmla="*/ 864748 h 2974687"/>
              <a:gd name="connsiteX41" fmla="*/ 6451259 w 12192005"/>
              <a:gd name="connsiteY41" fmla="*/ 818157 h 2974687"/>
              <a:gd name="connsiteX42" fmla="*/ 7366802 w 12192005"/>
              <a:gd name="connsiteY42" fmla="*/ 331367 h 2974687"/>
              <a:gd name="connsiteX43" fmla="*/ 7479690 w 12192005"/>
              <a:gd name="connsiteY43" fmla="*/ 337067 h 2974687"/>
              <a:gd name="connsiteX44" fmla="*/ 7587922 w 12192005"/>
              <a:gd name="connsiteY44" fmla="*/ 353585 h 2974687"/>
              <a:gd name="connsiteX45" fmla="*/ 7654776 w 12192005"/>
              <a:gd name="connsiteY45" fmla="*/ 298426 h 2974687"/>
              <a:gd name="connsiteX46" fmla="*/ 8062731 w 12192005"/>
              <a:gd name="connsiteY46" fmla="*/ 173813 h 2974687"/>
              <a:gd name="connsiteX47" fmla="*/ 8777558 w 12192005"/>
              <a:gd name="connsiteY47" fmla="*/ 756414 h 2974687"/>
              <a:gd name="connsiteX48" fmla="*/ 8779462 w 12192005"/>
              <a:gd name="connsiteY48" fmla="*/ 775297 h 2974687"/>
              <a:gd name="connsiteX49" fmla="*/ 8800464 w 12192005"/>
              <a:gd name="connsiteY49" fmla="*/ 768778 h 2974687"/>
              <a:gd name="connsiteX50" fmla="*/ 8919000 w 12192005"/>
              <a:gd name="connsiteY50" fmla="*/ 756828 h 2974687"/>
              <a:gd name="connsiteX51" fmla="*/ 9406718 w 12192005"/>
              <a:gd name="connsiteY51" fmla="*/ 1016146 h 2974687"/>
              <a:gd name="connsiteX52" fmla="*/ 9430890 w 12192005"/>
              <a:gd name="connsiteY52" fmla="*/ 1060679 h 2974687"/>
              <a:gd name="connsiteX53" fmla="*/ 9438634 w 12192005"/>
              <a:gd name="connsiteY53" fmla="*/ 1035731 h 2974687"/>
              <a:gd name="connsiteX54" fmla="*/ 10170720 w 12192005"/>
              <a:gd name="connsiteY54" fmla="*/ 550471 h 2974687"/>
              <a:gd name="connsiteX55" fmla="*/ 10330844 w 12192005"/>
              <a:gd name="connsiteY55" fmla="*/ 566613 h 2974687"/>
              <a:gd name="connsiteX56" fmla="*/ 10350690 w 12192005"/>
              <a:gd name="connsiteY56" fmla="*/ 571716 h 2974687"/>
              <a:gd name="connsiteX57" fmla="*/ 10345328 w 12192005"/>
              <a:gd name="connsiteY57" fmla="*/ 518528 h 2974687"/>
              <a:gd name="connsiteX58" fmla="*/ 10863857 w 12192005"/>
              <a:gd name="connsiteY58"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0 w 12192005"/>
              <a:gd name="connsiteY14" fmla="*/ 1377434 h 2974687"/>
              <a:gd name="connsiteX15" fmla="*/ 30279 w 12192005"/>
              <a:gd name="connsiteY15" fmla="*/ 1340737 h 2974687"/>
              <a:gd name="connsiteX16" fmla="*/ 532612 w 12192005"/>
              <a:gd name="connsiteY16" fmla="*/ 1132663 h 2974687"/>
              <a:gd name="connsiteX17" fmla="*/ 809134 w 12192005"/>
              <a:gd name="connsiteY17" fmla="*/ 1188491 h 2974687"/>
              <a:gd name="connsiteX18" fmla="*/ 871197 w 12192005"/>
              <a:gd name="connsiteY18" fmla="*/ 1222176 h 2974687"/>
              <a:gd name="connsiteX19" fmla="*/ 920073 w 12192005"/>
              <a:gd name="connsiteY19" fmla="*/ 1162937 h 2974687"/>
              <a:gd name="connsiteX20" fmla="*/ 1422408 w 12192005"/>
              <a:gd name="connsiteY20" fmla="*/ 954863 h 2974687"/>
              <a:gd name="connsiteX21" fmla="*/ 1451151 w 12192005"/>
              <a:gd name="connsiteY21" fmla="*/ 957761 h 2974687"/>
              <a:gd name="connsiteX22" fmla="*/ 1453000 w 12192005"/>
              <a:gd name="connsiteY22" fmla="*/ 939422 h 2974687"/>
              <a:gd name="connsiteX23" fmla="*/ 2392372 w 12192005"/>
              <a:gd name="connsiteY23" fmla="*/ 173813 h 2974687"/>
              <a:gd name="connsiteX24" fmla="*/ 3351221 w 12192005"/>
              <a:gd name="connsiteY24" fmla="*/ 1132663 h 2974687"/>
              <a:gd name="connsiteX25" fmla="*/ 3348380 w 12192005"/>
              <a:gd name="connsiteY25" fmla="*/ 1160840 h 2974687"/>
              <a:gd name="connsiteX26" fmla="*/ 3449988 w 12192005"/>
              <a:gd name="connsiteY26" fmla="*/ 1192380 h 2974687"/>
              <a:gd name="connsiteX27" fmla="*/ 3708764 w 12192005"/>
              <a:gd name="connsiteY27" fmla="*/ 1405477 h 2974687"/>
              <a:gd name="connsiteX28" fmla="*/ 3735036 w 12192005"/>
              <a:gd name="connsiteY28" fmla="*/ 1460129 h 2974687"/>
              <a:gd name="connsiteX29" fmla="*/ 3775589 w 12192005"/>
              <a:gd name="connsiteY29" fmla="*/ 1426671 h 2974687"/>
              <a:gd name="connsiteX30" fmla="*/ 4042973 w 12192005"/>
              <a:gd name="connsiteY30" fmla="*/ 1344996 h 2974687"/>
              <a:gd name="connsiteX31" fmla="*/ 4139355 w 12192005"/>
              <a:gd name="connsiteY31" fmla="*/ 1354712 h 2974687"/>
              <a:gd name="connsiteX32" fmla="*/ 4224117 w 12192005"/>
              <a:gd name="connsiteY32" fmla="*/ 1381024 h 2974687"/>
              <a:gd name="connsiteX33" fmla="*/ 4241201 w 12192005"/>
              <a:gd name="connsiteY33" fmla="*/ 1325996 h 2974687"/>
              <a:gd name="connsiteX34" fmla="*/ 4783148 w 12192005"/>
              <a:gd name="connsiteY34" fmla="*/ 966769 h 2974687"/>
              <a:gd name="connsiteX35" fmla="*/ 4825455 w 12192005"/>
              <a:gd name="connsiteY35" fmla="*/ 971034 h 2974687"/>
              <a:gd name="connsiteX36" fmla="*/ 4864350 w 12192005"/>
              <a:gd name="connsiteY36" fmla="*/ 899371 h 2974687"/>
              <a:gd name="connsiteX37" fmla="*/ 5659444 w 12192005"/>
              <a:gd name="connsiteY37" fmla="*/ 476623 h 2974687"/>
              <a:gd name="connsiteX38" fmla="*/ 6337453 w 12192005"/>
              <a:gd name="connsiteY38" fmla="*/ 757464 h 2974687"/>
              <a:gd name="connsiteX39" fmla="*/ 6425970 w 12192005"/>
              <a:gd name="connsiteY39" fmla="*/ 864748 h 2974687"/>
              <a:gd name="connsiteX40" fmla="*/ 6451259 w 12192005"/>
              <a:gd name="connsiteY40" fmla="*/ 818157 h 2974687"/>
              <a:gd name="connsiteX41" fmla="*/ 7366802 w 12192005"/>
              <a:gd name="connsiteY41" fmla="*/ 331367 h 2974687"/>
              <a:gd name="connsiteX42" fmla="*/ 7479690 w 12192005"/>
              <a:gd name="connsiteY42" fmla="*/ 337067 h 2974687"/>
              <a:gd name="connsiteX43" fmla="*/ 7587922 w 12192005"/>
              <a:gd name="connsiteY43" fmla="*/ 353585 h 2974687"/>
              <a:gd name="connsiteX44" fmla="*/ 7654776 w 12192005"/>
              <a:gd name="connsiteY44" fmla="*/ 298426 h 2974687"/>
              <a:gd name="connsiteX45" fmla="*/ 8062731 w 12192005"/>
              <a:gd name="connsiteY45" fmla="*/ 173813 h 2974687"/>
              <a:gd name="connsiteX46" fmla="*/ 8777558 w 12192005"/>
              <a:gd name="connsiteY46" fmla="*/ 756414 h 2974687"/>
              <a:gd name="connsiteX47" fmla="*/ 8779462 w 12192005"/>
              <a:gd name="connsiteY47" fmla="*/ 775297 h 2974687"/>
              <a:gd name="connsiteX48" fmla="*/ 8800464 w 12192005"/>
              <a:gd name="connsiteY48" fmla="*/ 768778 h 2974687"/>
              <a:gd name="connsiteX49" fmla="*/ 8919000 w 12192005"/>
              <a:gd name="connsiteY49" fmla="*/ 756828 h 2974687"/>
              <a:gd name="connsiteX50" fmla="*/ 9406718 w 12192005"/>
              <a:gd name="connsiteY50" fmla="*/ 1016146 h 2974687"/>
              <a:gd name="connsiteX51" fmla="*/ 9430890 w 12192005"/>
              <a:gd name="connsiteY51" fmla="*/ 1060679 h 2974687"/>
              <a:gd name="connsiteX52" fmla="*/ 9438634 w 12192005"/>
              <a:gd name="connsiteY52" fmla="*/ 1035731 h 2974687"/>
              <a:gd name="connsiteX53" fmla="*/ 10170720 w 12192005"/>
              <a:gd name="connsiteY53" fmla="*/ 550471 h 2974687"/>
              <a:gd name="connsiteX54" fmla="*/ 10330844 w 12192005"/>
              <a:gd name="connsiteY54" fmla="*/ 566613 h 2974687"/>
              <a:gd name="connsiteX55" fmla="*/ 10350690 w 12192005"/>
              <a:gd name="connsiteY55" fmla="*/ 571716 h 2974687"/>
              <a:gd name="connsiteX56" fmla="*/ 10345328 w 12192005"/>
              <a:gd name="connsiteY56" fmla="*/ 518528 h 2974687"/>
              <a:gd name="connsiteX57" fmla="*/ 10863857 w 12192005"/>
              <a:gd name="connsiteY57"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576776 h 2974687"/>
              <a:gd name="connsiteX11" fmla="*/ 12192005 w 12192005"/>
              <a:gd name="connsiteY11" fmla="*/ 2974687 h 2974687"/>
              <a:gd name="connsiteX12" fmla="*/ 5 w 12192005"/>
              <a:gd name="connsiteY12" fmla="*/ 2974687 h 2974687"/>
              <a:gd name="connsiteX13" fmla="*/ 0 w 12192005"/>
              <a:gd name="connsiteY13" fmla="*/ 1377434 h 2974687"/>
              <a:gd name="connsiteX14" fmla="*/ 30279 w 12192005"/>
              <a:gd name="connsiteY14" fmla="*/ 1340737 h 2974687"/>
              <a:gd name="connsiteX15" fmla="*/ 532612 w 12192005"/>
              <a:gd name="connsiteY15" fmla="*/ 1132663 h 2974687"/>
              <a:gd name="connsiteX16" fmla="*/ 809134 w 12192005"/>
              <a:gd name="connsiteY16" fmla="*/ 1188491 h 2974687"/>
              <a:gd name="connsiteX17" fmla="*/ 871197 w 12192005"/>
              <a:gd name="connsiteY17" fmla="*/ 1222176 h 2974687"/>
              <a:gd name="connsiteX18" fmla="*/ 920073 w 12192005"/>
              <a:gd name="connsiteY18" fmla="*/ 1162937 h 2974687"/>
              <a:gd name="connsiteX19" fmla="*/ 1422408 w 12192005"/>
              <a:gd name="connsiteY19" fmla="*/ 954863 h 2974687"/>
              <a:gd name="connsiteX20" fmla="*/ 1451151 w 12192005"/>
              <a:gd name="connsiteY20" fmla="*/ 957761 h 2974687"/>
              <a:gd name="connsiteX21" fmla="*/ 1453000 w 12192005"/>
              <a:gd name="connsiteY21" fmla="*/ 939422 h 2974687"/>
              <a:gd name="connsiteX22" fmla="*/ 2392372 w 12192005"/>
              <a:gd name="connsiteY22" fmla="*/ 173813 h 2974687"/>
              <a:gd name="connsiteX23" fmla="*/ 3351221 w 12192005"/>
              <a:gd name="connsiteY23" fmla="*/ 1132663 h 2974687"/>
              <a:gd name="connsiteX24" fmla="*/ 3348380 w 12192005"/>
              <a:gd name="connsiteY24" fmla="*/ 1160840 h 2974687"/>
              <a:gd name="connsiteX25" fmla="*/ 3449988 w 12192005"/>
              <a:gd name="connsiteY25" fmla="*/ 1192380 h 2974687"/>
              <a:gd name="connsiteX26" fmla="*/ 3708764 w 12192005"/>
              <a:gd name="connsiteY26" fmla="*/ 1405477 h 2974687"/>
              <a:gd name="connsiteX27" fmla="*/ 3735036 w 12192005"/>
              <a:gd name="connsiteY27" fmla="*/ 1460129 h 2974687"/>
              <a:gd name="connsiteX28" fmla="*/ 3775589 w 12192005"/>
              <a:gd name="connsiteY28" fmla="*/ 1426671 h 2974687"/>
              <a:gd name="connsiteX29" fmla="*/ 4042973 w 12192005"/>
              <a:gd name="connsiteY29" fmla="*/ 1344996 h 2974687"/>
              <a:gd name="connsiteX30" fmla="*/ 4139355 w 12192005"/>
              <a:gd name="connsiteY30" fmla="*/ 1354712 h 2974687"/>
              <a:gd name="connsiteX31" fmla="*/ 4224117 w 12192005"/>
              <a:gd name="connsiteY31" fmla="*/ 1381024 h 2974687"/>
              <a:gd name="connsiteX32" fmla="*/ 4241201 w 12192005"/>
              <a:gd name="connsiteY32" fmla="*/ 1325996 h 2974687"/>
              <a:gd name="connsiteX33" fmla="*/ 4783148 w 12192005"/>
              <a:gd name="connsiteY33" fmla="*/ 966769 h 2974687"/>
              <a:gd name="connsiteX34" fmla="*/ 4825455 w 12192005"/>
              <a:gd name="connsiteY34" fmla="*/ 971034 h 2974687"/>
              <a:gd name="connsiteX35" fmla="*/ 4864350 w 12192005"/>
              <a:gd name="connsiteY35" fmla="*/ 899371 h 2974687"/>
              <a:gd name="connsiteX36" fmla="*/ 5659444 w 12192005"/>
              <a:gd name="connsiteY36" fmla="*/ 476623 h 2974687"/>
              <a:gd name="connsiteX37" fmla="*/ 6337453 w 12192005"/>
              <a:gd name="connsiteY37" fmla="*/ 757464 h 2974687"/>
              <a:gd name="connsiteX38" fmla="*/ 6425970 w 12192005"/>
              <a:gd name="connsiteY38" fmla="*/ 864748 h 2974687"/>
              <a:gd name="connsiteX39" fmla="*/ 6451259 w 12192005"/>
              <a:gd name="connsiteY39" fmla="*/ 818157 h 2974687"/>
              <a:gd name="connsiteX40" fmla="*/ 7366802 w 12192005"/>
              <a:gd name="connsiteY40" fmla="*/ 331367 h 2974687"/>
              <a:gd name="connsiteX41" fmla="*/ 7479690 w 12192005"/>
              <a:gd name="connsiteY41" fmla="*/ 337067 h 2974687"/>
              <a:gd name="connsiteX42" fmla="*/ 7587922 w 12192005"/>
              <a:gd name="connsiteY42" fmla="*/ 353585 h 2974687"/>
              <a:gd name="connsiteX43" fmla="*/ 7654776 w 12192005"/>
              <a:gd name="connsiteY43" fmla="*/ 298426 h 2974687"/>
              <a:gd name="connsiteX44" fmla="*/ 8062731 w 12192005"/>
              <a:gd name="connsiteY44" fmla="*/ 173813 h 2974687"/>
              <a:gd name="connsiteX45" fmla="*/ 8777558 w 12192005"/>
              <a:gd name="connsiteY45" fmla="*/ 756414 h 2974687"/>
              <a:gd name="connsiteX46" fmla="*/ 8779462 w 12192005"/>
              <a:gd name="connsiteY46" fmla="*/ 775297 h 2974687"/>
              <a:gd name="connsiteX47" fmla="*/ 8800464 w 12192005"/>
              <a:gd name="connsiteY47" fmla="*/ 768778 h 2974687"/>
              <a:gd name="connsiteX48" fmla="*/ 8919000 w 12192005"/>
              <a:gd name="connsiteY48" fmla="*/ 756828 h 2974687"/>
              <a:gd name="connsiteX49" fmla="*/ 9406718 w 12192005"/>
              <a:gd name="connsiteY49" fmla="*/ 1016146 h 2974687"/>
              <a:gd name="connsiteX50" fmla="*/ 9430890 w 12192005"/>
              <a:gd name="connsiteY50" fmla="*/ 1060679 h 2974687"/>
              <a:gd name="connsiteX51" fmla="*/ 9438634 w 12192005"/>
              <a:gd name="connsiteY51" fmla="*/ 1035731 h 2974687"/>
              <a:gd name="connsiteX52" fmla="*/ 10170720 w 12192005"/>
              <a:gd name="connsiteY52" fmla="*/ 550471 h 2974687"/>
              <a:gd name="connsiteX53" fmla="*/ 10330844 w 12192005"/>
              <a:gd name="connsiteY53" fmla="*/ 566613 h 2974687"/>
              <a:gd name="connsiteX54" fmla="*/ 10350690 w 12192005"/>
              <a:gd name="connsiteY54" fmla="*/ 571716 h 2974687"/>
              <a:gd name="connsiteX55" fmla="*/ 10345328 w 12192005"/>
              <a:gd name="connsiteY55" fmla="*/ 518528 h 2974687"/>
              <a:gd name="connsiteX56" fmla="*/ 10863857 w 12192005"/>
              <a:gd name="connsiteY56"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974687 h 2974687"/>
              <a:gd name="connsiteX11" fmla="*/ 5 w 12192005"/>
              <a:gd name="connsiteY11" fmla="*/ 2974687 h 2974687"/>
              <a:gd name="connsiteX12" fmla="*/ 0 w 12192005"/>
              <a:gd name="connsiteY12" fmla="*/ 1377434 h 2974687"/>
              <a:gd name="connsiteX13" fmla="*/ 30279 w 12192005"/>
              <a:gd name="connsiteY13" fmla="*/ 1340737 h 2974687"/>
              <a:gd name="connsiteX14" fmla="*/ 532612 w 12192005"/>
              <a:gd name="connsiteY14" fmla="*/ 1132663 h 2974687"/>
              <a:gd name="connsiteX15" fmla="*/ 809134 w 12192005"/>
              <a:gd name="connsiteY15" fmla="*/ 1188491 h 2974687"/>
              <a:gd name="connsiteX16" fmla="*/ 871197 w 12192005"/>
              <a:gd name="connsiteY16" fmla="*/ 1222176 h 2974687"/>
              <a:gd name="connsiteX17" fmla="*/ 920073 w 12192005"/>
              <a:gd name="connsiteY17" fmla="*/ 1162937 h 2974687"/>
              <a:gd name="connsiteX18" fmla="*/ 1422408 w 12192005"/>
              <a:gd name="connsiteY18" fmla="*/ 954863 h 2974687"/>
              <a:gd name="connsiteX19" fmla="*/ 1451151 w 12192005"/>
              <a:gd name="connsiteY19" fmla="*/ 957761 h 2974687"/>
              <a:gd name="connsiteX20" fmla="*/ 1453000 w 12192005"/>
              <a:gd name="connsiteY20" fmla="*/ 939422 h 2974687"/>
              <a:gd name="connsiteX21" fmla="*/ 2392372 w 12192005"/>
              <a:gd name="connsiteY21" fmla="*/ 173813 h 2974687"/>
              <a:gd name="connsiteX22" fmla="*/ 3351221 w 12192005"/>
              <a:gd name="connsiteY22" fmla="*/ 1132663 h 2974687"/>
              <a:gd name="connsiteX23" fmla="*/ 3348380 w 12192005"/>
              <a:gd name="connsiteY23" fmla="*/ 1160840 h 2974687"/>
              <a:gd name="connsiteX24" fmla="*/ 3449988 w 12192005"/>
              <a:gd name="connsiteY24" fmla="*/ 1192380 h 2974687"/>
              <a:gd name="connsiteX25" fmla="*/ 3708764 w 12192005"/>
              <a:gd name="connsiteY25" fmla="*/ 1405477 h 2974687"/>
              <a:gd name="connsiteX26" fmla="*/ 3735036 w 12192005"/>
              <a:gd name="connsiteY26" fmla="*/ 1460129 h 2974687"/>
              <a:gd name="connsiteX27" fmla="*/ 3775589 w 12192005"/>
              <a:gd name="connsiteY27" fmla="*/ 1426671 h 2974687"/>
              <a:gd name="connsiteX28" fmla="*/ 4042973 w 12192005"/>
              <a:gd name="connsiteY28" fmla="*/ 1344996 h 2974687"/>
              <a:gd name="connsiteX29" fmla="*/ 4139355 w 12192005"/>
              <a:gd name="connsiteY29" fmla="*/ 1354712 h 2974687"/>
              <a:gd name="connsiteX30" fmla="*/ 4224117 w 12192005"/>
              <a:gd name="connsiteY30" fmla="*/ 1381024 h 2974687"/>
              <a:gd name="connsiteX31" fmla="*/ 4241201 w 12192005"/>
              <a:gd name="connsiteY31" fmla="*/ 1325996 h 2974687"/>
              <a:gd name="connsiteX32" fmla="*/ 4783148 w 12192005"/>
              <a:gd name="connsiteY32" fmla="*/ 966769 h 2974687"/>
              <a:gd name="connsiteX33" fmla="*/ 4825455 w 12192005"/>
              <a:gd name="connsiteY33" fmla="*/ 971034 h 2974687"/>
              <a:gd name="connsiteX34" fmla="*/ 4864350 w 12192005"/>
              <a:gd name="connsiteY34" fmla="*/ 899371 h 2974687"/>
              <a:gd name="connsiteX35" fmla="*/ 5659444 w 12192005"/>
              <a:gd name="connsiteY35" fmla="*/ 476623 h 2974687"/>
              <a:gd name="connsiteX36" fmla="*/ 6337453 w 12192005"/>
              <a:gd name="connsiteY36" fmla="*/ 757464 h 2974687"/>
              <a:gd name="connsiteX37" fmla="*/ 6425970 w 12192005"/>
              <a:gd name="connsiteY37" fmla="*/ 864748 h 2974687"/>
              <a:gd name="connsiteX38" fmla="*/ 6451259 w 12192005"/>
              <a:gd name="connsiteY38" fmla="*/ 818157 h 2974687"/>
              <a:gd name="connsiteX39" fmla="*/ 7366802 w 12192005"/>
              <a:gd name="connsiteY39" fmla="*/ 331367 h 2974687"/>
              <a:gd name="connsiteX40" fmla="*/ 7479690 w 12192005"/>
              <a:gd name="connsiteY40" fmla="*/ 337067 h 2974687"/>
              <a:gd name="connsiteX41" fmla="*/ 7587922 w 12192005"/>
              <a:gd name="connsiteY41" fmla="*/ 353585 h 2974687"/>
              <a:gd name="connsiteX42" fmla="*/ 7654776 w 12192005"/>
              <a:gd name="connsiteY42" fmla="*/ 298426 h 2974687"/>
              <a:gd name="connsiteX43" fmla="*/ 8062731 w 12192005"/>
              <a:gd name="connsiteY43" fmla="*/ 173813 h 2974687"/>
              <a:gd name="connsiteX44" fmla="*/ 8777558 w 12192005"/>
              <a:gd name="connsiteY44" fmla="*/ 756414 h 2974687"/>
              <a:gd name="connsiteX45" fmla="*/ 8779462 w 12192005"/>
              <a:gd name="connsiteY45" fmla="*/ 775297 h 2974687"/>
              <a:gd name="connsiteX46" fmla="*/ 8800464 w 12192005"/>
              <a:gd name="connsiteY46" fmla="*/ 768778 h 2974687"/>
              <a:gd name="connsiteX47" fmla="*/ 8919000 w 12192005"/>
              <a:gd name="connsiteY47" fmla="*/ 756828 h 2974687"/>
              <a:gd name="connsiteX48" fmla="*/ 9406718 w 12192005"/>
              <a:gd name="connsiteY48" fmla="*/ 1016146 h 2974687"/>
              <a:gd name="connsiteX49" fmla="*/ 9430890 w 12192005"/>
              <a:gd name="connsiteY49" fmla="*/ 1060679 h 2974687"/>
              <a:gd name="connsiteX50" fmla="*/ 9438634 w 12192005"/>
              <a:gd name="connsiteY50" fmla="*/ 1035731 h 2974687"/>
              <a:gd name="connsiteX51" fmla="*/ 10170720 w 12192005"/>
              <a:gd name="connsiteY51" fmla="*/ 550471 h 2974687"/>
              <a:gd name="connsiteX52" fmla="*/ 10330844 w 12192005"/>
              <a:gd name="connsiteY52" fmla="*/ 566613 h 2974687"/>
              <a:gd name="connsiteX53" fmla="*/ 10350690 w 12192005"/>
              <a:gd name="connsiteY53" fmla="*/ 571716 h 2974687"/>
              <a:gd name="connsiteX54" fmla="*/ 10345328 w 12192005"/>
              <a:gd name="connsiteY54" fmla="*/ 518528 h 2974687"/>
              <a:gd name="connsiteX55" fmla="*/ 10863857 w 12192005"/>
              <a:gd name="connsiteY55" fmla="*/ 0 h 297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5" h="2974687">
                <a:moveTo>
                  <a:pt x="10863857" y="0"/>
                </a:moveTo>
                <a:cubicBezTo>
                  <a:pt x="11078638" y="0"/>
                  <a:pt x="11262920" y="130586"/>
                  <a:pt x="11341637" y="316693"/>
                </a:cubicBezTo>
                <a:lnTo>
                  <a:pt x="11342240" y="318638"/>
                </a:lnTo>
                <a:lnTo>
                  <a:pt x="11353705" y="315079"/>
                </a:lnTo>
                <a:cubicBezTo>
                  <a:pt x="11379704" y="309759"/>
                  <a:pt x="11406623" y="306965"/>
                  <a:pt x="11434194" y="306965"/>
                </a:cubicBezTo>
                <a:cubicBezTo>
                  <a:pt x="11544479" y="306965"/>
                  <a:pt x="11644323" y="351667"/>
                  <a:pt x="11716597" y="423940"/>
                </a:cubicBezTo>
                <a:lnTo>
                  <a:pt x="11762250" y="479273"/>
                </a:lnTo>
                <a:lnTo>
                  <a:pt x="11797268" y="476623"/>
                </a:lnTo>
                <a:cubicBezTo>
                  <a:pt x="11934905" y="476623"/>
                  <a:pt x="12062769" y="518465"/>
                  <a:pt x="12168836" y="590121"/>
                </a:cubicBezTo>
                <a:lnTo>
                  <a:pt x="12192005" y="608326"/>
                </a:lnTo>
                <a:lnTo>
                  <a:pt x="12192005" y="2974687"/>
                </a:lnTo>
                <a:lnTo>
                  <a:pt x="5" y="2974687"/>
                </a:lnTo>
                <a:cubicBezTo>
                  <a:pt x="3" y="2442269"/>
                  <a:pt x="2" y="1909852"/>
                  <a:pt x="0" y="1377434"/>
                </a:cubicBezTo>
                <a:lnTo>
                  <a:pt x="30279" y="1340737"/>
                </a:lnTo>
                <a:cubicBezTo>
                  <a:pt x="158837" y="1212178"/>
                  <a:pt x="336439" y="1132663"/>
                  <a:pt x="532612" y="1132663"/>
                </a:cubicBezTo>
                <a:cubicBezTo>
                  <a:pt x="630699" y="1132663"/>
                  <a:pt x="724144" y="1152542"/>
                  <a:pt x="809134" y="1188491"/>
                </a:cubicBezTo>
                <a:lnTo>
                  <a:pt x="871197" y="1222176"/>
                </a:lnTo>
                <a:lnTo>
                  <a:pt x="920073" y="1162937"/>
                </a:lnTo>
                <a:cubicBezTo>
                  <a:pt x="1048633" y="1034378"/>
                  <a:pt x="1226233" y="954863"/>
                  <a:pt x="1422408" y="954863"/>
                </a:cubicBezTo>
                <a:lnTo>
                  <a:pt x="1451151" y="957761"/>
                </a:lnTo>
                <a:lnTo>
                  <a:pt x="1453000" y="939422"/>
                </a:lnTo>
                <a:cubicBezTo>
                  <a:pt x="1542410" y="502490"/>
                  <a:pt x="1929007" y="173813"/>
                  <a:pt x="2392372" y="173813"/>
                </a:cubicBezTo>
                <a:cubicBezTo>
                  <a:pt x="2921928" y="173813"/>
                  <a:pt x="3351221" y="603105"/>
                  <a:pt x="3351221" y="1132663"/>
                </a:cubicBezTo>
                <a:lnTo>
                  <a:pt x="3348380" y="1160840"/>
                </a:lnTo>
                <a:lnTo>
                  <a:pt x="3449988" y="1192380"/>
                </a:lnTo>
                <a:cubicBezTo>
                  <a:pt x="3555538" y="1237025"/>
                  <a:pt x="3645346" y="1311605"/>
                  <a:pt x="3708764" y="1405477"/>
                </a:cubicBezTo>
                <a:lnTo>
                  <a:pt x="3735036" y="1460129"/>
                </a:lnTo>
                <a:lnTo>
                  <a:pt x="3775589" y="1426671"/>
                </a:lnTo>
                <a:cubicBezTo>
                  <a:pt x="3851917" y="1375106"/>
                  <a:pt x="3943928" y="1344996"/>
                  <a:pt x="4042973" y="1344996"/>
                </a:cubicBezTo>
                <a:cubicBezTo>
                  <a:pt x="4075989" y="1344996"/>
                  <a:pt x="4108222" y="1348342"/>
                  <a:pt x="4139355" y="1354712"/>
                </a:cubicBezTo>
                <a:lnTo>
                  <a:pt x="4224117" y="1381024"/>
                </a:lnTo>
                <a:lnTo>
                  <a:pt x="4241201" y="1325996"/>
                </a:lnTo>
                <a:cubicBezTo>
                  <a:pt x="4330488" y="1114894"/>
                  <a:pt x="4539519" y="966769"/>
                  <a:pt x="4783148" y="966769"/>
                </a:cubicBezTo>
                <a:lnTo>
                  <a:pt x="4825455" y="971034"/>
                </a:lnTo>
                <a:lnTo>
                  <a:pt x="4864350" y="899371"/>
                </a:lnTo>
                <a:cubicBezTo>
                  <a:pt x="5036663" y="644315"/>
                  <a:pt x="5328472" y="476623"/>
                  <a:pt x="5659444" y="476623"/>
                </a:cubicBezTo>
                <a:cubicBezTo>
                  <a:pt x="5924225" y="476623"/>
                  <a:pt x="6163935" y="583946"/>
                  <a:pt x="6337453" y="757464"/>
                </a:cubicBezTo>
                <a:lnTo>
                  <a:pt x="6425970" y="864748"/>
                </a:lnTo>
                <a:lnTo>
                  <a:pt x="6451259" y="818157"/>
                </a:lnTo>
                <a:cubicBezTo>
                  <a:pt x="6649675" y="524463"/>
                  <a:pt x="6985689" y="331367"/>
                  <a:pt x="7366802" y="331367"/>
                </a:cubicBezTo>
                <a:cubicBezTo>
                  <a:pt x="7404913" y="331367"/>
                  <a:pt x="7442573" y="333298"/>
                  <a:pt x="7479690" y="337067"/>
                </a:cubicBezTo>
                <a:lnTo>
                  <a:pt x="7587922" y="353585"/>
                </a:lnTo>
                <a:lnTo>
                  <a:pt x="7654776" y="298426"/>
                </a:lnTo>
                <a:cubicBezTo>
                  <a:pt x="7771229" y="219752"/>
                  <a:pt x="7911615" y="173813"/>
                  <a:pt x="8062731" y="173813"/>
                </a:cubicBezTo>
                <a:cubicBezTo>
                  <a:pt x="8415334" y="173813"/>
                  <a:pt x="8709521" y="423924"/>
                  <a:pt x="8777558" y="756414"/>
                </a:cubicBezTo>
                <a:lnTo>
                  <a:pt x="8779462" y="775297"/>
                </a:lnTo>
                <a:lnTo>
                  <a:pt x="8800464" y="768778"/>
                </a:lnTo>
                <a:cubicBezTo>
                  <a:pt x="8838752" y="760943"/>
                  <a:pt x="8878395" y="756828"/>
                  <a:pt x="8919000" y="756828"/>
                </a:cubicBezTo>
                <a:cubicBezTo>
                  <a:pt x="9122023" y="756828"/>
                  <a:pt x="9301020" y="859692"/>
                  <a:pt x="9406718" y="1016146"/>
                </a:cubicBezTo>
                <a:lnTo>
                  <a:pt x="9430890" y="1060679"/>
                </a:lnTo>
                <a:lnTo>
                  <a:pt x="9438634" y="1035731"/>
                </a:lnTo>
                <a:cubicBezTo>
                  <a:pt x="9559249" y="750564"/>
                  <a:pt x="9841618" y="550471"/>
                  <a:pt x="10170720" y="550471"/>
                </a:cubicBezTo>
                <a:cubicBezTo>
                  <a:pt x="10225570" y="550471"/>
                  <a:pt x="10279123" y="556029"/>
                  <a:pt x="10330844" y="566613"/>
                </a:cubicBezTo>
                <a:lnTo>
                  <a:pt x="10350690" y="571716"/>
                </a:lnTo>
                <a:lnTo>
                  <a:pt x="10345328" y="518528"/>
                </a:lnTo>
                <a:cubicBezTo>
                  <a:pt x="10345328" y="232153"/>
                  <a:pt x="10577481" y="0"/>
                  <a:pt x="10863857" y="0"/>
                </a:cubicBezTo>
                <a:close/>
              </a:path>
            </a:pathLst>
          </a:custGeom>
          <a:solidFill>
            <a:srgbClr val="D2D0CE">
              <a:alpha val="30000"/>
            </a:srgbClr>
          </a:solidFill>
          <a:ln w="25400" cap="sq"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endParaRPr>
          </a:p>
        </p:txBody>
      </p:sp>
      <p:sp>
        <p:nvSpPr>
          <p:cNvPr id="3" name="Content Placeholder 2"/>
          <p:cNvSpPr>
            <a:spLocks noGrp="1"/>
          </p:cNvSpPr>
          <p:nvPr>
            <p:ph sz="half" idx="1"/>
          </p:nvPr>
        </p:nvSpPr>
        <p:spPr>
          <a:xfrm>
            <a:off x="365125" y="868680"/>
            <a:ext cx="2651760" cy="3793808"/>
          </a:xfrm>
        </p:spPr>
        <p:txBody>
          <a:bodyPr>
            <a:normAutofit/>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45803" y="869950"/>
            <a:ext cx="2651760" cy="3792537"/>
          </a:xfrm>
        </p:spPr>
        <p:txBody>
          <a:bodyPr>
            <a:normAutofit/>
          </a:bodyPr>
          <a:lstStyle>
            <a:lvl1pPr>
              <a:defRPr sz="1200"/>
            </a:lvl1pPr>
            <a:lvl2pPr>
              <a:defRPr sz="1200"/>
            </a:lvl2pPr>
            <a:lvl3pPr>
              <a:defRPr sz="1200"/>
            </a:lvl3pPr>
            <a:lvl4pPr>
              <a:defRPr sz="1200"/>
            </a:lvl4pPr>
            <a:lvl5pPr>
              <a:defRPr sz="1200"/>
            </a:lvl5pPr>
            <a:lvl6pPr>
              <a:defRPr sz="1200"/>
            </a:lvl6pPr>
            <a:lvl7pPr>
              <a:defRPr sz="1200" baseline="0"/>
            </a:lvl7pPr>
            <a:lvl8pPr>
              <a:defRPr sz="1200" baseline="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13"/>
          </p:nvPr>
        </p:nvSpPr>
        <p:spPr>
          <a:xfrm>
            <a:off x="6126480" y="869950"/>
            <a:ext cx="2651760" cy="3792537"/>
          </a:xfrm>
        </p:spPr>
        <p:txBody>
          <a:bodyPr/>
          <a:lstStyle>
            <a:lvl6pPr>
              <a:defRPr baseline="0"/>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a:xfrm>
            <a:off x="365125" y="182880"/>
            <a:ext cx="8413750" cy="365760"/>
          </a:xfrm>
        </p:spPr>
        <p:txBody>
          <a:bodyPr tIns="27432" anchor="t" anchorCtr="0"/>
          <a:lstStyle/>
          <a:p>
            <a:r>
              <a:rPr lang="en-US" dirty="0"/>
              <a:t>Slide title, sentence case</a:t>
            </a:r>
          </a:p>
        </p:txBody>
      </p:sp>
      <p:sp>
        <p:nvSpPr>
          <p:cNvPr id="7" name="Footer Placeholder 6"/>
          <p:cNvSpPr>
            <a:spLocks noGrp="1"/>
          </p:cNvSpPr>
          <p:nvPr>
            <p:ph type="ftr" sz="quarter" idx="15"/>
          </p:nvPr>
        </p:nvSpPr>
        <p:spPr/>
        <p:txBody>
          <a:bodyPr/>
          <a:lstStyle/>
          <a:p>
            <a:r>
              <a:rPr lang="en-US" smtClean="0"/>
              <a:t>Pega Weekly Status Report</a:t>
            </a:r>
            <a:endParaRPr lang="en-US" dirty="0"/>
          </a:p>
        </p:txBody>
      </p:sp>
      <p:sp>
        <p:nvSpPr>
          <p:cNvPr id="8" name="Slide Number Placeholder 7"/>
          <p:cNvSpPr>
            <a:spLocks noGrp="1"/>
          </p:cNvSpPr>
          <p:nvPr>
            <p:ph type="sldNum" sz="quarter" idx="16"/>
          </p:nvPr>
        </p:nvSpPr>
        <p:spPr/>
        <p:txBody>
          <a:bodyPr/>
          <a:lstStyle/>
          <a:p>
            <a:fld id="{94C005EB-05AB-4350-8862-D44178390B49}" type="slidenum">
              <a:rPr lang="en-US" smtClean="0"/>
              <a:pPr/>
              <a:t>‹#›</a:t>
            </a:fld>
            <a:endParaRPr lang="en-US" dirty="0"/>
          </a:p>
        </p:txBody>
      </p:sp>
      <p:sp>
        <p:nvSpPr>
          <p:cNvPr id="9" name="Subtitle 2"/>
          <p:cNvSpPr>
            <a:spLocks noGrp="1"/>
          </p:cNvSpPr>
          <p:nvPr>
            <p:ph type="subTitle" idx="17" hasCustomPrompt="1"/>
          </p:nvPr>
        </p:nvSpPr>
        <p:spPr>
          <a:xfrm>
            <a:off x="365125" y="548639"/>
            <a:ext cx="8413116" cy="320040"/>
          </a:xfrm>
        </p:spPr>
        <p:txBody>
          <a:bodyPr>
            <a:noAutofit/>
          </a:bodyPr>
          <a:lstStyle>
            <a:lvl1pPr marL="0" indent="0" algn="l">
              <a:spcBef>
                <a:spcPts val="0"/>
              </a:spcBef>
              <a:buNone/>
              <a:defRPr sz="1400" baseline="0">
                <a:solidFill>
                  <a:schemeClr val="accent6"/>
                </a:solidFill>
              </a:defRPr>
            </a:lvl1pPr>
            <a:lvl2pPr marL="0" indent="0" algn="l">
              <a:spcBef>
                <a:spcPts val="0"/>
              </a:spcBef>
              <a:buNone/>
              <a:defRPr sz="1400">
                <a:solidFill>
                  <a:schemeClr val="accent6"/>
                </a:solidFill>
              </a:defRPr>
            </a:lvl2pPr>
            <a:lvl3pPr marL="0" indent="0" algn="l">
              <a:spcBef>
                <a:spcPts val="0"/>
              </a:spcBef>
              <a:buNone/>
              <a:defRPr sz="1400">
                <a:solidFill>
                  <a:schemeClr val="accent6"/>
                </a:solidFill>
              </a:defRPr>
            </a:lvl3pPr>
            <a:lvl4pPr marL="0" indent="0" algn="l">
              <a:spcBef>
                <a:spcPts val="0"/>
              </a:spcBef>
              <a:buNone/>
              <a:defRPr sz="1400">
                <a:solidFill>
                  <a:schemeClr val="accent6"/>
                </a:solidFill>
              </a:defRPr>
            </a:lvl4pPr>
            <a:lvl5pPr marL="0" indent="0" algn="l">
              <a:spcBef>
                <a:spcPts val="0"/>
              </a:spcBef>
              <a:buNone/>
              <a:defRPr sz="1400">
                <a:solidFill>
                  <a:schemeClr val="accent6"/>
                </a:solidFill>
              </a:defRPr>
            </a:lvl5pPr>
            <a:lvl6pPr marL="0" indent="0" algn="l">
              <a:spcBef>
                <a:spcPts val="0"/>
              </a:spcBef>
              <a:buNone/>
              <a:defRPr sz="1400">
                <a:solidFill>
                  <a:schemeClr val="accent6"/>
                </a:solidFill>
              </a:defRPr>
            </a:lvl6pPr>
            <a:lvl7pPr marL="0" indent="0" algn="l">
              <a:spcBef>
                <a:spcPts val="0"/>
              </a:spcBef>
              <a:buNone/>
              <a:defRPr sz="1400">
                <a:solidFill>
                  <a:schemeClr val="accent6"/>
                </a:solidFill>
              </a:defRPr>
            </a:lvl7pPr>
            <a:lvl8pPr marL="0" indent="0" algn="l">
              <a:spcBef>
                <a:spcPts val="0"/>
              </a:spcBef>
              <a:buNone/>
              <a:defRPr sz="1400">
                <a:solidFill>
                  <a:schemeClr val="accent6"/>
                </a:solidFill>
              </a:defRPr>
            </a:lvl8pPr>
            <a:lvl9pPr marL="0" indent="0" algn="l">
              <a:spcBef>
                <a:spcPts val="0"/>
              </a:spcBef>
              <a:buNone/>
              <a:defRPr sz="1400">
                <a:solidFill>
                  <a:schemeClr val="accent6"/>
                </a:solidFill>
              </a:defRPr>
            </a:lvl9pPr>
          </a:lstStyle>
          <a:p>
            <a:r>
              <a:rPr lang="en-US" dirty="0"/>
              <a:t>Subtitle</a:t>
            </a:r>
          </a:p>
        </p:txBody>
      </p:sp>
      <p:sp>
        <p:nvSpPr>
          <p:cNvPr id="11" name="Date Placeholder 3"/>
          <p:cNvSpPr>
            <a:spLocks noGrp="1"/>
          </p:cNvSpPr>
          <p:nvPr>
            <p:ph type="dt" sz="half" idx="18"/>
          </p:nvPr>
        </p:nvSpPr>
        <p:spPr>
          <a:xfrm>
            <a:off x="971600" y="4853287"/>
            <a:ext cx="2057400" cy="274637"/>
          </a:xfrm>
          <a:prstGeom prst="rect">
            <a:avLst/>
          </a:prstGeom>
        </p:spPr>
        <p:txBody>
          <a:bodyPr vert="horz" lIns="91440" tIns="45720" rIns="91440" bIns="45720" rtlCol="0" anchor="ctr"/>
          <a:lstStyle>
            <a:lvl1pPr algn="l">
              <a:defRPr sz="1000">
                <a:solidFill>
                  <a:schemeClr val="bg1"/>
                </a:solidFill>
              </a:defRPr>
            </a:lvl1pPr>
          </a:lstStyle>
          <a:p>
            <a:r>
              <a:rPr lang="en-US" smtClean="0"/>
              <a:t>00 Month 0000</a:t>
            </a:r>
            <a:endParaRPr lang="en-US" dirty="0"/>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rgbClr val="1F2555"/>
        </a:solid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65126" y="869949"/>
            <a:ext cx="5532438" cy="2009775"/>
          </a:xfrm>
        </p:spPr>
        <p:txBody>
          <a:bodyPr>
            <a:noAutofit/>
          </a:bodyPr>
          <a:lstStyle>
            <a:lvl1pPr>
              <a:defRPr sz="4400" b="0" spc="-100" baseline="0">
                <a:solidFill>
                  <a:srgbClr val="40BCBD"/>
                </a:solidFill>
              </a:defRPr>
            </a:lvl1pPr>
          </a:lstStyle>
          <a:p>
            <a:r>
              <a:rPr lang="en-US" dirty="0"/>
              <a:t>Section header title, sentence case</a:t>
            </a:r>
          </a:p>
        </p:txBody>
      </p:sp>
      <p:sp>
        <p:nvSpPr>
          <p:cNvPr id="8" name="Subtitle 2"/>
          <p:cNvSpPr>
            <a:spLocks noGrp="1"/>
          </p:cNvSpPr>
          <p:nvPr>
            <p:ph type="subTitle" idx="1" hasCustomPrompt="1"/>
          </p:nvPr>
        </p:nvSpPr>
        <p:spPr>
          <a:xfrm>
            <a:off x="365126" y="3017520"/>
            <a:ext cx="5532438" cy="1644968"/>
          </a:xfrm>
        </p:spPr>
        <p:txBody>
          <a:bodyPr>
            <a:noAutofit/>
          </a:bodyPr>
          <a:lstStyle>
            <a:lvl1pPr marL="0" indent="0" algn="l">
              <a:spcBef>
                <a:spcPts val="0"/>
              </a:spcBef>
              <a:buNone/>
              <a:defRPr sz="1200" baseline="0">
                <a:solidFill>
                  <a:schemeClr val="bg1"/>
                </a:solidFill>
              </a:defRPr>
            </a:lvl1pPr>
            <a:lvl2pPr marL="0" indent="0" algn="l">
              <a:spcBef>
                <a:spcPts val="0"/>
              </a:spcBef>
              <a:buNone/>
              <a:defRPr sz="1200">
                <a:solidFill>
                  <a:schemeClr val="bg1"/>
                </a:solidFill>
              </a:defRPr>
            </a:lvl2pPr>
            <a:lvl3pPr marL="0" indent="0" algn="l">
              <a:spcBef>
                <a:spcPts val="0"/>
              </a:spcBef>
              <a:buNone/>
              <a:defRPr sz="1200">
                <a:solidFill>
                  <a:schemeClr val="bg1"/>
                </a:solidFill>
              </a:defRPr>
            </a:lvl3pPr>
            <a:lvl4pPr marL="0" indent="0" algn="l">
              <a:spcBef>
                <a:spcPts val="0"/>
              </a:spcBef>
              <a:buNone/>
              <a:defRPr sz="1200">
                <a:solidFill>
                  <a:schemeClr val="bg1"/>
                </a:solidFill>
              </a:defRPr>
            </a:lvl4pPr>
            <a:lvl5pPr marL="0" indent="0" algn="l">
              <a:spcBef>
                <a:spcPts val="0"/>
              </a:spcBef>
              <a:buNone/>
              <a:defRPr sz="1200">
                <a:solidFill>
                  <a:schemeClr val="bg1"/>
                </a:solidFill>
              </a:defRPr>
            </a:lvl5pPr>
            <a:lvl6pPr marL="0" indent="0" algn="l">
              <a:spcBef>
                <a:spcPts val="0"/>
              </a:spcBef>
              <a:buNone/>
              <a:defRPr sz="1200">
                <a:solidFill>
                  <a:schemeClr val="bg1"/>
                </a:solidFill>
              </a:defRPr>
            </a:lvl6pPr>
            <a:lvl7pPr marL="0" indent="0" algn="l">
              <a:spcBef>
                <a:spcPts val="0"/>
              </a:spcBef>
              <a:buNone/>
              <a:defRPr sz="1200">
                <a:solidFill>
                  <a:schemeClr val="bg1"/>
                </a:solidFill>
              </a:defRPr>
            </a:lvl7pPr>
            <a:lvl8pPr marL="0" indent="0" algn="l">
              <a:spcBef>
                <a:spcPts val="0"/>
              </a:spcBef>
              <a:buNone/>
              <a:defRPr sz="1200">
                <a:solidFill>
                  <a:schemeClr val="bg1"/>
                </a:solidFill>
              </a:defRPr>
            </a:lvl8pPr>
            <a:lvl9pPr marL="0" indent="0" algn="l">
              <a:spcBef>
                <a:spcPts val="0"/>
              </a:spcBef>
              <a:buNone/>
              <a:defRPr sz="1200">
                <a:solidFill>
                  <a:schemeClr val="bg1"/>
                </a:solidFill>
              </a:defRPr>
            </a:lvl9pPr>
          </a:lstStyle>
          <a:p>
            <a:r>
              <a:rPr lang="en-US" dirty="0"/>
              <a:t>Optional subtitle</a:t>
            </a:r>
          </a:p>
        </p:txBody>
      </p:sp>
      <p:pic>
        <p:nvPicPr>
          <p:cNvPr id="9" name="Picture 8"/>
          <p:cNvPicPr>
            <a:picLocks noChangeAspect="1"/>
          </p:cNvPicPr>
          <p:nvPr userDrawn="1"/>
        </p:nvPicPr>
        <p:blipFill>
          <a:blip r:embed="rId2"/>
          <a:stretch>
            <a:fillRect/>
          </a:stretch>
        </p:blipFill>
        <p:spPr bwMode="invGray">
          <a:xfrm>
            <a:off x="114300" y="4884196"/>
            <a:ext cx="685800" cy="198568"/>
          </a:xfrm>
          <a:prstGeom prst="rect">
            <a:avLst/>
          </a:prstGeom>
        </p:spPr>
      </p:pic>
      <p:sp>
        <p:nvSpPr>
          <p:cNvPr id="3" name="Slide Number Placeholder 2"/>
          <p:cNvSpPr>
            <a:spLocks noGrp="1"/>
          </p:cNvSpPr>
          <p:nvPr>
            <p:ph type="sldNum" sz="quarter" idx="11"/>
          </p:nvPr>
        </p:nvSpPr>
        <p:spPr/>
        <p:txBody>
          <a:body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2547727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on Header - Photos">
    <p:bg>
      <p:bgPr>
        <a:solidFill>
          <a:srgbClr val="1F2555"/>
        </a:solidFill>
        <a:effectLst/>
      </p:bgPr>
    </p:bg>
    <p:spTree>
      <p:nvGrpSpPr>
        <p:cNvPr id="1" name=""/>
        <p:cNvGrpSpPr/>
        <p:nvPr/>
      </p:nvGrpSpPr>
      <p:grpSpPr>
        <a:xfrm>
          <a:off x="0" y="0"/>
          <a:ext cx="0" cy="0"/>
          <a:chOff x="0" y="0"/>
          <a:chExt cx="0" cy="0"/>
        </a:xfrm>
      </p:grpSpPr>
      <p:pic>
        <p:nvPicPr>
          <p:cNvPr id="11" name="Picture Placeholder 4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7424928" y="1712214"/>
            <a:ext cx="1719072" cy="1719072"/>
          </a:xfrm>
          <a:prstGeom prst="rect">
            <a:avLst/>
          </a:prstGeom>
        </p:spPr>
      </p:pic>
      <p:sp>
        <p:nvSpPr>
          <p:cNvPr id="7" name="Title 1"/>
          <p:cNvSpPr>
            <a:spLocks noGrp="1"/>
          </p:cNvSpPr>
          <p:nvPr>
            <p:ph type="ctrTitle" hasCustomPrompt="1"/>
          </p:nvPr>
        </p:nvSpPr>
        <p:spPr>
          <a:xfrm>
            <a:off x="365126" y="869949"/>
            <a:ext cx="5532438" cy="2009775"/>
          </a:xfrm>
        </p:spPr>
        <p:txBody>
          <a:bodyPr>
            <a:noAutofit/>
          </a:bodyPr>
          <a:lstStyle>
            <a:lvl1pPr>
              <a:defRPr sz="4400" b="0" spc="-100" baseline="0">
                <a:solidFill>
                  <a:srgbClr val="40BCBD"/>
                </a:solidFill>
              </a:defRPr>
            </a:lvl1pPr>
          </a:lstStyle>
          <a:p>
            <a:r>
              <a:rPr lang="en-US" dirty="0"/>
              <a:t>Section header title, sentence case</a:t>
            </a:r>
          </a:p>
        </p:txBody>
      </p:sp>
      <p:sp>
        <p:nvSpPr>
          <p:cNvPr id="8" name="Subtitle 2"/>
          <p:cNvSpPr>
            <a:spLocks noGrp="1"/>
          </p:cNvSpPr>
          <p:nvPr>
            <p:ph type="subTitle" idx="1" hasCustomPrompt="1"/>
          </p:nvPr>
        </p:nvSpPr>
        <p:spPr>
          <a:xfrm>
            <a:off x="365126" y="3017520"/>
            <a:ext cx="5532438" cy="1644968"/>
          </a:xfrm>
        </p:spPr>
        <p:txBody>
          <a:bodyPr>
            <a:noAutofit/>
          </a:bodyPr>
          <a:lstStyle>
            <a:lvl1pPr marL="0" indent="0" algn="l">
              <a:spcBef>
                <a:spcPts val="0"/>
              </a:spcBef>
              <a:buNone/>
              <a:defRPr sz="1200" baseline="0">
                <a:solidFill>
                  <a:schemeClr val="bg1"/>
                </a:solidFill>
              </a:defRPr>
            </a:lvl1pPr>
            <a:lvl2pPr marL="0" indent="0" algn="l">
              <a:spcBef>
                <a:spcPts val="0"/>
              </a:spcBef>
              <a:buNone/>
              <a:defRPr sz="1200">
                <a:solidFill>
                  <a:schemeClr val="bg1"/>
                </a:solidFill>
              </a:defRPr>
            </a:lvl2pPr>
            <a:lvl3pPr marL="0" indent="0" algn="l">
              <a:spcBef>
                <a:spcPts val="0"/>
              </a:spcBef>
              <a:buNone/>
              <a:defRPr sz="1200">
                <a:solidFill>
                  <a:schemeClr val="bg1"/>
                </a:solidFill>
              </a:defRPr>
            </a:lvl3pPr>
            <a:lvl4pPr marL="0" indent="0" algn="l">
              <a:spcBef>
                <a:spcPts val="0"/>
              </a:spcBef>
              <a:buNone/>
              <a:defRPr sz="1200">
                <a:solidFill>
                  <a:schemeClr val="bg1"/>
                </a:solidFill>
              </a:defRPr>
            </a:lvl4pPr>
            <a:lvl5pPr marL="0" indent="0" algn="l">
              <a:spcBef>
                <a:spcPts val="0"/>
              </a:spcBef>
              <a:buNone/>
              <a:defRPr sz="1200">
                <a:solidFill>
                  <a:schemeClr val="bg1"/>
                </a:solidFill>
              </a:defRPr>
            </a:lvl5pPr>
            <a:lvl6pPr marL="0" indent="0" algn="l">
              <a:spcBef>
                <a:spcPts val="0"/>
              </a:spcBef>
              <a:buNone/>
              <a:defRPr sz="1200">
                <a:solidFill>
                  <a:schemeClr val="bg1"/>
                </a:solidFill>
              </a:defRPr>
            </a:lvl6pPr>
            <a:lvl7pPr marL="0" indent="0" algn="l">
              <a:spcBef>
                <a:spcPts val="0"/>
              </a:spcBef>
              <a:buNone/>
              <a:defRPr sz="1200">
                <a:solidFill>
                  <a:schemeClr val="bg1"/>
                </a:solidFill>
              </a:defRPr>
            </a:lvl7pPr>
            <a:lvl8pPr marL="0" indent="0" algn="l">
              <a:spcBef>
                <a:spcPts val="0"/>
              </a:spcBef>
              <a:buNone/>
              <a:defRPr sz="1200">
                <a:solidFill>
                  <a:schemeClr val="bg1"/>
                </a:solidFill>
              </a:defRPr>
            </a:lvl8pPr>
            <a:lvl9pPr marL="0" indent="0" algn="l">
              <a:spcBef>
                <a:spcPts val="0"/>
              </a:spcBef>
              <a:buNone/>
              <a:defRPr sz="1200">
                <a:solidFill>
                  <a:schemeClr val="bg1"/>
                </a:solidFill>
              </a:defRPr>
            </a:lvl9pPr>
          </a:lstStyle>
          <a:p>
            <a:r>
              <a:rPr lang="en-US" dirty="0"/>
              <a:t>Optional subtitle</a:t>
            </a:r>
          </a:p>
        </p:txBody>
      </p:sp>
      <p:pic>
        <p:nvPicPr>
          <p:cNvPr id="9" name="Picture 8"/>
          <p:cNvPicPr>
            <a:picLocks noChangeAspect="1"/>
          </p:cNvPicPr>
          <p:nvPr userDrawn="1"/>
        </p:nvPicPr>
        <p:blipFill>
          <a:blip r:embed="rId3"/>
          <a:stretch>
            <a:fillRect/>
          </a:stretch>
        </p:blipFill>
        <p:spPr bwMode="invGray">
          <a:xfrm>
            <a:off x="114300" y="4884196"/>
            <a:ext cx="685800" cy="198568"/>
          </a:xfrm>
          <a:prstGeom prst="rect">
            <a:avLst/>
          </a:prstGeom>
        </p:spPr>
      </p:pic>
      <p:pic>
        <p:nvPicPr>
          <p:cNvPr id="10" name="Picture Placeholder 4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7424928" y="0"/>
            <a:ext cx="1719072" cy="1719072"/>
          </a:xfrm>
          <a:prstGeom prst="rect">
            <a:avLst/>
          </a:prstGeom>
        </p:spPr>
      </p:pic>
      <p:pic>
        <p:nvPicPr>
          <p:cNvPr id="15" name="Picture Placeholder 4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bwMode="gray">
          <a:xfrm>
            <a:off x="7424928" y="3424428"/>
            <a:ext cx="1719072" cy="1719072"/>
          </a:xfrm>
          <a:prstGeom prst="rect">
            <a:avLst/>
          </a:prstGeom>
        </p:spPr>
      </p:pic>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ection Header - Custom Photos">
    <p:bg>
      <p:bgPr>
        <a:solidFill>
          <a:srgbClr val="1F2555"/>
        </a:solid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65126" y="869949"/>
            <a:ext cx="5532438" cy="2009775"/>
          </a:xfrm>
        </p:spPr>
        <p:txBody>
          <a:bodyPr>
            <a:noAutofit/>
          </a:bodyPr>
          <a:lstStyle>
            <a:lvl1pPr>
              <a:defRPr sz="4400" b="0" spc="-100" baseline="0">
                <a:solidFill>
                  <a:srgbClr val="40BCBD"/>
                </a:solidFill>
              </a:defRPr>
            </a:lvl1pPr>
          </a:lstStyle>
          <a:p>
            <a:r>
              <a:rPr lang="en-US" dirty="0"/>
              <a:t>Section header title, sentence case</a:t>
            </a:r>
          </a:p>
        </p:txBody>
      </p:sp>
      <p:sp>
        <p:nvSpPr>
          <p:cNvPr id="8" name="Subtitle 2"/>
          <p:cNvSpPr>
            <a:spLocks noGrp="1"/>
          </p:cNvSpPr>
          <p:nvPr>
            <p:ph type="subTitle" idx="1" hasCustomPrompt="1"/>
          </p:nvPr>
        </p:nvSpPr>
        <p:spPr>
          <a:xfrm>
            <a:off x="365126" y="3017520"/>
            <a:ext cx="5532438" cy="1644968"/>
          </a:xfrm>
        </p:spPr>
        <p:txBody>
          <a:bodyPr>
            <a:noAutofit/>
          </a:bodyPr>
          <a:lstStyle>
            <a:lvl1pPr marL="0" indent="0" algn="l">
              <a:spcBef>
                <a:spcPts val="0"/>
              </a:spcBef>
              <a:buNone/>
              <a:defRPr sz="1200" baseline="0">
                <a:solidFill>
                  <a:schemeClr val="bg1"/>
                </a:solidFill>
              </a:defRPr>
            </a:lvl1pPr>
            <a:lvl2pPr marL="0" indent="0" algn="l">
              <a:spcBef>
                <a:spcPts val="0"/>
              </a:spcBef>
              <a:buNone/>
              <a:defRPr sz="1200">
                <a:solidFill>
                  <a:schemeClr val="bg1"/>
                </a:solidFill>
              </a:defRPr>
            </a:lvl2pPr>
            <a:lvl3pPr marL="0" indent="0" algn="l">
              <a:spcBef>
                <a:spcPts val="0"/>
              </a:spcBef>
              <a:buNone/>
              <a:defRPr sz="1200">
                <a:solidFill>
                  <a:schemeClr val="bg1"/>
                </a:solidFill>
              </a:defRPr>
            </a:lvl3pPr>
            <a:lvl4pPr marL="0" indent="0" algn="l">
              <a:spcBef>
                <a:spcPts val="0"/>
              </a:spcBef>
              <a:buNone/>
              <a:defRPr sz="1200">
                <a:solidFill>
                  <a:schemeClr val="bg1"/>
                </a:solidFill>
              </a:defRPr>
            </a:lvl4pPr>
            <a:lvl5pPr marL="0" indent="0" algn="l">
              <a:spcBef>
                <a:spcPts val="0"/>
              </a:spcBef>
              <a:buNone/>
              <a:defRPr sz="1200">
                <a:solidFill>
                  <a:schemeClr val="bg1"/>
                </a:solidFill>
              </a:defRPr>
            </a:lvl5pPr>
            <a:lvl6pPr marL="0" indent="0" algn="l">
              <a:spcBef>
                <a:spcPts val="0"/>
              </a:spcBef>
              <a:buNone/>
              <a:defRPr sz="1200">
                <a:solidFill>
                  <a:schemeClr val="bg1"/>
                </a:solidFill>
              </a:defRPr>
            </a:lvl6pPr>
            <a:lvl7pPr marL="0" indent="0" algn="l">
              <a:spcBef>
                <a:spcPts val="0"/>
              </a:spcBef>
              <a:buNone/>
              <a:defRPr sz="1200">
                <a:solidFill>
                  <a:schemeClr val="bg1"/>
                </a:solidFill>
              </a:defRPr>
            </a:lvl7pPr>
            <a:lvl8pPr marL="0" indent="0" algn="l">
              <a:spcBef>
                <a:spcPts val="0"/>
              </a:spcBef>
              <a:buNone/>
              <a:defRPr sz="1200">
                <a:solidFill>
                  <a:schemeClr val="bg1"/>
                </a:solidFill>
              </a:defRPr>
            </a:lvl8pPr>
            <a:lvl9pPr marL="0" indent="0" algn="l">
              <a:spcBef>
                <a:spcPts val="0"/>
              </a:spcBef>
              <a:buNone/>
              <a:defRPr sz="1200">
                <a:solidFill>
                  <a:schemeClr val="bg1"/>
                </a:solidFill>
              </a:defRPr>
            </a:lvl9pPr>
          </a:lstStyle>
          <a:p>
            <a:r>
              <a:rPr lang="en-US" dirty="0"/>
              <a:t>Optional subtitle</a:t>
            </a:r>
          </a:p>
        </p:txBody>
      </p:sp>
      <p:pic>
        <p:nvPicPr>
          <p:cNvPr id="9" name="Picture 8"/>
          <p:cNvPicPr>
            <a:picLocks noChangeAspect="1"/>
          </p:cNvPicPr>
          <p:nvPr userDrawn="1"/>
        </p:nvPicPr>
        <p:blipFill>
          <a:blip r:embed="rId2"/>
          <a:stretch>
            <a:fillRect/>
          </a:stretch>
        </p:blipFill>
        <p:spPr bwMode="invGray">
          <a:xfrm>
            <a:off x="114300" y="4884196"/>
            <a:ext cx="685800" cy="198568"/>
          </a:xfrm>
          <a:prstGeom prst="rect">
            <a:avLst/>
          </a:prstGeom>
        </p:spPr>
      </p:pic>
      <p:sp>
        <p:nvSpPr>
          <p:cNvPr id="12" name="Picture Placeholder 8"/>
          <p:cNvSpPr>
            <a:spLocks noGrp="1"/>
          </p:cNvSpPr>
          <p:nvPr>
            <p:ph type="pic" sz="quarter" idx="14"/>
          </p:nvPr>
        </p:nvSpPr>
        <p:spPr bwMode="gray">
          <a:xfrm>
            <a:off x="7424928" y="1"/>
            <a:ext cx="1719072" cy="1712214"/>
          </a:xfrm>
          <a:solidFill>
            <a:schemeClr val="accent5"/>
          </a:solidFill>
        </p:spPr>
        <p:txBody>
          <a:bodyPr lIns="91440" rIns="91440" anchor="ctr" anchorCtr="0">
            <a:normAutofit/>
          </a:bodyPr>
          <a:lstStyle>
            <a:lvl1pPr marL="0" indent="0" algn="ctr">
              <a:buNone/>
              <a:defRPr sz="800"/>
            </a:lvl1pPr>
          </a:lstStyle>
          <a:p>
            <a:r>
              <a:rPr lang="en-US"/>
              <a:t>Click icon to add picture</a:t>
            </a:r>
          </a:p>
        </p:txBody>
      </p:sp>
      <p:sp>
        <p:nvSpPr>
          <p:cNvPr id="13" name="Picture Placeholder 8"/>
          <p:cNvSpPr>
            <a:spLocks noGrp="1"/>
          </p:cNvSpPr>
          <p:nvPr>
            <p:ph type="pic" sz="quarter" idx="15"/>
          </p:nvPr>
        </p:nvSpPr>
        <p:spPr bwMode="gray">
          <a:xfrm>
            <a:off x="7424928" y="1712213"/>
            <a:ext cx="1719072" cy="1719073"/>
          </a:xfrm>
          <a:solidFill>
            <a:schemeClr val="accent5"/>
          </a:solidFill>
        </p:spPr>
        <p:txBody>
          <a:bodyPr lIns="91440" rIns="91440" anchor="ctr" anchorCtr="0">
            <a:normAutofit/>
          </a:bodyPr>
          <a:lstStyle>
            <a:lvl1pPr marL="0" indent="0" algn="ctr">
              <a:buNone/>
              <a:defRPr sz="800"/>
            </a:lvl1pPr>
          </a:lstStyle>
          <a:p>
            <a:r>
              <a:rPr lang="en-US"/>
              <a:t>Click icon to add picture</a:t>
            </a:r>
          </a:p>
        </p:txBody>
      </p:sp>
      <p:sp>
        <p:nvSpPr>
          <p:cNvPr id="14" name="Picture Placeholder 8"/>
          <p:cNvSpPr>
            <a:spLocks noGrp="1"/>
          </p:cNvSpPr>
          <p:nvPr>
            <p:ph type="pic" sz="quarter" idx="16"/>
          </p:nvPr>
        </p:nvSpPr>
        <p:spPr bwMode="gray">
          <a:xfrm>
            <a:off x="7424928" y="3431286"/>
            <a:ext cx="1719072" cy="1712212"/>
          </a:xfrm>
          <a:solidFill>
            <a:schemeClr val="accent5"/>
          </a:solidFill>
        </p:spPr>
        <p:txBody>
          <a:bodyPr lIns="91440" rIns="91440" anchor="ctr" anchorCtr="0">
            <a:normAutofit/>
          </a:bodyPr>
          <a:lstStyle>
            <a:lvl1pPr marL="0" indent="0" algn="ctr">
              <a:buNone/>
              <a:defRPr sz="800"/>
            </a:lvl1pPr>
          </a:lstStyle>
          <a:p>
            <a:r>
              <a:rPr lang="en-US"/>
              <a:t>Click icon to add picture</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ction Header - Cloud">
    <p:bg>
      <p:bgPr>
        <a:solidFill>
          <a:srgbClr val="1F2555"/>
        </a:solid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65126" y="869950"/>
            <a:ext cx="5532438" cy="914400"/>
          </a:xfrm>
        </p:spPr>
        <p:txBody>
          <a:bodyPr>
            <a:noAutofit/>
          </a:bodyPr>
          <a:lstStyle>
            <a:lvl1pPr>
              <a:defRPr sz="2400" b="1" spc="0" baseline="0">
                <a:solidFill>
                  <a:srgbClr val="40BCBD"/>
                </a:solidFill>
              </a:defRPr>
            </a:lvl1pPr>
          </a:lstStyle>
          <a:p>
            <a:r>
              <a:rPr lang="en-US" dirty="0"/>
              <a:t>Section header title, sentence case</a:t>
            </a:r>
          </a:p>
        </p:txBody>
      </p:sp>
      <p:sp>
        <p:nvSpPr>
          <p:cNvPr id="12" name="Freeform 5"/>
          <p:cNvSpPr>
            <a:spLocks noChangeAspect="1"/>
          </p:cNvSpPr>
          <p:nvPr userDrawn="1"/>
        </p:nvSpPr>
        <p:spPr bwMode="hidden">
          <a:xfrm>
            <a:off x="-4" y="2912485"/>
            <a:ext cx="9144004" cy="2231016"/>
          </a:xfrm>
          <a:custGeom>
            <a:avLst/>
            <a:gdLst>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2555062 h 2974687"/>
              <a:gd name="connsiteX16" fmla="*/ 0 w 12192005"/>
              <a:gd name="connsiteY16" fmla="*/ 1377434 h 2974687"/>
              <a:gd name="connsiteX17" fmla="*/ 30279 w 12192005"/>
              <a:gd name="connsiteY17" fmla="*/ 1340737 h 2974687"/>
              <a:gd name="connsiteX18" fmla="*/ 532612 w 12192005"/>
              <a:gd name="connsiteY18" fmla="*/ 1132663 h 2974687"/>
              <a:gd name="connsiteX19" fmla="*/ 809134 w 12192005"/>
              <a:gd name="connsiteY19" fmla="*/ 1188491 h 2974687"/>
              <a:gd name="connsiteX20" fmla="*/ 871197 w 12192005"/>
              <a:gd name="connsiteY20" fmla="*/ 1222176 h 2974687"/>
              <a:gd name="connsiteX21" fmla="*/ 920073 w 12192005"/>
              <a:gd name="connsiteY21" fmla="*/ 1162937 h 2974687"/>
              <a:gd name="connsiteX22" fmla="*/ 1422408 w 12192005"/>
              <a:gd name="connsiteY22" fmla="*/ 954863 h 2974687"/>
              <a:gd name="connsiteX23" fmla="*/ 1451151 w 12192005"/>
              <a:gd name="connsiteY23" fmla="*/ 957761 h 2974687"/>
              <a:gd name="connsiteX24" fmla="*/ 1453000 w 12192005"/>
              <a:gd name="connsiteY24" fmla="*/ 939422 h 2974687"/>
              <a:gd name="connsiteX25" fmla="*/ 2392372 w 12192005"/>
              <a:gd name="connsiteY25" fmla="*/ 173813 h 2974687"/>
              <a:gd name="connsiteX26" fmla="*/ 3351221 w 12192005"/>
              <a:gd name="connsiteY26" fmla="*/ 1132663 h 2974687"/>
              <a:gd name="connsiteX27" fmla="*/ 3348380 w 12192005"/>
              <a:gd name="connsiteY27" fmla="*/ 1160840 h 2974687"/>
              <a:gd name="connsiteX28" fmla="*/ 3449988 w 12192005"/>
              <a:gd name="connsiteY28" fmla="*/ 1192380 h 2974687"/>
              <a:gd name="connsiteX29" fmla="*/ 3708764 w 12192005"/>
              <a:gd name="connsiteY29" fmla="*/ 1405477 h 2974687"/>
              <a:gd name="connsiteX30" fmla="*/ 3735036 w 12192005"/>
              <a:gd name="connsiteY30" fmla="*/ 1460129 h 2974687"/>
              <a:gd name="connsiteX31" fmla="*/ 3775589 w 12192005"/>
              <a:gd name="connsiteY31" fmla="*/ 1426671 h 2974687"/>
              <a:gd name="connsiteX32" fmla="*/ 4042973 w 12192005"/>
              <a:gd name="connsiteY32" fmla="*/ 1344996 h 2974687"/>
              <a:gd name="connsiteX33" fmla="*/ 4139355 w 12192005"/>
              <a:gd name="connsiteY33" fmla="*/ 1354712 h 2974687"/>
              <a:gd name="connsiteX34" fmla="*/ 4224117 w 12192005"/>
              <a:gd name="connsiteY34" fmla="*/ 1381024 h 2974687"/>
              <a:gd name="connsiteX35" fmla="*/ 4241201 w 12192005"/>
              <a:gd name="connsiteY35" fmla="*/ 1325996 h 2974687"/>
              <a:gd name="connsiteX36" fmla="*/ 4783148 w 12192005"/>
              <a:gd name="connsiteY36" fmla="*/ 966769 h 2974687"/>
              <a:gd name="connsiteX37" fmla="*/ 4825455 w 12192005"/>
              <a:gd name="connsiteY37" fmla="*/ 971034 h 2974687"/>
              <a:gd name="connsiteX38" fmla="*/ 4864350 w 12192005"/>
              <a:gd name="connsiteY38" fmla="*/ 899371 h 2974687"/>
              <a:gd name="connsiteX39" fmla="*/ 5659444 w 12192005"/>
              <a:gd name="connsiteY39" fmla="*/ 476623 h 2974687"/>
              <a:gd name="connsiteX40" fmla="*/ 6337453 w 12192005"/>
              <a:gd name="connsiteY40" fmla="*/ 757464 h 2974687"/>
              <a:gd name="connsiteX41" fmla="*/ 6425970 w 12192005"/>
              <a:gd name="connsiteY41" fmla="*/ 864748 h 2974687"/>
              <a:gd name="connsiteX42" fmla="*/ 6451259 w 12192005"/>
              <a:gd name="connsiteY42" fmla="*/ 818157 h 2974687"/>
              <a:gd name="connsiteX43" fmla="*/ 7366802 w 12192005"/>
              <a:gd name="connsiteY43" fmla="*/ 331367 h 2974687"/>
              <a:gd name="connsiteX44" fmla="*/ 7479690 w 12192005"/>
              <a:gd name="connsiteY44" fmla="*/ 337067 h 2974687"/>
              <a:gd name="connsiteX45" fmla="*/ 7587922 w 12192005"/>
              <a:gd name="connsiteY45" fmla="*/ 353585 h 2974687"/>
              <a:gd name="connsiteX46" fmla="*/ 7654776 w 12192005"/>
              <a:gd name="connsiteY46" fmla="*/ 298426 h 2974687"/>
              <a:gd name="connsiteX47" fmla="*/ 8062731 w 12192005"/>
              <a:gd name="connsiteY47" fmla="*/ 173813 h 2974687"/>
              <a:gd name="connsiteX48" fmla="*/ 8777558 w 12192005"/>
              <a:gd name="connsiteY48" fmla="*/ 756414 h 2974687"/>
              <a:gd name="connsiteX49" fmla="*/ 8779462 w 12192005"/>
              <a:gd name="connsiteY49" fmla="*/ 775297 h 2974687"/>
              <a:gd name="connsiteX50" fmla="*/ 8800464 w 12192005"/>
              <a:gd name="connsiteY50" fmla="*/ 768778 h 2974687"/>
              <a:gd name="connsiteX51" fmla="*/ 8919000 w 12192005"/>
              <a:gd name="connsiteY51" fmla="*/ 756828 h 2974687"/>
              <a:gd name="connsiteX52" fmla="*/ 9406718 w 12192005"/>
              <a:gd name="connsiteY52" fmla="*/ 1016146 h 2974687"/>
              <a:gd name="connsiteX53" fmla="*/ 9430890 w 12192005"/>
              <a:gd name="connsiteY53" fmla="*/ 1060679 h 2974687"/>
              <a:gd name="connsiteX54" fmla="*/ 9438634 w 12192005"/>
              <a:gd name="connsiteY54" fmla="*/ 1035731 h 2974687"/>
              <a:gd name="connsiteX55" fmla="*/ 10170720 w 12192005"/>
              <a:gd name="connsiteY55" fmla="*/ 550471 h 2974687"/>
              <a:gd name="connsiteX56" fmla="*/ 10330844 w 12192005"/>
              <a:gd name="connsiteY56" fmla="*/ 566613 h 2974687"/>
              <a:gd name="connsiteX57" fmla="*/ 10350690 w 12192005"/>
              <a:gd name="connsiteY57" fmla="*/ 571716 h 2974687"/>
              <a:gd name="connsiteX58" fmla="*/ 10345328 w 12192005"/>
              <a:gd name="connsiteY58" fmla="*/ 518528 h 2974687"/>
              <a:gd name="connsiteX59" fmla="*/ 10863857 w 12192005"/>
              <a:gd name="connsiteY59"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1377434 h 2974687"/>
              <a:gd name="connsiteX16" fmla="*/ 30279 w 12192005"/>
              <a:gd name="connsiteY16" fmla="*/ 1340737 h 2974687"/>
              <a:gd name="connsiteX17" fmla="*/ 532612 w 12192005"/>
              <a:gd name="connsiteY17" fmla="*/ 1132663 h 2974687"/>
              <a:gd name="connsiteX18" fmla="*/ 809134 w 12192005"/>
              <a:gd name="connsiteY18" fmla="*/ 1188491 h 2974687"/>
              <a:gd name="connsiteX19" fmla="*/ 871197 w 12192005"/>
              <a:gd name="connsiteY19" fmla="*/ 1222176 h 2974687"/>
              <a:gd name="connsiteX20" fmla="*/ 920073 w 12192005"/>
              <a:gd name="connsiteY20" fmla="*/ 1162937 h 2974687"/>
              <a:gd name="connsiteX21" fmla="*/ 1422408 w 12192005"/>
              <a:gd name="connsiteY21" fmla="*/ 954863 h 2974687"/>
              <a:gd name="connsiteX22" fmla="*/ 1451151 w 12192005"/>
              <a:gd name="connsiteY22" fmla="*/ 957761 h 2974687"/>
              <a:gd name="connsiteX23" fmla="*/ 1453000 w 12192005"/>
              <a:gd name="connsiteY23" fmla="*/ 939422 h 2974687"/>
              <a:gd name="connsiteX24" fmla="*/ 2392372 w 12192005"/>
              <a:gd name="connsiteY24" fmla="*/ 173813 h 2974687"/>
              <a:gd name="connsiteX25" fmla="*/ 3351221 w 12192005"/>
              <a:gd name="connsiteY25" fmla="*/ 1132663 h 2974687"/>
              <a:gd name="connsiteX26" fmla="*/ 3348380 w 12192005"/>
              <a:gd name="connsiteY26" fmla="*/ 1160840 h 2974687"/>
              <a:gd name="connsiteX27" fmla="*/ 3449988 w 12192005"/>
              <a:gd name="connsiteY27" fmla="*/ 1192380 h 2974687"/>
              <a:gd name="connsiteX28" fmla="*/ 3708764 w 12192005"/>
              <a:gd name="connsiteY28" fmla="*/ 1405477 h 2974687"/>
              <a:gd name="connsiteX29" fmla="*/ 3735036 w 12192005"/>
              <a:gd name="connsiteY29" fmla="*/ 1460129 h 2974687"/>
              <a:gd name="connsiteX30" fmla="*/ 3775589 w 12192005"/>
              <a:gd name="connsiteY30" fmla="*/ 1426671 h 2974687"/>
              <a:gd name="connsiteX31" fmla="*/ 4042973 w 12192005"/>
              <a:gd name="connsiteY31" fmla="*/ 1344996 h 2974687"/>
              <a:gd name="connsiteX32" fmla="*/ 4139355 w 12192005"/>
              <a:gd name="connsiteY32" fmla="*/ 1354712 h 2974687"/>
              <a:gd name="connsiteX33" fmla="*/ 4224117 w 12192005"/>
              <a:gd name="connsiteY33" fmla="*/ 1381024 h 2974687"/>
              <a:gd name="connsiteX34" fmla="*/ 4241201 w 12192005"/>
              <a:gd name="connsiteY34" fmla="*/ 1325996 h 2974687"/>
              <a:gd name="connsiteX35" fmla="*/ 4783148 w 12192005"/>
              <a:gd name="connsiteY35" fmla="*/ 966769 h 2974687"/>
              <a:gd name="connsiteX36" fmla="*/ 4825455 w 12192005"/>
              <a:gd name="connsiteY36" fmla="*/ 971034 h 2974687"/>
              <a:gd name="connsiteX37" fmla="*/ 4864350 w 12192005"/>
              <a:gd name="connsiteY37" fmla="*/ 899371 h 2974687"/>
              <a:gd name="connsiteX38" fmla="*/ 5659444 w 12192005"/>
              <a:gd name="connsiteY38" fmla="*/ 476623 h 2974687"/>
              <a:gd name="connsiteX39" fmla="*/ 6337453 w 12192005"/>
              <a:gd name="connsiteY39" fmla="*/ 757464 h 2974687"/>
              <a:gd name="connsiteX40" fmla="*/ 6425970 w 12192005"/>
              <a:gd name="connsiteY40" fmla="*/ 864748 h 2974687"/>
              <a:gd name="connsiteX41" fmla="*/ 6451259 w 12192005"/>
              <a:gd name="connsiteY41" fmla="*/ 818157 h 2974687"/>
              <a:gd name="connsiteX42" fmla="*/ 7366802 w 12192005"/>
              <a:gd name="connsiteY42" fmla="*/ 331367 h 2974687"/>
              <a:gd name="connsiteX43" fmla="*/ 7479690 w 12192005"/>
              <a:gd name="connsiteY43" fmla="*/ 337067 h 2974687"/>
              <a:gd name="connsiteX44" fmla="*/ 7587922 w 12192005"/>
              <a:gd name="connsiteY44" fmla="*/ 353585 h 2974687"/>
              <a:gd name="connsiteX45" fmla="*/ 7654776 w 12192005"/>
              <a:gd name="connsiteY45" fmla="*/ 298426 h 2974687"/>
              <a:gd name="connsiteX46" fmla="*/ 8062731 w 12192005"/>
              <a:gd name="connsiteY46" fmla="*/ 173813 h 2974687"/>
              <a:gd name="connsiteX47" fmla="*/ 8777558 w 12192005"/>
              <a:gd name="connsiteY47" fmla="*/ 756414 h 2974687"/>
              <a:gd name="connsiteX48" fmla="*/ 8779462 w 12192005"/>
              <a:gd name="connsiteY48" fmla="*/ 775297 h 2974687"/>
              <a:gd name="connsiteX49" fmla="*/ 8800464 w 12192005"/>
              <a:gd name="connsiteY49" fmla="*/ 768778 h 2974687"/>
              <a:gd name="connsiteX50" fmla="*/ 8919000 w 12192005"/>
              <a:gd name="connsiteY50" fmla="*/ 756828 h 2974687"/>
              <a:gd name="connsiteX51" fmla="*/ 9406718 w 12192005"/>
              <a:gd name="connsiteY51" fmla="*/ 1016146 h 2974687"/>
              <a:gd name="connsiteX52" fmla="*/ 9430890 w 12192005"/>
              <a:gd name="connsiteY52" fmla="*/ 1060679 h 2974687"/>
              <a:gd name="connsiteX53" fmla="*/ 9438634 w 12192005"/>
              <a:gd name="connsiteY53" fmla="*/ 1035731 h 2974687"/>
              <a:gd name="connsiteX54" fmla="*/ 10170720 w 12192005"/>
              <a:gd name="connsiteY54" fmla="*/ 550471 h 2974687"/>
              <a:gd name="connsiteX55" fmla="*/ 10330844 w 12192005"/>
              <a:gd name="connsiteY55" fmla="*/ 566613 h 2974687"/>
              <a:gd name="connsiteX56" fmla="*/ 10350690 w 12192005"/>
              <a:gd name="connsiteY56" fmla="*/ 571716 h 2974687"/>
              <a:gd name="connsiteX57" fmla="*/ 10345328 w 12192005"/>
              <a:gd name="connsiteY57" fmla="*/ 518528 h 2974687"/>
              <a:gd name="connsiteX58" fmla="*/ 10863857 w 12192005"/>
              <a:gd name="connsiteY58"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0 w 12192005"/>
              <a:gd name="connsiteY14" fmla="*/ 1377434 h 2974687"/>
              <a:gd name="connsiteX15" fmla="*/ 30279 w 12192005"/>
              <a:gd name="connsiteY15" fmla="*/ 1340737 h 2974687"/>
              <a:gd name="connsiteX16" fmla="*/ 532612 w 12192005"/>
              <a:gd name="connsiteY16" fmla="*/ 1132663 h 2974687"/>
              <a:gd name="connsiteX17" fmla="*/ 809134 w 12192005"/>
              <a:gd name="connsiteY17" fmla="*/ 1188491 h 2974687"/>
              <a:gd name="connsiteX18" fmla="*/ 871197 w 12192005"/>
              <a:gd name="connsiteY18" fmla="*/ 1222176 h 2974687"/>
              <a:gd name="connsiteX19" fmla="*/ 920073 w 12192005"/>
              <a:gd name="connsiteY19" fmla="*/ 1162937 h 2974687"/>
              <a:gd name="connsiteX20" fmla="*/ 1422408 w 12192005"/>
              <a:gd name="connsiteY20" fmla="*/ 954863 h 2974687"/>
              <a:gd name="connsiteX21" fmla="*/ 1451151 w 12192005"/>
              <a:gd name="connsiteY21" fmla="*/ 957761 h 2974687"/>
              <a:gd name="connsiteX22" fmla="*/ 1453000 w 12192005"/>
              <a:gd name="connsiteY22" fmla="*/ 939422 h 2974687"/>
              <a:gd name="connsiteX23" fmla="*/ 2392372 w 12192005"/>
              <a:gd name="connsiteY23" fmla="*/ 173813 h 2974687"/>
              <a:gd name="connsiteX24" fmla="*/ 3351221 w 12192005"/>
              <a:gd name="connsiteY24" fmla="*/ 1132663 h 2974687"/>
              <a:gd name="connsiteX25" fmla="*/ 3348380 w 12192005"/>
              <a:gd name="connsiteY25" fmla="*/ 1160840 h 2974687"/>
              <a:gd name="connsiteX26" fmla="*/ 3449988 w 12192005"/>
              <a:gd name="connsiteY26" fmla="*/ 1192380 h 2974687"/>
              <a:gd name="connsiteX27" fmla="*/ 3708764 w 12192005"/>
              <a:gd name="connsiteY27" fmla="*/ 1405477 h 2974687"/>
              <a:gd name="connsiteX28" fmla="*/ 3735036 w 12192005"/>
              <a:gd name="connsiteY28" fmla="*/ 1460129 h 2974687"/>
              <a:gd name="connsiteX29" fmla="*/ 3775589 w 12192005"/>
              <a:gd name="connsiteY29" fmla="*/ 1426671 h 2974687"/>
              <a:gd name="connsiteX30" fmla="*/ 4042973 w 12192005"/>
              <a:gd name="connsiteY30" fmla="*/ 1344996 h 2974687"/>
              <a:gd name="connsiteX31" fmla="*/ 4139355 w 12192005"/>
              <a:gd name="connsiteY31" fmla="*/ 1354712 h 2974687"/>
              <a:gd name="connsiteX32" fmla="*/ 4224117 w 12192005"/>
              <a:gd name="connsiteY32" fmla="*/ 1381024 h 2974687"/>
              <a:gd name="connsiteX33" fmla="*/ 4241201 w 12192005"/>
              <a:gd name="connsiteY33" fmla="*/ 1325996 h 2974687"/>
              <a:gd name="connsiteX34" fmla="*/ 4783148 w 12192005"/>
              <a:gd name="connsiteY34" fmla="*/ 966769 h 2974687"/>
              <a:gd name="connsiteX35" fmla="*/ 4825455 w 12192005"/>
              <a:gd name="connsiteY35" fmla="*/ 971034 h 2974687"/>
              <a:gd name="connsiteX36" fmla="*/ 4864350 w 12192005"/>
              <a:gd name="connsiteY36" fmla="*/ 899371 h 2974687"/>
              <a:gd name="connsiteX37" fmla="*/ 5659444 w 12192005"/>
              <a:gd name="connsiteY37" fmla="*/ 476623 h 2974687"/>
              <a:gd name="connsiteX38" fmla="*/ 6337453 w 12192005"/>
              <a:gd name="connsiteY38" fmla="*/ 757464 h 2974687"/>
              <a:gd name="connsiteX39" fmla="*/ 6425970 w 12192005"/>
              <a:gd name="connsiteY39" fmla="*/ 864748 h 2974687"/>
              <a:gd name="connsiteX40" fmla="*/ 6451259 w 12192005"/>
              <a:gd name="connsiteY40" fmla="*/ 818157 h 2974687"/>
              <a:gd name="connsiteX41" fmla="*/ 7366802 w 12192005"/>
              <a:gd name="connsiteY41" fmla="*/ 331367 h 2974687"/>
              <a:gd name="connsiteX42" fmla="*/ 7479690 w 12192005"/>
              <a:gd name="connsiteY42" fmla="*/ 337067 h 2974687"/>
              <a:gd name="connsiteX43" fmla="*/ 7587922 w 12192005"/>
              <a:gd name="connsiteY43" fmla="*/ 353585 h 2974687"/>
              <a:gd name="connsiteX44" fmla="*/ 7654776 w 12192005"/>
              <a:gd name="connsiteY44" fmla="*/ 298426 h 2974687"/>
              <a:gd name="connsiteX45" fmla="*/ 8062731 w 12192005"/>
              <a:gd name="connsiteY45" fmla="*/ 173813 h 2974687"/>
              <a:gd name="connsiteX46" fmla="*/ 8777558 w 12192005"/>
              <a:gd name="connsiteY46" fmla="*/ 756414 h 2974687"/>
              <a:gd name="connsiteX47" fmla="*/ 8779462 w 12192005"/>
              <a:gd name="connsiteY47" fmla="*/ 775297 h 2974687"/>
              <a:gd name="connsiteX48" fmla="*/ 8800464 w 12192005"/>
              <a:gd name="connsiteY48" fmla="*/ 768778 h 2974687"/>
              <a:gd name="connsiteX49" fmla="*/ 8919000 w 12192005"/>
              <a:gd name="connsiteY49" fmla="*/ 756828 h 2974687"/>
              <a:gd name="connsiteX50" fmla="*/ 9406718 w 12192005"/>
              <a:gd name="connsiteY50" fmla="*/ 1016146 h 2974687"/>
              <a:gd name="connsiteX51" fmla="*/ 9430890 w 12192005"/>
              <a:gd name="connsiteY51" fmla="*/ 1060679 h 2974687"/>
              <a:gd name="connsiteX52" fmla="*/ 9438634 w 12192005"/>
              <a:gd name="connsiteY52" fmla="*/ 1035731 h 2974687"/>
              <a:gd name="connsiteX53" fmla="*/ 10170720 w 12192005"/>
              <a:gd name="connsiteY53" fmla="*/ 550471 h 2974687"/>
              <a:gd name="connsiteX54" fmla="*/ 10330844 w 12192005"/>
              <a:gd name="connsiteY54" fmla="*/ 566613 h 2974687"/>
              <a:gd name="connsiteX55" fmla="*/ 10350690 w 12192005"/>
              <a:gd name="connsiteY55" fmla="*/ 571716 h 2974687"/>
              <a:gd name="connsiteX56" fmla="*/ 10345328 w 12192005"/>
              <a:gd name="connsiteY56" fmla="*/ 518528 h 2974687"/>
              <a:gd name="connsiteX57" fmla="*/ 10863857 w 12192005"/>
              <a:gd name="connsiteY57"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576776 h 2974687"/>
              <a:gd name="connsiteX11" fmla="*/ 12192005 w 12192005"/>
              <a:gd name="connsiteY11" fmla="*/ 2974687 h 2974687"/>
              <a:gd name="connsiteX12" fmla="*/ 5 w 12192005"/>
              <a:gd name="connsiteY12" fmla="*/ 2974687 h 2974687"/>
              <a:gd name="connsiteX13" fmla="*/ 0 w 12192005"/>
              <a:gd name="connsiteY13" fmla="*/ 1377434 h 2974687"/>
              <a:gd name="connsiteX14" fmla="*/ 30279 w 12192005"/>
              <a:gd name="connsiteY14" fmla="*/ 1340737 h 2974687"/>
              <a:gd name="connsiteX15" fmla="*/ 532612 w 12192005"/>
              <a:gd name="connsiteY15" fmla="*/ 1132663 h 2974687"/>
              <a:gd name="connsiteX16" fmla="*/ 809134 w 12192005"/>
              <a:gd name="connsiteY16" fmla="*/ 1188491 h 2974687"/>
              <a:gd name="connsiteX17" fmla="*/ 871197 w 12192005"/>
              <a:gd name="connsiteY17" fmla="*/ 1222176 h 2974687"/>
              <a:gd name="connsiteX18" fmla="*/ 920073 w 12192005"/>
              <a:gd name="connsiteY18" fmla="*/ 1162937 h 2974687"/>
              <a:gd name="connsiteX19" fmla="*/ 1422408 w 12192005"/>
              <a:gd name="connsiteY19" fmla="*/ 954863 h 2974687"/>
              <a:gd name="connsiteX20" fmla="*/ 1451151 w 12192005"/>
              <a:gd name="connsiteY20" fmla="*/ 957761 h 2974687"/>
              <a:gd name="connsiteX21" fmla="*/ 1453000 w 12192005"/>
              <a:gd name="connsiteY21" fmla="*/ 939422 h 2974687"/>
              <a:gd name="connsiteX22" fmla="*/ 2392372 w 12192005"/>
              <a:gd name="connsiteY22" fmla="*/ 173813 h 2974687"/>
              <a:gd name="connsiteX23" fmla="*/ 3351221 w 12192005"/>
              <a:gd name="connsiteY23" fmla="*/ 1132663 h 2974687"/>
              <a:gd name="connsiteX24" fmla="*/ 3348380 w 12192005"/>
              <a:gd name="connsiteY24" fmla="*/ 1160840 h 2974687"/>
              <a:gd name="connsiteX25" fmla="*/ 3449988 w 12192005"/>
              <a:gd name="connsiteY25" fmla="*/ 1192380 h 2974687"/>
              <a:gd name="connsiteX26" fmla="*/ 3708764 w 12192005"/>
              <a:gd name="connsiteY26" fmla="*/ 1405477 h 2974687"/>
              <a:gd name="connsiteX27" fmla="*/ 3735036 w 12192005"/>
              <a:gd name="connsiteY27" fmla="*/ 1460129 h 2974687"/>
              <a:gd name="connsiteX28" fmla="*/ 3775589 w 12192005"/>
              <a:gd name="connsiteY28" fmla="*/ 1426671 h 2974687"/>
              <a:gd name="connsiteX29" fmla="*/ 4042973 w 12192005"/>
              <a:gd name="connsiteY29" fmla="*/ 1344996 h 2974687"/>
              <a:gd name="connsiteX30" fmla="*/ 4139355 w 12192005"/>
              <a:gd name="connsiteY30" fmla="*/ 1354712 h 2974687"/>
              <a:gd name="connsiteX31" fmla="*/ 4224117 w 12192005"/>
              <a:gd name="connsiteY31" fmla="*/ 1381024 h 2974687"/>
              <a:gd name="connsiteX32" fmla="*/ 4241201 w 12192005"/>
              <a:gd name="connsiteY32" fmla="*/ 1325996 h 2974687"/>
              <a:gd name="connsiteX33" fmla="*/ 4783148 w 12192005"/>
              <a:gd name="connsiteY33" fmla="*/ 966769 h 2974687"/>
              <a:gd name="connsiteX34" fmla="*/ 4825455 w 12192005"/>
              <a:gd name="connsiteY34" fmla="*/ 971034 h 2974687"/>
              <a:gd name="connsiteX35" fmla="*/ 4864350 w 12192005"/>
              <a:gd name="connsiteY35" fmla="*/ 899371 h 2974687"/>
              <a:gd name="connsiteX36" fmla="*/ 5659444 w 12192005"/>
              <a:gd name="connsiteY36" fmla="*/ 476623 h 2974687"/>
              <a:gd name="connsiteX37" fmla="*/ 6337453 w 12192005"/>
              <a:gd name="connsiteY37" fmla="*/ 757464 h 2974687"/>
              <a:gd name="connsiteX38" fmla="*/ 6425970 w 12192005"/>
              <a:gd name="connsiteY38" fmla="*/ 864748 h 2974687"/>
              <a:gd name="connsiteX39" fmla="*/ 6451259 w 12192005"/>
              <a:gd name="connsiteY39" fmla="*/ 818157 h 2974687"/>
              <a:gd name="connsiteX40" fmla="*/ 7366802 w 12192005"/>
              <a:gd name="connsiteY40" fmla="*/ 331367 h 2974687"/>
              <a:gd name="connsiteX41" fmla="*/ 7479690 w 12192005"/>
              <a:gd name="connsiteY41" fmla="*/ 337067 h 2974687"/>
              <a:gd name="connsiteX42" fmla="*/ 7587922 w 12192005"/>
              <a:gd name="connsiteY42" fmla="*/ 353585 h 2974687"/>
              <a:gd name="connsiteX43" fmla="*/ 7654776 w 12192005"/>
              <a:gd name="connsiteY43" fmla="*/ 298426 h 2974687"/>
              <a:gd name="connsiteX44" fmla="*/ 8062731 w 12192005"/>
              <a:gd name="connsiteY44" fmla="*/ 173813 h 2974687"/>
              <a:gd name="connsiteX45" fmla="*/ 8777558 w 12192005"/>
              <a:gd name="connsiteY45" fmla="*/ 756414 h 2974687"/>
              <a:gd name="connsiteX46" fmla="*/ 8779462 w 12192005"/>
              <a:gd name="connsiteY46" fmla="*/ 775297 h 2974687"/>
              <a:gd name="connsiteX47" fmla="*/ 8800464 w 12192005"/>
              <a:gd name="connsiteY47" fmla="*/ 768778 h 2974687"/>
              <a:gd name="connsiteX48" fmla="*/ 8919000 w 12192005"/>
              <a:gd name="connsiteY48" fmla="*/ 756828 h 2974687"/>
              <a:gd name="connsiteX49" fmla="*/ 9406718 w 12192005"/>
              <a:gd name="connsiteY49" fmla="*/ 1016146 h 2974687"/>
              <a:gd name="connsiteX50" fmla="*/ 9430890 w 12192005"/>
              <a:gd name="connsiteY50" fmla="*/ 1060679 h 2974687"/>
              <a:gd name="connsiteX51" fmla="*/ 9438634 w 12192005"/>
              <a:gd name="connsiteY51" fmla="*/ 1035731 h 2974687"/>
              <a:gd name="connsiteX52" fmla="*/ 10170720 w 12192005"/>
              <a:gd name="connsiteY52" fmla="*/ 550471 h 2974687"/>
              <a:gd name="connsiteX53" fmla="*/ 10330844 w 12192005"/>
              <a:gd name="connsiteY53" fmla="*/ 566613 h 2974687"/>
              <a:gd name="connsiteX54" fmla="*/ 10350690 w 12192005"/>
              <a:gd name="connsiteY54" fmla="*/ 571716 h 2974687"/>
              <a:gd name="connsiteX55" fmla="*/ 10345328 w 12192005"/>
              <a:gd name="connsiteY55" fmla="*/ 518528 h 2974687"/>
              <a:gd name="connsiteX56" fmla="*/ 10863857 w 12192005"/>
              <a:gd name="connsiteY56"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974687 h 2974687"/>
              <a:gd name="connsiteX11" fmla="*/ 5 w 12192005"/>
              <a:gd name="connsiteY11" fmla="*/ 2974687 h 2974687"/>
              <a:gd name="connsiteX12" fmla="*/ 0 w 12192005"/>
              <a:gd name="connsiteY12" fmla="*/ 1377434 h 2974687"/>
              <a:gd name="connsiteX13" fmla="*/ 30279 w 12192005"/>
              <a:gd name="connsiteY13" fmla="*/ 1340737 h 2974687"/>
              <a:gd name="connsiteX14" fmla="*/ 532612 w 12192005"/>
              <a:gd name="connsiteY14" fmla="*/ 1132663 h 2974687"/>
              <a:gd name="connsiteX15" fmla="*/ 809134 w 12192005"/>
              <a:gd name="connsiteY15" fmla="*/ 1188491 h 2974687"/>
              <a:gd name="connsiteX16" fmla="*/ 871197 w 12192005"/>
              <a:gd name="connsiteY16" fmla="*/ 1222176 h 2974687"/>
              <a:gd name="connsiteX17" fmla="*/ 920073 w 12192005"/>
              <a:gd name="connsiteY17" fmla="*/ 1162937 h 2974687"/>
              <a:gd name="connsiteX18" fmla="*/ 1422408 w 12192005"/>
              <a:gd name="connsiteY18" fmla="*/ 954863 h 2974687"/>
              <a:gd name="connsiteX19" fmla="*/ 1451151 w 12192005"/>
              <a:gd name="connsiteY19" fmla="*/ 957761 h 2974687"/>
              <a:gd name="connsiteX20" fmla="*/ 1453000 w 12192005"/>
              <a:gd name="connsiteY20" fmla="*/ 939422 h 2974687"/>
              <a:gd name="connsiteX21" fmla="*/ 2392372 w 12192005"/>
              <a:gd name="connsiteY21" fmla="*/ 173813 h 2974687"/>
              <a:gd name="connsiteX22" fmla="*/ 3351221 w 12192005"/>
              <a:gd name="connsiteY22" fmla="*/ 1132663 h 2974687"/>
              <a:gd name="connsiteX23" fmla="*/ 3348380 w 12192005"/>
              <a:gd name="connsiteY23" fmla="*/ 1160840 h 2974687"/>
              <a:gd name="connsiteX24" fmla="*/ 3449988 w 12192005"/>
              <a:gd name="connsiteY24" fmla="*/ 1192380 h 2974687"/>
              <a:gd name="connsiteX25" fmla="*/ 3708764 w 12192005"/>
              <a:gd name="connsiteY25" fmla="*/ 1405477 h 2974687"/>
              <a:gd name="connsiteX26" fmla="*/ 3735036 w 12192005"/>
              <a:gd name="connsiteY26" fmla="*/ 1460129 h 2974687"/>
              <a:gd name="connsiteX27" fmla="*/ 3775589 w 12192005"/>
              <a:gd name="connsiteY27" fmla="*/ 1426671 h 2974687"/>
              <a:gd name="connsiteX28" fmla="*/ 4042973 w 12192005"/>
              <a:gd name="connsiteY28" fmla="*/ 1344996 h 2974687"/>
              <a:gd name="connsiteX29" fmla="*/ 4139355 w 12192005"/>
              <a:gd name="connsiteY29" fmla="*/ 1354712 h 2974687"/>
              <a:gd name="connsiteX30" fmla="*/ 4224117 w 12192005"/>
              <a:gd name="connsiteY30" fmla="*/ 1381024 h 2974687"/>
              <a:gd name="connsiteX31" fmla="*/ 4241201 w 12192005"/>
              <a:gd name="connsiteY31" fmla="*/ 1325996 h 2974687"/>
              <a:gd name="connsiteX32" fmla="*/ 4783148 w 12192005"/>
              <a:gd name="connsiteY32" fmla="*/ 966769 h 2974687"/>
              <a:gd name="connsiteX33" fmla="*/ 4825455 w 12192005"/>
              <a:gd name="connsiteY33" fmla="*/ 971034 h 2974687"/>
              <a:gd name="connsiteX34" fmla="*/ 4864350 w 12192005"/>
              <a:gd name="connsiteY34" fmla="*/ 899371 h 2974687"/>
              <a:gd name="connsiteX35" fmla="*/ 5659444 w 12192005"/>
              <a:gd name="connsiteY35" fmla="*/ 476623 h 2974687"/>
              <a:gd name="connsiteX36" fmla="*/ 6337453 w 12192005"/>
              <a:gd name="connsiteY36" fmla="*/ 757464 h 2974687"/>
              <a:gd name="connsiteX37" fmla="*/ 6425970 w 12192005"/>
              <a:gd name="connsiteY37" fmla="*/ 864748 h 2974687"/>
              <a:gd name="connsiteX38" fmla="*/ 6451259 w 12192005"/>
              <a:gd name="connsiteY38" fmla="*/ 818157 h 2974687"/>
              <a:gd name="connsiteX39" fmla="*/ 7366802 w 12192005"/>
              <a:gd name="connsiteY39" fmla="*/ 331367 h 2974687"/>
              <a:gd name="connsiteX40" fmla="*/ 7479690 w 12192005"/>
              <a:gd name="connsiteY40" fmla="*/ 337067 h 2974687"/>
              <a:gd name="connsiteX41" fmla="*/ 7587922 w 12192005"/>
              <a:gd name="connsiteY41" fmla="*/ 353585 h 2974687"/>
              <a:gd name="connsiteX42" fmla="*/ 7654776 w 12192005"/>
              <a:gd name="connsiteY42" fmla="*/ 298426 h 2974687"/>
              <a:gd name="connsiteX43" fmla="*/ 8062731 w 12192005"/>
              <a:gd name="connsiteY43" fmla="*/ 173813 h 2974687"/>
              <a:gd name="connsiteX44" fmla="*/ 8777558 w 12192005"/>
              <a:gd name="connsiteY44" fmla="*/ 756414 h 2974687"/>
              <a:gd name="connsiteX45" fmla="*/ 8779462 w 12192005"/>
              <a:gd name="connsiteY45" fmla="*/ 775297 h 2974687"/>
              <a:gd name="connsiteX46" fmla="*/ 8800464 w 12192005"/>
              <a:gd name="connsiteY46" fmla="*/ 768778 h 2974687"/>
              <a:gd name="connsiteX47" fmla="*/ 8919000 w 12192005"/>
              <a:gd name="connsiteY47" fmla="*/ 756828 h 2974687"/>
              <a:gd name="connsiteX48" fmla="*/ 9406718 w 12192005"/>
              <a:gd name="connsiteY48" fmla="*/ 1016146 h 2974687"/>
              <a:gd name="connsiteX49" fmla="*/ 9430890 w 12192005"/>
              <a:gd name="connsiteY49" fmla="*/ 1060679 h 2974687"/>
              <a:gd name="connsiteX50" fmla="*/ 9438634 w 12192005"/>
              <a:gd name="connsiteY50" fmla="*/ 1035731 h 2974687"/>
              <a:gd name="connsiteX51" fmla="*/ 10170720 w 12192005"/>
              <a:gd name="connsiteY51" fmla="*/ 550471 h 2974687"/>
              <a:gd name="connsiteX52" fmla="*/ 10330844 w 12192005"/>
              <a:gd name="connsiteY52" fmla="*/ 566613 h 2974687"/>
              <a:gd name="connsiteX53" fmla="*/ 10350690 w 12192005"/>
              <a:gd name="connsiteY53" fmla="*/ 571716 h 2974687"/>
              <a:gd name="connsiteX54" fmla="*/ 10345328 w 12192005"/>
              <a:gd name="connsiteY54" fmla="*/ 518528 h 2974687"/>
              <a:gd name="connsiteX55" fmla="*/ 10863857 w 12192005"/>
              <a:gd name="connsiteY55" fmla="*/ 0 h 297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5" h="2974687">
                <a:moveTo>
                  <a:pt x="10863857" y="0"/>
                </a:moveTo>
                <a:cubicBezTo>
                  <a:pt x="11078638" y="0"/>
                  <a:pt x="11262920" y="130586"/>
                  <a:pt x="11341637" y="316693"/>
                </a:cubicBezTo>
                <a:lnTo>
                  <a:pt x="11342240" y="318638"/>
                </a:lnTo>
                <a:lnTo>
                  <a:pt x="11353705" y="315079"/>
                </a:lnTo>
                <a:cubicBezTo>
                  <a:pt x="11379704" y="309759"/>
                  <a:pt x="11406623" y="306965"/>
                  <a:pt x="11434194" y="306965"/>
                </a:cubicBezTo>
                <a:cubicBezTo>
                  <a:pt x="11544479" y="306965"/>
                  <a:pt x="11644323" y="351667"/>
                  <a:pt x="11716597" y="423940"/>
                </a:cubicBezTo>
                <a:lnTo>
                  <a:pt x="11762250" y="479273"/>
                </a:lnTo>
                <a:lnTo>
                  <a:pt x="11797268" y="476623"/>
                </a:lnTo>
                <a:cubicBezTo>
                  <a:pt x="11934905" y="476623"/>
                  <a:pt x="12062769" y="518465"/>
                  <a:pt x="12168836" y="590121"/>
                </a:cubicBezTo>
                <a:lnTo>
                  <a:pt x="12192005" y="608326"/>
                </a:lnTo>
                <a:lnTo>
                  <a:pt x="12192005" y="2974687"/>
                </a:lnTo>
                <a:lnTo>
                  <a:pt x="5" y="2974687"/>
                </a:lnTo>
                <a:cubicBezTo>
                  <a:pt x="3" y="2442269"/>
                  <a:pt x="2" y="1909852"/>
                  <a:pt x="0" y="1377434"/>
                </a:cubicBezTo>
                <a:lnTo>
                  <a:pt x="30279" y="1340737"/>
                </a:lnTo>
                <a:cubicBezTo>
                  <a:pt x="158837" y="1212178"/>
                  <a:pt x="336439" y="1132663"/>
                  <a:pt x="532612" y="1132663"/>
                </a:cubicBezTo>
                <a:cubicBezTo>
                  <a:pt x="630699" y="1132663"/>
                  <a:pt x="724144" y="1152542"/>
                  <a:pt x="809134" y="1188491"/>
                </a:cubicBezTo>
                <a:lnTo>
                  <a:pt x="871197" y="1222176"/>
                </a:lnTo>
                <a:lnTo>
                  <a:pt x="920073" y="1162937"/>
                </a:lnTo>
                <a:cubicBezTo>
                  <a:pt x="1048633" y="1034378"/>
                  <a:pt x="1226233" y="954863"/>
                  <a:pt x="1422408" y="954863"/>
                </a:cubicBezTo>
                <a:lnTo>
                  <a:pt x="1451151" y="957761"/>
                </a:lnTo>
                <a:lnTo>
                  <a:pt x="1453000" y="939422"/>
                </a:lnTo>
                <a:cubicBezTo>
                  <a:pt x="1542410" y="502490"/>
                  <a:pt x="1929007" y="173813"/>
                  <a:pt x="2392372" y="173813"/>
                </a:cubicBezTo>
                <a:cubicBezTo>
                  <a:pt x="2921928" y="173813"/>
                  <a:pt x="3351221" y="603105"/>
                  <a:pt x="3351221" y="1132663"/>
                </a:cubicBezTo>
                <a:lnTo>
                  <a:pt x="3348380" y="1160840"/>
                </a:lnTo>
                <a:lnTo>
                  <a:pt x="3449988" y="1192380"/>
                </a:lnTo>
                <a:cubicBezTo>
                  <a:pt x="3555538" y="1237025"/>
                  <a:pt x="3645346" y="1311605"/>
                  <a:pt x="3708764" y="1405477"/>
                </a:cubicBezTo>
                <a:lnTo>
                  <a:pt x="3735036" y="1460129"/>
                </a:lnTo>
                <a:lnTo>
                  <a:pt x="3775589" y="1426671"/>
                </a:lnTo>
                <a:cubicBezTo>
                  <a:pt x="3851917" y="1375106"/>
                  <a:pt x="3943928" y="1344996"/>
                  <a:pt x="4042973" y="1344996"/>
                </a:cubicBezTo>
                <a:cubicBezTo>
                  <a:pt x="4075989" y="1344996"/>
                  <a:pt x="4108222" y="1348342"/>
                  <a:pt x="4139355" y="1354712"/>
                </a:cubicBezTo>
                <a:lnTo>
                  <a:pt x="4224117" y="1381024"/>
                </a:lnTo>
                <a:lnTo>
                  <a:pt x="4241201" y="1325996"/>
                </a:lnTo>
                <a:cubicBezTo>
                  <a:pt x="4330488" y="1114894"/>
                  <a:pt x="4539519" y="966769"/>
                  <a:pt x="4783148" y="966769"/>
                </a:cubicBezTo>
                <a:lnTo>
                  <a:pt x="4825455" y="971034"/>
                </a:lnTo>
                <a:lnTo>
                  <a:pt x="4864350" y="899371"/>
                </a:lnTo>
                <a:cubicBezTo>
                  <a:pt x="5036663" y="644315"/>
                  <a:pt x="5328472" y="476623"/>
                  <a:pt x="5659444" y="476623"/>
                </a:cubicBezTo>
                <a:cubicBezTo>
                  <a:pt x="5924225" y="476623"/>
                  <a:pt x="6163935" y="583946"/>
                  <a:pt x="6337453" y="757464"/>
                </a:cubicBezTo>
                <a:lnTo>
                  <a:pt x="6425970" y="864748"/>
                </a:lnTo>
                <a:lnTo>
                  <a:pt x="6451259" y="818157"/>
                </a:lnTo>
                <a:cubicBezTo>
                  <a:pt x="6649675" y="524463"/>
                  <a:pt x="6985689" y="331367"/>
                  <a:pt x="7366802" y="331367"/>
                </a:cubicBezTo>
                <a:cubicBezTo>
                  <a:pt x="7404913" y="331367"/>
                  <a:pt x="7442573" y="333298"/>
                  <a:pt x="7479690" y="337067"/>
                </a:cubicBezTo>
                <a:lnTo>
                  <a:pt x="7587922" y="353585"/>
                </a:lnTo>
                <a:lnTo>
                  <a:pt x="7654776" y="298426"/>
                </a:lnTo>
                <a:cubicBezTo>
                  <a:pt x="7771229" y="219752"/>
                  <a:pt x="7911615" y="173813"/>
                  <a:pt x="8062731" y="173813"/>
                </a:cubicBezTo>
                <a:cubicBezTo>
                  <a:pt x="8415334" y="173813"/>
                  <a:pt x="8709521" y="423924"/>
                  <a:pt x="8777558" y="756414"/>
                </a:cubicBezTo>
                <a:lnTo>
                  <a:pt x="8779462" y="775297"/>
                </a:lnTo>
                <a:lnTo>
                  <a:pt x="8800464" y="768778"/>
                </a:lnTo>
                <a:cubicBezTo>
                  <a:pt x="8838752" y="760943"/>
                  <a:pt x="8878395" y="756828"/>
                  <a:pt x="8919000" y="756828"/>
                </a:cubicBezTo>
                <a:cubicBezTo>
                  <a:pt x="9122023" y="756828"/>
                  <a:pt x="9301020" y="859692"/>
                  <a:pt x="9406718" y="1016146"/>
                </a:cubicBezTo>
                <a:lnTo>
                  <a:pt x="9430890" y="1060679"/>
                </a:lnTo>
                <a:lnTo>
                  <a:pt x="9438634" y="1035731"/>
                </a:lnTo>
                <a:cubicBezTo>
                  <a:pt x="9559249" y="750564"/>
                  <a:pt x="9841618" y="550471"/>
                  <a:pt x="10170720" y="550471"/>
                </a:cubicBezTo>
                <a:cubicBezTo>
                  <a:pt x="10225570" y="550471"/>
                  <a:pt x="10279123" y="556029"/>
                  <a:pt x="10330844" y="566613"/>
                </a:cubicBezTo>
                <a:lnTo>
                  <a:pt x="10350690" y="571716"/>
                </a:lnTo>
                <a:lnTo>
                  <a:pt x="10345328" y="518528"/>
                </a:lnTo>
                <a:cubicBezTo>
                  <a:pt x="10345328" y="232153"/>
                  <a:pt x="10577481" y="0"/>
                  <a:pt x="10863857" y="0"/>
                </a:cubicBezTo>
                <a:close/>
              </a:path>
            </a:pathLst>
          </a:custGeom>
          <a:solidFill>
            <a:srgbClr val="FFFFFF">
              <a:alpha val="14902"/>
            </a:srgbClr>
          </a:solidFill>
          <a:ln w="25400" cap="sq"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endParaRPr>
          </a:p>
        </p:txBody>
      </p:sp>
      <p:sp>
        <p:nvSpPr>
          <p:cNvPr id="4" name="Text Placeholder 3"/>
          <p:cNvSpPr>
            <a:spLocks noGrp="1"/>
          </p:cNvSpPr>
          <p:nvPr>
            <p:ph type="body" sz="quarter" idx="10" hasCustomPrompt="1"/>
          </p:nvPr>
        </p:nvSpPr>
        <p:spPr>
          <a:xfrm>
            <a:off x="365292" y="1922106"/>
            <a:ext cx="5532272" cy="914400"/>
          </a:xfrm>
        </p:spPr>
        <p:txBody>
          <a:bodyPr/>
          <a:lstStyle>
            <a:lvl1pPr marL="0" indent="0">
              <a:spcBef>
                <a:spcPts val="300"/>
              </a:spcBef>
              <a:buFont typeface="Arial" pitchFamily="34" charset="0"/>
              <a:buNone/>
              <a:defRPr>
                <a:solidFill>
                  <a:schemeClr val="bg1"/>
                </a:solidFill>
              </a:defRPr>
            </a:lvl1pPr>
            <a:lvl2pPr marL="182880" indent="-182880">
              <a:buClr>
                <a:schemeClr val="tx2"/>
              </a:buClr>
              <a:buSzPct val="120000"/>
              <a:buFont typeface="Arial" pitchFamily="34" charset="0"/>
              <a:buChar char="•"/>
              <a:defRPr>
                <a:solidFill>
                  <a:schemeClr val="bg1"/>
                </a:solidFill>
              </a:defRPr>
            </a:lvl2pPr>
            <a:lvl3pPr marL="365760">
              <a:defRPr>
                <a:solidFill>
                  <a:schemeClr val="bg1"/>
                </a:solidFill>
              </a:defRPr>
            </a:lvl3pPr>
            <a:lvl4pPr marL="548640">
              <a:defRPr>
                <a:solidFill>
                  <a:schemeClr val="bg1"/>
                </a:solidFill>
              </a:defRPr>
            </a:lvl4pPr>
            <a:lvl5pPr marL="731520">
              <a:defRPr>
                <a:solidFill>
                  <a:schemeClr val="bg1"/>
                </a:solidFill>
              </a:defRPr>
            </a:lvl5pPr>
            <a:lvl6pPr marL="914400">
              <a:defRPr baseline="0">
                <a:solidFill>
                  <a:schemeClr val="bg1"/>
                </a:solidFill>
              </a:defRPr>
            </a:lvl6pPr>
            <a:lvl7pPr marL="1097280">
              <a:defRPr baseline="0">
                <a:solidFill>
                  <a:schemeClr val="bg1"/>
                </a:solidFill>
              </a:defRPr>
            </a:lvl7pPr>
            <a:lvl8pPr marL="1280160">
              <a:defRPr baseline="0">
                <a:solidFill>
                  <a:schemeClr val="bg1"/>
                </a:solidFill>
              </a:defRPr>
            </a:lvl8pPr>
            <a:lvl9pPr marL="1463040">
              <a:defRPr baseline="0">
                <a:solidFill>
                  <a:schemeClr val="bg1"/>
                </a:solidFill>
              </a:defRPr>
            </a:lvl9pPr>
          </a:lstStyle>
          <a:p>
            <a:pPr lvl="0"/>
            <a:r>
              <a:rPr lang="en-US" dirty="0"/>
              <a:t>Optional subtitle</a:t>
            </a:r>
          </a:p>
        </p:txBody>
      </p:sp>
      <p:sp>
        <p:nvSpPr>
          <p:cNvPr id="3" name="Slide Number Placeholder 2"/>
          <p:cNvSpPr>
            <a:spLocks noGrp="1"/>
          </p:cNvSpPr>
          <p:nvPr>
            <p:ph type="sldNum" sz="quarter" idx="12"/>
          </p:nvPr>
        </p:nvSpPr>
        <p:spPr/>
        <p:txBody>
          <a:bodyPr/>
          <a:lstStyle/>
          <a:p>
            <a:fld id="{94C005EB-05AB-4350-8862-D44178390B49}" type="slidenum">
              <a:rPr lang="en-US" smtClean="0"/>
              <a:pPr/>
              <a:t>‹#›</a:t>
            </a:fld>
            <a:endParaRPr lang="en-US" dirty="0"/>
          </a:p>
        </p:txBody>
      </p:sp>
      <p:pic>
        <p:nvPicPr>
          <p:cNvPr id="19" name="Picture 18"/>
          <p:cNvPicPr>
            <a:picLocks noChangeAspect="1"/>
          </p:cNvPicPr>
          <p:nvPr userDrawn="1"/>
        </p:nvPicPr>
        <p:blipFill>
          <a:blip r:embed="rId2"/>
          <a:stretch>
            <a:fillRect/>
          </a:stretch>
        </p:blipFill>
        <p:spPr bwMode="invGray">
          <a:xfrm>
            <a:off x="133349" y="4198602"/>
            <a:ext cx="2415921" cy="699516"/>
          </a:xfrm>
          <a:prstGeom prst="rect">
            <a:avLst/>
          </a:prstGeom>
        </p:spPr>
      </p:pic>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Half Photo Blue">
    <p:bg>
      <p:bgPr>
        <a:solidFill>
          <a:srgbClr val="1F2555"/>
        </a:solidFill>
        <a:effectLst/>
      </p:bgPr>
    </p:bg>
    <p:spTree>
      <p:nvGrpSpPr>
        <p:cNvPr id="1" name=""/>
        <p:cNvGrpSpPr/>
        <p:nvPr/>
      </p:nvGrpSpPr>
      <p:grpSpPr>
        <a:xfrm>
          <a:off x="0" y="0"/>
          <a:ext cx="0" cy="0"/>
          <a:chOff x="0" y="0"/>
          <a:chExt cx="0" cy="0"/>
        </a:xfrm>
      </p:grpSpPr>
      <p:sp>
        <p:nvSpPr>
          <p:cNvPr id="11" name="Freeform 5"/>
          <p:cNvSpPr>
            <a:spLocks noChangeAspect="1"/>
          </p:cNvSpPr>
          <p:nvPr userDrawn="1"/>
        </p:nvSpPr>
        <p:spPr bwMode="hidden">
          <a:xfrm>
            <a:off x="-4" y="3883108"/>
            <a:ext cx="4572004" cy="1260393"/>
          </a:xfrm>
          <a:custGeom>
            <a:avLst/>
            <a:gdLst/>
            <a:ahLst/>
            <a:cxnLst/>
            <a:rect l="l" t="t" r="r" b="b"/>
            <a:pathLst>
              <a:path w="4572004" h="1260393">
                <a:moveTo>
                  <a:pt x="1076568" y="0"/>
                </a:moveTo>
                <a:cubicBezTo>
                  <a:pt x="1314868" y="0"/>
                  <a:pt x="1508050" y="193181"/>
                  <a:pt x="1508050" y="431483"/>
                </a:cubicBezTo>
                <a:lnTo>
                  <a:pt x="1506772" y="444162"/>
                </a:lnTo>
                <a:lnTo>
                  <a:pt x="1552495" y="458355"/>
                </a:lnTo>
                <a:cubicBezTo>
                  <a:pt x="1599993" y="478445"/>
                  <a:pt x="1640406" y="512006"/>
                  <a:pt x="1668944" y="554249"/>
                </a:cubicBezTo>
                <a:lnTo>
                  <a:pt x="1680767" y="578842"/>
                </a:lnTo>
                <a:lnTo>
                  <a:pt x="1699016" y="563786"/>
                </a:lnTo>
                <a:cubicBezTo>
                  <a:pt x="1733363" y="540582"/>
                  <a:pt x="1774768" y="527032"/>
                  <a:pt x="1819338" y="527032"/>
                </a:cubicBezTo>
                <a:cubicBezTo>
                  <a:pt x="1834196" y="527032"/>
                  <a:pt x="1848701" y="528538"/>
                  <a:pt x="1862710" y="531405"/>
                </a:cubicBezTo>
                <a:lnTo>
                  <a:pt x="1900853" y="543245"/>
                </a:lnTo>
                <a:lnTo>
                  <a:pt x="1908541" y="518482"/>
                </a:lnTo>
                <a:cubicBezTo>
                  <a:pt x="1948720" y="423486"/>
                  <a:pt x="2042784" y="356830"/>
                  <a:pt x="2152417" y="356830"/>
                </a:cubicBezTo>
                <a:lnTo>
                  <a:pt x="2171456" y="358749"/>
                </a:lnTo>
                <a:lnTo>
                  <a:pt x="2188958" y="326501"/>
                </a:lnTo>
                <a:cubicBezTo>
                  <a:pt x="2266499" y="211726"/>
                  <a:pt x="2397813" y="136264"/>
                  <a:pt x="2546751" y="136264"/>
                </a:cubicBezTo>
                <a:cubicBezTo>
                  <a:pt x="2665902" y="136264"/>
                  <a:pt x="2773772" y="184560"/>
                  <a:pt x="2851855" y="262643"/>
                </a:cubicBezTo>
                <a:lnTo>
                  <a:pt x="2891688" y="310921"/>
                </a:lnTo>
                <a:lnTo>
                  <a:pt x="2903068" y="289955"/>
                </a:lnTo>
                <a:cubicBezTo>
                  <a:pt x="2992355" y="157792"/>
                  <a:pt x="3143561" y="70899"/>
                  <a:pt x="3315062" y="70899"/>
                </a:cubicBezTo>
                <a:cubicBezTo>
                  <a:pt x="3332212" y="70899"/>
                  <a:pt x="3349159" y="71768"/>
                  <a:pt x="3365862" y="73464"/>
                </a:cubicBezTo>
                <a:lnTo>
                  <a:pt x="3414566" y="80897"/>
                </a:lnTo>
                <a:lnTo>
                  <a:pt x="3444650" y="56076"/>
                </a:lnTo>
                <a:cubicBezTo>
                  <a:pt x="3497054" y="20673"/>
                  <a:pt x="3560228" y="0"/>
                  <a:pt x="3628230" y="0"/>
                </a:cubicBezTo>
                <a:cubicBezTo>
                  <a:pt x="3786902" y="0"/>
                  <a:pt x="3919286" y="112550"/>
                  <a:pt x="3949902" y="262170"/>
                </a:cubicBezTo>
                <a:lnTo>
                  <a:pt x="3950759" y="270668"/>
                </a:lnTo>
                <a:lnTo>
                  <a:pt x="3960210" y="267734"/>
                </a:lnTo>
                <a:cubicBezTo>
                  <a:pt x="3977440" y="264208"/>
                  <a:pt x="3995279" y="262357"/>
                  <a:pt x="4013551" y="262357"/>
                </a:cubicBezTo>
                <a:cubicBezTo>
                  <a:pt x="4104912" y="262357"/>
                  <a:pt x="4185460" y="308646"/>
                  <a:pt x="4233025" y="379050"/>
                </a:cubicBezTo>
                <a:lnTo>
                  <a:pt x="4243902" y="399090"/>
                </a:lnTo>
                <a:lnTo>
                  <a:pt x="4247387" y="387863"/>
                </a:lnTo>
                <a:cubicBezTo>
                  <a:pt x="4301073" y="260934"/>
                  <a:pt x="4425974" y="171460"/>
                  <a:pt x="4572004" y="169861"/>
                </a:cubicBezTo>
                <a:lnTo>
                  <a:pt x="4572004" y="1260393"/>
                </a:lnTo>
                <a:lnTo>
                  <a:pt x="2" y="1260393"/>
                </a:lnTo>
                <a:cubicBezTo>
                  <a:pt x="1" y="1020805"/>
                  <a:pt x="1" y="781218"/>
                  <a:pt x="0" y="541629"/>
                </a:cubicBezTo>
                <a:lnTo>
                  <a:pt x="13625" y="525116"/>
                </a:lnTo>
                <a:cubicBezTo>
                  <a:pt x="71477" y="467264"/>
                  <a:pt x="151398" y="431483"/>
                  <a:pt x="239675" y="431483"/>
                </a:cubicBezTo>
                <a:cubicBezTo>
                  <a:pt x="283815" y="431483"/>
                  <a:pt x="325865" y="440428"/>
                  <a:pt x="364110" y="456605"/>
                </a:cubicBezTo>
                <a:lnTo>
                  <a:pt x="392039" y="471763"/>
                </a:lnTo>
                <a:lnTo>
                  <a:pt x="414033" y="445106"/>
                </a:lnTo>
                <a:cubicBezTo>
                  <a:pt x="471885" y="387254"/>
                  <a:pt x="551805" y="351473"/>
                  <a:pt x="640084" y="351473"/>
                </a:cubicBezTo>
                <a:lnTo>
                  <a:pt x="653018" y="352777"/>
                </a:lnTo>
                <a:lnTo>
                  <a:pt x="653850" y="344524"/>
                </a:lnTo>
                <a:cubicBezTo>
                  <a:pt x="694085" y="147905"/>
                  <a:pt x="868053" y="0"/>
                  <a:pt x="1076568" y="0"/>
                </a:cubicBezTo>
                <a:close/>
              </a:path>
            </a:pathLst>
          </a:custGeom>
          <a:solidFill>
            <a:srgbClr val="FFFFFF">
              <a:alpha val="14902"/>
            </a:srgbClr>
          </a:solidFill>
          <a:ln w="25400" cap="sq" cmpd="sng" algn="ctr">
            <a:noFill/>
            <a:prstDash val="solid"/>
          </a:ln>
          <a:effectLst/>
        </p:spPr>
        <p:txBody>
          <a:bodyPr wrap="square" rtlCol="0" anchor="ctr">
            <a:noAutofit/>
          </a:bodyPr>
          <a:lstStyle/>
          <a:p>
            <a:pPr marR="0" lvl="0" indent="0" algn="ctr" fontAlgn="auto">
              <a:lnSpc>
                <a:spcPct val="100000"/>
              </a:lnSpc>
              <a:spcBef>
                <a:spcPts val="0"/>
              </a:spcBef>
              <a:spcAft>
                <a:spcPts val="0"/>
              </a:spcAft>
              <a:buClrTx/>
              <a:buSzTx/>
              <a:buFontTx/>
              <a:buNone/>
              <a:tabLst/>
            </a:pPr>
            <a:endParaRPr kumimoji="0" lang="en-US" sz="1200" b="0" i="0" u="none" strike="noStrike" kern="0" cap="none" spc="0" normalizeH="0" baseline="0" noProof="0" dirty="0">
              <a:ln>
                <a:noFill/>
              </a:ln>
              <a:solidFill>
                <a:srgbClr val="FFFFFF"/>
              </a:solidFill>
              <a:effectLst/>
              <a:uLnTx/>
              <a:uFillTx/>
            </a:endParaRPr>
          </a:p>
        </p:txBody>
      </p:sp>
      <p:sp>
        <p:nvSpPr>
          <p:cNvPr id="9" name="Picture Placeholder 8"/>
          <p:cNvSpPr>
            <a:spLocks noGrp="1"/>
          </p:cNvSpPr>
          <p:nvPr>
            <p:ph type="pic" sz="quarter" idx="14"/>
          </p:nvPr>
        </p:nvSpPr>
        <p:spPr bwMode="gray">
          <a:xfrm>
            <a:off x="4572000" y="0"/>
            <a:ext cx="4572000" cy="5143500"/>
          </a:xfrm>
          <a:solidFill>
            <a:schemeClr val="accent5"/>
          </a:solidFill>
        </p:spPr>
        <p:txBody>
          <a:bodyPr anchor="ctr" anchorCtr="0">
            <a:normAutofit/>
          </a:bodyPr>
          <a:lstStyle>
            <a:lvl1pPr marL="0" indent="0" algn="ctr">
              <a:buNone/>
              <a:defRPr sz="800"/>
            </a:lvl1pPr>
          </a:lstStyle>
          <a:p>
            <a:r>
              <a:rPr lang="en-US"/>
              <a:t>Click icon to add picture</a:t>
            </a:r>
          </a:p>
        </p:txBody>
      </p:sp>
      <p:sp>
        <p:nvSpPr>
          <p:cNvPr id="2" name="Title 1"/>
          <p:cNvSpPr>
            <a:spLocks noGrp="1"/>
          </p:cNvSpPr>
          <p:nvPr>
            <p:ph type="title" hasCustomPrompt="1"/>
          </p:nvPr>
        </p:nvSpPr>
        <p:spPr>
          <a:xfrm>
            <a:off x="365125" y="182880"/>
            <a:ext cx="4024313" cy="687070"/>
          </a:xfrm>
        </p:spPr>
        <p:txBody>
          <a:bodyPr/>
          <a:lstStyle>
            <a:lvl1pPr>
              <a:defRPr>
                <a:solidFill>
                  <a:srgbClr val="40BCBD"/>
                </a:solidFill>
              </a:defRPr>
            </a:lvl1pPr>
          </a:lstStyle>
          <a:p>
            <a:r>
              <a:rPr lang="en-US" dirty="0"/>
              <a:t>Slide title, sentence case</a:t>
            </a:r>
          </a:p>
        </p:txBody>
      </p:sp>
      <p:pic>
        <p:nvPicPr>
          <p:cNvPr id="10" name="Picture 9"/>
          <p:cNvPicPr>
            <a:picLocks noChangeAspect="1"/>
          </p:cNvPicPr>
          <p:nvPr userDrawn="1"/>
        </p:nvPicPr>
        <p:blipFill>
          <a:blip r:embed="rId2"/>
          <a:stretch>
            <a:fillRect/>
          </a:stretch>
        </p:blipFill>
        <p:spPr bwMode="invGray">
          <a:xfrm>
            <a:off x="114300" y="4884196"/>
            <a:ext cx="685800" cy="198568"/>
          </a:xfrm>
          <a:prstGeom prst="rect">
            <a:avLst/>
          </a:prstGeom>
        </p:spPr>
      </p:pic>
      <p:sp>
        <p:nvSpPr>
          <p:cNvPr id="8" name="Content Placeholder 7"/>
          <p:cNvSpPr>
            <a:spLocks noGrp="1"/>
          </p:cNvSpPr>
          <p:nvPr>
            <p:ph sz="quarter" idx="18"/>
          </p:nvPr>
        </p:nvSpPr>
        <p:spPr>
          <a:xfrm>
            <a:off x="365125" y="1098550"/>
            <a:ext cx="4024312" cy="3563938"/>
          </a:xfrm>
        </p:spPr>
        <p:txBody>
          <a:bodyPr/>
          <a:lstStyle>
            <a:lvl1pPr>
              <a:buClr>
                <a:srgbClr val="40BCBD"/>
              </a:buCl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baseline="0">
                <a:solidFill>
                  <a:schemeClr val="bg1"/>
                </a:solidFill>
              </a:defRPr>
            </a:lvl6pPr>
            <a:lvl7pPr>
              <a:defRPr baseline="0">
                <a:solidFill>
                  <a:schemeClr val="bg1"/>
                </a:solidFill>
              </a:defRPr>
            </a:lvl7pPr>
            <a:lvl8pPr>
              <a:defRPr baseline="0">
                <a:solidFill>
                  <a:schemeClr val="bg1"/>
                </a:solidFill>
              </a:defRPr>
            </a:lvl8pPr>
            <a:lvl9pPr>
              <a:defRPr baseline="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3"/>
          <p:cNvSpPr>
            <a:spLocks noGrp="1"/>
          </p:cNvSpPr>
          <p:nvPr>
            <p:ph type="dt" sz="half" idx="2"/>
          </p:nvPr>
        </p:nvSpPr>
        <p:spPr>
          <a:xfrm>
            <a:off x="971600" y="4853287"/>
            <a:ext cx="2057400" cy="274637"/>
          </a:xfrm>
          <a:prstGeom prst="rect">
            <a:avLst/>
          </a:prstGeom>
        </p:spPr>
        <p:txBody>
          <a:bodyPr vert="horz" lIns="91440" tIns="45720" rIns="91440" bIns="45720" rtlCol="0" anchor="ctr"/>
          <a:lstStyle>
            <a:lvl1pPr algn="l">
              <a:defRPr sz="1000">
                <a:solidFill>
                  <a:schemeClr val="bg1"/>
                </a:solidFill>
              </a:defRPr>
            </a:lvl1pPr>
          </a:lstStyle>
          <a:p>
            <a:r>
              <a:rPr lang="en-US" smtClean="0"/>
              <a:t>00 Month 0000</a:t>
            </a:r>
            <a:endParaRPr lang="en-US" dirty="0"/>
          </a:p>
        </p:txBody>
      </p:sp>
      <p:sp>
        <p:nvSpPr>
          <p:cNvPr id="13" name="Footer Placeholder 6"/>
          <p:cNvSpPr>
            <a:spLocks noGrp="1"/>
          </p:cNvSpPr>
          <p:nvPr>
            <p:ph type="ftr" sz="quarter" idx="15"/>
          </p:nvPr>
        </p:nvSpPr>
        <p:spPr>
          <a:xfrm>
            <a:off x="3086200" y="4864091"/>
            <a:ext cx="5372001" cy="238777"/>
          </a:xfrm>
        </p:spPr>
        <p:txBody>
          <a:bodyPr/>
          <a:lstStyle/>
          <a:p>
            <a:r>
              <a:rPr lang="en-US" smtClean="0"/>
              <a:t>Pega Weekly Status Report</a:t>
            </a:r>
            <a:endParaRPr lang="en-US" dirty="0"/>
          </a:p>
        </p:txBody>
      </p:sp>
      <p:sp>
        <p:nvSpPr>
          <p:cNvPr id="14" name="Slide Number Placeholder 7"/>
          <p:cNvSpPr>
            <a:spLocks noGrp="1"/>
          </p:cNvSpPr>
          <p:nvPr>
            <p:ph type="sldNum" sz="quarter" idx="16"/>
          </p:nvPr>
        </p:nvSpPr>
        <p:spPr>
          <a:xfrm>
            <a:off x="8460432" y="4871217"/>
            <a:ext cx="320040" cy="238776"/>
          </a:xfrm>
        </p:spPr>
        <p:txBody>
          <a:body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1645929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Photo 1">
    <p:spTree>
      <p:nvGrpSpPr>
        <p:cNvPr id="1" name=""/>
        <p:cNvGrpSpPr/>
        <p:nvPr/>
      </p:nvGrpSpPr>
      <p:grpSpPr>
        <a:xfrm>
          <a:off x="0" y="0"/>
          <a:ext cx="0" cy="0"/>
          <a:chOff x="0" y="0"/>
          <a:chExt cx="0" cy="0"/>
        </a:xfrm>
      </p:grpSpPr>
      <p:sp>
        <p:nvSpPr>
          <p:cNvPr id="14" name="Picture Placeholder 8"/>
          <p:cNvSpPr>
            <a:spLocks noGrp="1"/>
          </p:cNvSpPr>
          <p:nvPr>
            <p:ph type="pic" sz="quarter" idx="10"/>
          </p:nvPr>
        </p:nvSpPr>
        <p:spPr bwMode="gray">
          <a:xfrm>
            <a:off x="0" y="0"/>
            <a:ext cx="9144000" cy="3424428"/>
          </a:xfrm>
          <a:solidFill>
            <a:schemeClr val="accent5"/>
          </a:solidFill>
        </p:spPr>
        <p:txBody>
          <a:bodyPr anchor="ctr" anchorCtr="0">
            <a:normAutofit/>
          </a:bodyPr>
          <a:lstStyle>
            <a:lvl1pPr marL="0" indent="0" algn="ctr">
              <a:buNone/>
              <a:defRPr sz="800"/>
            </a:lvl1pPr>
          </a:lstStyle>
          <a:p>
            <a:r>
              <a:rPr lang="en-US"/>
              <a:t>Click icon to add picture</a:t>
            </a:r>
          </a:p>
        </p:txBody>
      </p:sp>
      <p:sp>
        <p:nvSpPr>
          <p:cNvPr id="4" name="Rectangle 3"/>
          <p:cNvSpPr>
            <a:spLocks noChangeAspect="1"/>
          </p:cNvSpPr>
          <p:nvPr userDrawn="1"/>
        </p:nvSpPr>
        <p:spPr bwMode="hidden">
          <a:xfrm>
            <a:off x="7424928" y="3424428"/>
            <a:ext cx="1719072" cy="1719072"/>
          </a:xfrm>
          <a:prstGeom prst="rect">
            <a:avLst/>
          </a:prstGeom>
          <a:solidFill>
            <a:srgbClr val="1F2555"/>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a:p>
        </p:txBody>
      </p:sp>
      <p:sp>
        <p:nvSpPr>
          <p:cNvPr id="5" name="Rectangle 4"/>
          <p:cNvSpPr>
            <a:spLocks/>
          </p:cNvSpPr>
          <p:nvPr userDrawn="1"/>
        </p:nvSpPr>
        <p:spPr bwMode="hidden">
          <a:xfrm>
            <a:off x="0" y="3424428"/>
            <a:ext cx="7424927" cy="1719072"/>
          </a:xfrm>
          <a:prstGeom prst="rect">
            <a:avLst/>
          </a:prstGeom>
          <a:solidFill>
            <a:srgbClr val="00A6A7"/>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2"/>
          <a:stretch>
            <a:fillRect/>
          </a:stretch>
        </p:blipFill>
        <p:spPr bwMode="invGray">
          <a:xfrm>
            <a:off x="7596108" y="3659140"/>
            <a:ext cx="1374934" cy="1233585"/>
          </a:xfrm>
          <a:prstGeom prst="rect">
            <a:avLst/>
          </a:prstGeom>
        </p:spPr>
      </p:pic>
      <p:sp>
        <p:nvSpPr>
          <p:cNvPr id="15" name="Title 1"/>
          <p:cNvSpPr>
            <a:spLocks noGrp="1"/>
          </p:cNvSpPr>
          <p:nvPr>
            <p:ph type="ctrTitle" hasCustomPrompt="1"/>
          </p:nvPr>
        </p:nvSpPr>
        <p:spPr>
          <a:xfrm>
            <a:off x="365125" y="3566160"/>
            <a:ext cx="6766560" cy="688599"/>
          </a:xfrm>
        </p:spPr>
        <p:txBody>
          <a:bodyPr>
            <a:normAutofit/>
          </a:bodyPr>
          <a:lstStyle>
            <a:lvl1pPr>
              <a:defRPr sz="2400">
                <a:solidFill>
                  <a:schemeClr val="tx1"/>
                </a:solidFill>
              </a:defRPr>
            </a:lvl1pPr>
          </a:lstStyle>
          <a:p>
            <a:r>
              <a:rPr lang="en-US" dirty="0"/>
              <a:t>Presentation title, sentence case</a:t>
            </a:r>
          </a:p>
        </p:txBody>
      </p:sp>
      <p:sp>
        <p:nvSpPr>
          <p:cNvPr id="16" name="Subtitle 2"/>
          <p:cNvSpPr>
            <a:spLocks noGrp="1"/>
          </p:cNvSpPr>
          <p:nvPr>
            <p:ph type="subTitle" idx="1" hasCustomPrompt="1"/>
          </p:nvPr>
        </p:nvSpPr>
        <p:spPr>
          <a:xfrm>
            <a:off x="365125" y="4297680"/>
            <a:ext cx="6766560" cy="273695"/>
          </a:xfrm>
        </p:spPr>
        <p:txBody>
          <a:bodyPr>
            <a:noAutofit/>
          </a:bodyPr>
          <a:lstStyle>
            <a:lvl1pPr marL="0" indent="0" algn="l">
              <a:spcBef>
                <a:spcPts val="0"/>
              </a:spcBef>
              <a:buNone/>
              <a:defRPr sz="1400" baseline="0">
                <a:solidFill>
                  <a:schemeClr val="bg1"/>
                </a:solidFill>
              </a:defRPr>
            </a:lvl1pPr>
            <a:lvl2pPr marL="0" indent="0" algn="l">
              <a:spcBef>
                <a:spcPts val="0"/>
              </a:spcBef>
              <a:buNone/>
              <a:defRPr sz="1400">
                <a:solidFill>
                  <a:schemeClr val="bg1"/>
                </a:solidFill>
              </a:defRPr>
            </a:lvl2pPr>
            <a:lvl3pPr marL="0" indent="0" algn="l">
              <a:spcBef>
                <a:spcPts val="0"/>
              </a:spcBef>
              <a:buNone/>
              <a:defRPr sz="1400">
                <a:solidFill>
                  <a:schemeClr val="bg1"/>
                </a:solidFill>
              </a:defRPr>
            </a:lvl3pPr>
            <a:lvl4pPr marL="0" indent="0" algn="l">
              <a:spcBef>
                <a:spcPts val="0"/>
              </a:spcBef>
              <a:buNone/>
              <a:defRPr sz="1400">
                <a:solidFill>
                  <a:schemeClr val="bg1"/>
                </a:solidFill>
              </a:defRPr>
            </a:lvl4pPr>
            <a:lvl5pPr marL="0" indent="0" algn="l">
              <a:spcBef>
                <a:spcPts val="0"/>
              </a:spcBef>
              <a:buNone/>
              <a:defRPr sz="1400">
                <a:solidFill>
                  <a:schemeClr val="bg1"/>
                </a:solidFill>
              </a:defRPr>
            </a:lvl5pPr>
            <a:lvl6pPr marL="0" indent="0" algn="l">
              <a:spcBef>
                <a:spcPts val="0"/>
              </a:spcBef>
              <a:buNone/>
              <a:defRPr sz="1400">
                <a:solidFill>
                  <a:schemeClr val="bg1"/>
                </a:solidFill>
              </a:defRPr>
            </a:lvl6pPr>
            <a:lvl7pPr marL="0" indent="0" algn="l">
              <a:spcBef>
                <a:spcPts val="0"/>
              </a:spcBef>
              <a:buNone/>
              <a:defRPr sz="1400">
                <a:solidFill>
                  <a:schemeClr val="bg1"/>
                </a:solidFill>
              </a:defRPr>
            </a:lvl7pPr>
            <a:lvl8pPr marL="0" indent="0" algn="l">
              <a:spcBef>
                <a:spcPts val="0"/>
              </a:spcBef>
              <a:buNone/>
              <a:defRPr sz="1400">
                <a:solidFill>
                  <a:schemeClr val="bg1"/>
                </a:solidFill>
              </a:defRPr>
            </a:lvl8pPr>
            <a:lvl9pPr marL="0" indent="0" algn="l">
              <a:spcBef>
                <a:spcPts val="0"/>
              </a:spcBef>
              <a:buNone/>
              <a:defRPr sz="1400">
                <a:solidFill>
                  <a:schemeClr val="bg1"/>
                </a:solidFill>
              </a:defRPr>
            </a:lvl9pPr>
          </a:lstStyle>
          <a:p>
            <a:r>
              <a:rPr lang="en-US" dirty="0"/>
              <a:t>Optional subtitle</a:t>
            </a:r>
          </a:p>
        </p:txBody>
      </p:sp>
      <p:sp>
        <p:nvSpPr>
          <p:cNvPr id="9" name="Footer Placeholder 4"/>
          <p:cNvSpPr txBox="1">
            <a:spLocks/>
          </p:cNvSpPr>
          <p:nvPr userDrawn="1"/>
        </p:nvSpPr>
        <p:spPr>
          <a:xfrm>
            <a:off x="365125" y="4852988"/>
            <a:ext cx="2652713" cy="182880"/>
          </a:xfrm>
          <a:prstGeom prst="rect">
            <a:avLst/>
          </a:prstGeom>
          <a:noFill/>
        </p:spPr>
        <p:txBody>
          <a:bodyPr vert="horz" lIns="0" tIns="0" rIns="0" bIns="0" rtlCol="0" anchor="b" anchorCtr="0"/>
          <a:lstStyle>
            <a:defPPr>
              <a:defRPr lang="en-US"/>
            </a:defPPr>
            <a:lvl1pPr marL="0" algn="r" defTabSz="914400" rtl="0" eaLnBrk="1" latinLnBrk="0" hangingPunct="1">
              <a:defRPr sz="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gn="l"/>
            <a:r>
              <a:rPr lang="en-US" sz="600" dirty="0">
                <a:solidFill>
                  <a:srgbClr val="7FD2D3"/>
                </a:solidFill>
              </a:rPr>
              <a:t>© </a:t>
            </a:r>
            <a:r>
              <a:rPr lang="is-IS" sz="600" dirty="0">
                <a:solidFill>
                  <a:srgbClr val="7FD2D3"/>
                </a:solidFill>
              </a:rPr>
              <a:t>2018</a:t>
            </a:r>
            <a:r>
              <a:rPr lang="en-US" sz="600" dirty="0">
                <a:solidFill>
                  <a:srgbClr val="7FD2D3"/>
                </a:solidFill>
              </a:rPr>
              <a:t> </a:t>
            </a:r>
            <a:r>
              <a:rPr lang="en-US" sz="600" dirty="0" err="1">
                <a:solidFill>
                  <a:srgbClr val="7FD2D3"/>
                </a:solidFill>
              </a:rPr>
              <a:t>Pegasystems</a:t>
            </a:r>
            <a:r>
              <a:rPr lang="en-US" sz="600" dirty="0">
                <a:solidFill>
                  <a:srgbClr val="7FD2D3"/>
                </a:solidFill>
              </a:rPr>
              <a:t> Inc</a:t>
            </a:r>
            <a:r>
              <a:rPr lang="en-US" sz="600" baseline="0" dirty="0">
                <a:solidFill>
                  <a:srgbClr val="7FD2D3"/>
                </a:solidFill>
              </a:rPr>
              <a:t>. CONFIDENTIAL</a:t>
            </a:r>
          </a:p>
        </p:txBody>
      </p:sp>
      <p:sp>
        <p:nvSpPr>
          <p:cNvPr id="10" name="Date Placeholder 3"/>
          <p:cNvSpPr>
            <a:spLocks noGrp="1"/>
          </p:cNvSpPr>
          <p:nvPr>
            <p:ph type="dt" sz="half" idx="2"/>
          </p:nvPr>
        </p:nvSpPr>
        <p:spPr>
          <a:xfrm>
            <a:off x="365124" y="4587974"/>
            <a:ext cx="2057400" cy="274637"/>
          </a:xfrm>
          <a:prstGeom prst="rect">
            <a:avLst/>
          </a:prstGeom>
        </p:spPr>
        <p:txBody>
          <a:bodyPr vert="horz" lIns="91440" tIns="45720" rIns="91440" bIns="45720" rtlCol="0" anchor="ctr"/>
          <a:lstStyle>
            <a:lvl1pPr algn="l">
              <a:defRPr sz="1000">
                <a:solidFill>
                  <a:schemeClr val="tx1"/>
                </a:solidFill>
              </a:defRPr>
            </a:lvl1pPr>
          </a:lstStyle>
          <a:p>
            <a:r>
              <a:rPr lang="en-US" smtClean="0"/>
              <a:t>00 Month 0000</a:t>
            </a:r>
            <a:endParaRPr lang="en-US" dirty="0"/>
          </a:p>
        </p:txBody>
      </p:sp>
      <p:sp>
        <p:nvSpPr>
          <p:cNvPr id="12" name="Text Placeholder 7"/>
          <p:cNvSpPr>
            <a:spLocks noGrp="1"/>
          </p:cNvSpPr>
          <p:nvPr>
            <p:ph type="body" sz="quarter" idx="12" hasCustomPrompt="1"/>
          </p:nvPr>
        </p:nvSpPr>
        <p:spPr>
          <a:xfrm>
            <a:off x="2497972" y="4593719"/>
            <a:ext cx="4633713" cy="268892"/>
          </a:xfrm>
        </p:spPr>
        <p:txBody>
          <a:bodyPr anchor="ctr">
            <a:noAutofit/>
          </a:bodyPr>
          <a:lstStyle>
            <a:lvl1pPr marL="0" indent="0">
              <a:spcBef>
                <a:spcPts val="0"/>
              </a:spcBef>
              <a:buNone/>
              <a:defRPr sz="1000">
                <a:solidFill>
                  <a:schemeClr val="tx1"/>
                </a:solidFill>
              </a:defRPr>
            </a:lvl1pPr>
            <a:lvl2pPr marL="0" indent="0">
              <a:spcBef>
                <a:spcPts val="0"/>
              </a:spcBef>
              <a:buNone/>
              <a:defRPr sz="1000">
                <a:solidFill>
                  <a:schemeClr val="tx1"/>
                </a:solidFill>
              </a:defRPr>
            </a:lvl2pPr>
            <a:lvl3pPr marL="0" indent="0">
              <a:spcBef>
                <a:spcPts val="0"/>
              </a:spcBef>
              <a:buNone/>
              <a:defRPr sz="1000">
                <a:solidFill>
                  <a:schemeClr val="tx1"/>
                </a:solidFill>
              </a:defRPr>
            </a:lvl3pPr>
            <a:lvl4pPr marL="0" indent="0">
              <a:spcBef>
                <a:spcPts val="0"/>
              </a:spcBef>
              <a:buNone/>
              <a:defRPr sz="1000">
                <a:solidFill>
                  <a:schemeClr val="tx1"/>
                </a:solidFill>
              </a:defRPr>
            </a:lvl4pPr>
            <a:lvl5pPr marL="0" indent="0">
              <a:spcBef>
                <a:spcPts val="0"/>
              </a:spcBef>
              <a:buNone/>
              <a:defRPr sz="1000">
                <a:solidFill>
                  <a:schemeClr val="tx1"/>
                </a:solidFill>
              </a:defRPr>
            </a:lvl5pPr>
            <a:lvl6pPr marL="0" indent="0">
              <a:spcBef>
                <a:spcPts val="0"/>
              </a:spcBef>
              <a:buNone/>
              <a:defRPr sz="1000">
                <a:solidFill>
                  <a:schemeClr val="tx1"/>
                </a:solidFill>
              </a:defRPr>
            </a:lvl6pPr>
            <a:lvl7pPr marL="0" indent="0">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en-US" dirty="0" smtClean="0"/>
              <a:t>  </a:t>
            </a:r>
            <a:r>
              <a:rPr lang="en-US" dirty="0" err="1"/>
              <a:t>Firstname</a:t>
            </a:r>
            <a:r>
              <a:rPr lang="en-US" dirty="0"/>
              <a:t> </a:t>
            </a:r>
            <a:r>
              <a:rPr lang="en-US" dirty="0" err="1"/>
              <a:t>Lastname</a:t>
            </a:r>
            <a:endParaRPr lang="en-US" dirty="0"/>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Half Photo Teal">
    <p:bg>
      <p:bgPr>
        <a:solidFill>
          <a:srgbClr val="00A6A7"/>
        </a:solidFill>
        <a:effectLst/>
      </p:bgPr>
    </p:bg>
    <p:spTree>
      <p:nvGrpSpPr>
        <p:cNvPr id="1" name=""/>
        <p:cNvGrpSpPr/>
        <p:nvPr/>
      </p:nvGrpSpPr>
      <p:grpSpPr>
        <a:xfrm>
          <a:off x="0" y="0"/>
          <a:ext cx="0" cy="0"/>
          <a:chOff x="0" y="0"/>
          <a:chExt cx="0" cy="0"/>
        </a:xfrm>
      </p:grpSpPr>
      <p:sp>
        <p:nvSpPr>
          <p:cNvPr id="14" name="Freeform 5"/>
          <p:cNvSpPr>
            <a:spLocks noChangeAspect="1"/>
          </p:cNvSpPr>
          <p:nvPr userDrawn="1"/>
        </p:nvSpPr>
        <p:spPr bwMode="hidden">
          <a:xfrm>
            <a:off x="-4" y="3883108"/>
            <a:ext cx="4572004" cy="1260393"/>
          </a:xfrm>
          <a:custGeom>
            <a:avLst/>
            <a:gdLst/>
            <a:ahLst/>
            <a:cxnLst/>
            <a:rect l="l" t="t" r="r" b="b"/>
            <a:pathLst>
              <a:path w="4572004" h="1260393">
                <a:moveTo>
                  <a:pt x="1076568" y="0"/>
                </a:moveTo>
                <a:cubicBezTo>
                  <a:pt x="1314868" y="0"/>
                  <a:pt x="1508050" y="193181"/>
                  <a:pt x="1508050" y="431483"/>
                </a:cubicBezTo>
                <a:lnTo>
                  <a:pt x="1506772" y="444162"/>
                </a:lnTo>
                <a:lnTo>
                  <a:pt x="1552495" y="458355"/>
                </a:lnTo>
                <a:cubicBezTo>
                  <a:pt x="1599993" y="478445"/>
                  <a:pt x="1640406" y="512006"/>
                  <a:pt x="1668944" y="554249"/>
                </a:cubicBezTo>
                <a:lnTo>
                  <a:pt x="1680767" y="578842"/>
                </a:lnTo>
                <a:lnTo>
                  <a:pt x="1699016" y="563786"/>
                </a:lnTo>
                <a:cubicBezTo>
                  <a:pt x="1733363" y="540582"/>
                  <a:pt x="1774768" y="527032"/>
                  <a:pt x="1819338" y="527032"/>
                </a:cubicBezTo>
                <a:cubicBezTo>
                  <a:pt x="1834196" y="527032"/>
                  <a:pt x="1848701" y="528538"/>
                  <a:pt x="1862710" y="531405"/>
                </a:cubicBezTo>
                <a:lnTo>
                  <a:pt x="1900853" y="543245"/>
                </a:lnTo>
                <a:lnTo>
                  <a:pt x="1908541" y="518482"/>
                </a:lnTo>
                <a:cubicBezTo>
                  <a:pt x="1948720" y="423486"/>
                  <a:pt x="2042784" y="356830"/>
                  <a:pt x="2152417" y="356830"/>
                </a:cubicBezTo>
                <a:lnTo>
                  <a:pt x="2171456" y="358749"/>
                </a:lnTo>
                <a:lnTo>
                  <a:pt x="2188958" y="326501"/>
                </a:lnTo>
                <a:cubicBezTo>
                  <a:pt x="2266499" y="211726"/>
                  <a:pt x="2397813" y="136264"/>
                  <a:pt x="2546751" y="136264"/>
                </a:cubicBezTo>
                <a:cubicBezTo>
                  <a:pt x="2665902" y="136264"/>
                  <a:pt x="2773772" y="184560"/>
                  <a:pt x="2851855" y="262643"/>
                </a:cubicBezTo>
                <a:lnTo>
                  <a:pt x="2891688" y="310921"/>
                </a:lnTo>
                <a:lnTo>
                  <a:pt x="2903068" y="289955"/>
                </a:lnTo>
                <a:cubicBezTo>
                  <a:pt x="2992355" y="157792"/>
                  <a:pt x="3143561" y="70899"/>
                  <a:pt x="3315062" y="70899"/>
                </a:cubicBezTo>
                <a:cubicBezTo>
                  <a:pt x="3332212" y="70899"/>
                  <a:pt x="3349159" y="71768"/>
                  <a:pt x="3365862" y="73464"/>
                </a:cubicBezTo>
                <a:lnTo>
                  <a:pt x="3414566" y="80897"/>
                </a:lnTo>
                <a:lnTo>
                  <a:pt x="3444650" y="56076"/>
                </a:lnTo>
                <a:cubicBezTo>
                  <a:pt x="3497054" y="20673"/>
                  <a:pt x="3560228" y="0"/>
                  <a:pt x="3628230" y="0"/>
                </a:cubicBezTo>
                <a:cubicBezTo>
                  <a:pt x="3786902" y="0"/>
                  <a:pt x="3919286" y="112550"/>
                  <a:pt x="3949902" y="262170"/>
                </a:cubicBezTo>
                <a:lnTo>
                  <a:pt x="3950759" y="270668"/>
                </a:lnTo>
                <a:lnTo>
                  <a:pt x="3960210" y="267734"/>
                </a:lnTo>
                <a:cubicBezTo>
                  <a:pt x="3977440" y="264208"/>
                  <a:pt x="3995279" y="262357"/>
                  <a:pt x="4013551" y="262357"/>
                </a:cubicBezTo>
                <a:cubicBezTo>
                  <a:pt x="4104912" y="262357"/>
                  <a:pt x="4185460" y="308646"/>
                  <a:pt x="4233025" y="379050"/>
                </a:cubicBezTo>
                <a:lnTo>
                  <a:pt x="4243902" y="399090"/>
                </a:lnTo>
                <a:lnTo>
                  <a:pt x="4247387" y="387863"/>
                </a:lnTo>
                <a:cubicBezTo>
                  <a:pt x="4301073" y="260934"/>
                  <a:pt x="4425974" y="171460"/>
                  <a:pt x="4572004" y="169861"/>
                </a:cubicBezTo>
                <a:lnTo>
                  <a:pt x="4572004" y="1260393"/>
                </a:lnTo>
                <a:lnTo>
                  <a:pt x="2" y="1260393"/>
                </a:lnTo>
                <a:cubicBezTo>
                  <a:pt x="1" y="1020805"/>
                  <a:pt x="1" y="781218"/>
                  <a:pt x="0" y="541629"/>
                </a:cubicBezTo>
                <a:lnTo>
                  <a:pt x="13625" y="525116"/>
                </a:lnTo>
                <a:cubicBezTo>
                  <a:pt x="71477" y="467264"/>
                  <a:pt x="151398" y="431483"/>
                  <a:pt x="239675" y="431483"/>
                </a:cubicBezTo>
                <a:cubicBezTo>
                  <a:pt x="283815" y="431483"/>
                  <a:pt x="325865" y="440428"/>
                  <a:pt x="364110" y="456605"/>
                </a:cubicBezTo>
                <a:lnTo>
                  <a:pt x="392039" y="471763"/>
                </a:lnTo>
                <a:lnTo>
                  <a:pt x="414033" y="445106"/>
                </a:lnTo>
                <a:cubicBezTo>
                  <a:pt x="471885" y="387254"/>
                  <a:pt x="551805" y="351473"/>
                  <a:pt x="640084" y="351473"/>
                </a:cubicBezTo>
                <a:lnTo>
                  <a:pt x="653018" y="352777"/>
                </a:lnTo>
                <a:lnTo>
                  <a:pt x="653850" y="344524"/>
                </a:lnTo>
                <a:cubicBezTo>
                  <a:pt x="694085" y="147905"/>
                  <a:pt x="868053" y="0"/>
                  <a:pt x="1076568" y="0"/>
                </a:cubicBezTo>
                <a:close/>
              </a:path>
            </a:pathLst>
          </a:custGeom>
          <a:solidFill>
            <a:srgbClr val="FFFFFF">
              <a:alpha val="14902"/>
            </a:srgbClr>
          </a:solidFill>
          <a:ln w="25400" cap="sq" cmpd="sng" algn="ctr">
            <a:noFill/>
            <a:prstDash val="solid"/>
          </a:ln>
          <a:effectLst/>
        </p:spPr>
        <p:txBody>
          <a:bodyPr wrap="square" rtlCol="0" anchor="ctr">
            <a:noAutofit/>
          </a:bodyPr>
          <a:lstStyle/>
          <a:p>
            <a:pPr marR="0" lvl="0" indent="0" algn="ctr" fontAlgn="auto">
              <a:lnSpc>
                <a:spcPct val="100000"/>
              </a:lnSpc>
              <a:spcBef>
                <a:spcPts val="0"/>
              </a:spcBef>
              <a:spcAft>
                <a:spcPts val="0"/>
              </a:spcAft>
              <a:buClrTx/>
              <a:buSzTx/>
              <a:buFontTx/>
              <a:buNone/>
              <a:tabLst/>
            </a:pPr>
            <a:endParaRPr kumimoji="0" lang="en-US" sz="1200" b="0" i="0" u="none" strike="noStrike" kern="0" cap="none" spc="0" normalizeH="0" baseline="0" noProof="0" dirty="0">
              <a:ln>
                <a:noFill/>
              </a:ln>
              <a:solidFill>
                <a:srgbClr val="FFFFFF"/>
              </a:solidFill>
              <a:effectLst/>
              <a:uLnTx/>
              <a:uFillTx/>
            </a:endParaRPr>
          </a:p>
        </p:txBody>
      </p:sp>
      <p:sp>
        <p:nvSpPr>
          <p:cNvPr id="9" name="Picture Placeholder 8"/>
          <p:cNvSpPr>
            <a:spLocks noGrp="1"/>
          </p:cNvSpPr>
          <p:nvPr>
            <p:ph type="pic" sz="quarter" idx="14"/>
          </p:nvPr>
        </p:nvSpPr>
        <p:spPr bwMode="gray">
          <a:xfrm>
            <a:off x="4572000" y="0"/>
            <a:ext cx="4572000" cy="5143500"/>
          </a:xfrm>
          <a:solidFill>
            <a:schemeClr val="accent5"/>
          </a:solidFill>
        </p:spPr>
        <p:txBody>
          <a:bodyPr anchor="ctr" anchorCtr="0">
            <a:normAutofit/>
          </a:bodyPr>
          <a:lstStyle>
            <a:lvl1pPr marL="0" indent="0" algn="ctr">
              <a:buNone/>
              <a:defRPr sz="800"/>
            </a:lvl1pPr>
          </a:lstStyle>
          <a:p>
            <a:r>
              <a:rPr lang="en-US"/>
              <a:t>Click icon to add picture</a:t>
            </a:r>
          </a:p>
        </p:txBody>
      </p:sp>
      <p:sp>
        <p:nvSpPr>
          <p:cNvPr id="2" name="Title 1"/>
          <p:cNvSpPr>
            <a:spLocks noGrp="1"/>
          </p:cNvSpPr>
          <p:nvPr>
            <p:ph type="title" hasCustomPrompt="1"/>
          </p:nvPr>
        </p:nvSpPr>
        <p:spPr>
          <a:xfrm>
            <a:off x="365125" y="182880"/>
            <a:ext cx="4024313" cy="687070"/>
          </a:xfrm>
        </p:spPr>
        <p:txBody>
          <a:bodyPr/>
          <a:lstStyle>
            <a:lvl1pPr>
              <a:defRPr>
                <a:solidFill>
                  <a:schemeClr val="bg1"/>
                </a:solidFill>
              </a:defRPr>
            </a:lvl1pPr>
          </a:lstStyle>
          <a:p>
            <a:r>
              <a:rPr lang="en-US" dirty="0"/>
              <a:t>Slide title, sentence case</a:t>
            </a:r>
          </a:p>
        </p:txBody>
      </p:sp>
      <p:grpSp>
        <p:nvGrpSpPr>
          <p:cNvPr id="11" name="Group 10"/>
          <p:cNvGrpSpPr>
            <a:grpSpLocks noChangeAspect="1"/>
          </p:cNvGrpSpPr>
          <p:nvPr userDrawn="1"/>
        </p:nvGrpSpPr>
        <p:grpSpPr bwMode="invGray">
          <a:xfrm>
            <a:off x="114300" y="4880397"/>
            <a:ext cx="685800" cy="202367"/>
            <a:chOff x="2203450" y="1885950"/>
            <a:chExt cx="4737100" cy="1371600"/>
          </a:xfrm>
        </p:grpSpPr>
        <p:sp>
          <p:nvSpPr>
            <p:cNvPr id="12" name="AutoShape 3"/>
            <p:cNvSpPr>
              <a:spLocks noChangeAspect="1" noChangeArrowheads="1" noTextEdit="1"/>
            </p:cNvSpPr>
            <p:nvPr/>
          </p:nvSpPr>
          <p:spPr bwMode="invGray">
            <a:xfrm>
              <a:off x="2203450" y="1885950"/>
              <a:ext cx="4737100" cy="1371600"/>
            </a:xfrm>
            <a:prstGeom prst="rect">
              <a:avLst/>
            </a:prstGeom>
            <a:noFill/>
            <a:ln>
              <a:noFill/>
            </a:ln>
          </p:spPr>
          <p:txBody>
            <a:bodyPr vert="horz" wrap="square" lIns="91440" tIns="45720" rIns="91440" bIns="45720" numCol="1" anchor="t" anchorCtr="0" compatLnSpc="1">
              <a:prstTxWarp prst="textNoShape">
                <a:avLst/>
              </a:prstTxWarp>
            </a:bodyPr>
            <a:lstStyle/>
            <a:p>
              <a:endParaRPr lang="en-US"/>
            </a:p>
          </p:txBody>
        </p:sp>
        <p:grpSp>
          <p:nvGrpSpPr>
            <p:cNvPr id="13" name="Group 12"/>
            <p:cNvGrpSpPr/>
            <p:nvPr/>
          </p:nvGrpSpPr>
          <p:grpSpPr bwMode="invGray">
            <a:xfrm>
              <a:off x="2549525" y="2117725"/>
              <a:ext cx="3948113" cy="908050"/>
              <a:chOff x="2549525" y="2117725"/>
              <a:chExt cx="3948113" cy="908050"/>
            </a:xfrm>
          </p:grpSpPr>
          <p:sp>
            <p:nvSpPr>
              <p:cNvPr id="17" name="Freeform 5"/>
              <p:cNvSpPr>
                <a:spLocks noEditPoints="1"/>
              </p:cNvSpPr>
              <p:nvPr/>
            </p:nvSpPr>
            <p:spPr bwMode="invGray">
              <a:xfrm>
                <a:off x="2549525" y="2117725"/>
                <a:ext cx="1949450" cy="908050"/>
              </a:xfrm>
              <a:custGeom>
                <a:avLst/>
                <a:gdLst>
                  <a:gd name="T0" fmla="*/ 1816 w 2042"/>
                  <a:gd name="T1" fmla="*/ 279 h 946"/>
                  <a:gd name="T2" fmla="*/ 1816 w 2042"/>
                  <a:gd name="T3" fmla="*/ 279 h 946"/>
                  <a:gd name="T4" fmla="*/ 1813 w 2042"/>
                  <a:gd name="T5" fmla="*/ 278 h 946"/>
                  <a:gd name="T6" fmla="*/ 1761 w 2042"/>
                  <a:gd name="T7" fmla="*/ 288 h 946"/>
                  <a:gd name="T8" fmla="*/ 1758 w 2042"/>
                  <a:gd name="T9" fmla="*/ 291 h 946"/>
                  <a:gd name="T10" fmla="*/ 1805 w 2042"/>
                  <a:gd name="T11" fmla="*/ 314 h 946"/>
                  <a:gd name="T12" fmla="*/ 1816 w 2042"/>
                  <a:gd name="T13" fmla="*/ 279 h 946"/>
                  <a:gd name="T14" fmla="*/ 2030 w 2042"/>
                  <a:gd name="T15" fmla="*/ 536 h 946"/>
                  <a:gd name="T16" fmla="*/ 2030 w 2042"/>
                  <a:gd name="T17" fmla="*/ 536 h 946"/>
                  <a:gd name="T18" fmla="*/ 2000 w 2042"/>
                  <a:gd name="T19" fmla="*/ 586 h 946"/>
                  <a:gd name="T20" fmla="*/ 1938 w 2042"/>
                  <a:gd name="T21" fmla="*/ 596 h 946"/>
                  <a:gd name="T22" fmla="*/ 1779 w 2042"/>
                  <a:gd name="T23" fmla="*/ 532 h 946"/>
                  <a:gd name="T24" fmla="*/ 1511 w 2042"/>
                  <a:gd name="T25" fmla="*/ 458 h 946"/>
                  <a:gd name="T26" fmla="*/ 1501 w 2042"/>
                  <a:gd name="T27" fmla="*/ 469 h 946"/>
                  <a:gd name="T28" fmla="*/ 1679 w 2042"/>
                  <a:gd name="T29" fmla="*/ 582 h 946"/>
                  <a:gd name="T30" fmla="*/ 1719 w 2042"/>
                  <a:gd name="T31" fmla="*/ 725 h 946"/>
                  <a:gd name="T32" fmla="*/ 1607 w 2042"/>
                  <a:gd name="T33" fmla="*/ 657 h 946"/>
                  <a:gd name="T34" fmla="*/ 1107 w 2042"/>
                  <a:gd name="T35" fmla="*/ 443 h 946"/>
                  <a:gd name="T36" fmla="*/ 1639 w 2042"/>
                  <a:gd name="T37" fmla="*/ 62 h 946"/>
                  <a:gd name="T38" fmla="*/ 1782 w 2042"/>
                  <a:gd name="T39" fmla="*/ 115 h 946"/>
                  <a:gd name="T40" fmla="*/ 1750 w 2042"/>
                  <a:gd name="T41" fmla="*/ 148 h 946"/>
                  <a:gd name="T42" fmla="*/ 1752 w 2042"/>
                  <a:gd name="T43" fmla="*/ 177 h 946"/>
                  <a:gd name="T44" fmla="*/ 1842 w 2042"/>
                  <a:gd name="T45" fmla="*/ 248 h 946"/>
                  <a:gd name="T46" fmla="*/ 1873 w 2042"/>
                  <a:gd name="T47" fmla="*/ 330 h 946"/>
                  <a:gd name="T48" fmla="*/ 2025 w 2042"/>
                  <a:gd name="T49" fmla="*/ 494 h 946"/>
                  <a:gd name="T50" fmla="*/ 2030 w 2042"/>
                  <a:gd name="T51" fmla="*/ 536 h 946"/>
                  <a:gd name="T52" fmla="*/ 1046 w 2042"/>
                  <a:gd name="T53" fmla="*/ 183 h 946"/>
                  <a:gd name="T54" fmla="*/ 1046 w 2042"/>
                  <a:gd name="T55" fmla="*/ 183 h 946"/>
                  <a:gd name="T56" fmla="*/ 1037 w 2042"/>
                  <a:gd name="T57" fmla="*/ 427 h 946"/>
                  <a:gd name="T58" fmla="*/ 971 w 2042"/>
                  <a:gd name="T59" fmla="*/ 415 h 946"/>
                  <a:gd name="T60" fmla="*/ 417 w 2042"/>
                  <a:gd name="T61" fmla="*/ 756 h 946"/>
                  <a:gd name="T62" fmla="*/ 0 w 2042"/>
                  <a:gd name="T63" fmla="*/ 946 h 946"/>
                  <a:gd name="T64" fmla="*/ 919 w 2042"/>
                  <a:gd name="T65" fmla="*/ 68 h 946"/>
                  <a:gd name="T66" fmla="*/ 1046 w 2042"/>
                  <a:gd name="T67" fmla="*/ 183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42" h="946">
                    <a:moveTo>
                      <a:pt x="1816" y="279"/>
                    </a:moveTo>
                    <a:lnTo>
                      <a:pt x="1816" y="279"/>
                    </a:lnTo>
                    <a:lnTo>
                      <a:pt x="1813" y="278"/>
                    </a:lnTo>
                    <a:cubicBezTo>
                      <a:pt x="1813" y="277"/>
                      <a:pt x="1784" y="264"/>
                      <a:pt x="1761" y="288"/>
                    </a:cubicBezTo>
                    <a:lnTo>
                      <a:pt x="1758" y="291"/>
                    </a:lnTo>
                    <a:lnTo>
                      <a:pt x="1805" y="314"/>
                    </a:lnTo>
                    <a:lnTo>
                      <a:pt x="1816" y="279"/>
                    </a:lnTo>
                    <a:close/>
                    <a:moveTo>
                      <a:pt x="2030" y="536"/>
                    </a:moveTo>
                    <a:lnTo>
                      <a:pt x="2030" y="536"/>
                    </a:lnTo>
                    <a:cubicBezTo>
                      <a:pt x="2030" y="536"/>
                      <a:pt x="2010" y="573"/>
                      <a:pt x="2000" y="586"/>
                    </a:cubicBezTo>
                    <a:cubicBezTo>
                      <a:pt x="1991" y="600"/>
                      <a:pt x="1963" y="608"/>
                      <a:pt x="1938" y="596"/>
                    </a:cubicBezTo>
                    <a:cubicBezTo>
                      <a:pt x="1926" y="591"/>
                      <a:pt x="1820" y="529"/>
                      <a:pt x="1779" y="532"/>
                    </a:cubicBezTo>
                    <a:cubicBezTo>
                      <a:pt x="1574" y="550"/>
                      <a:pt x="1517" y="466"/>
                      <a:pt x="1511" y="458"/>
                    </a:cubicBezTo>
                    <a:cubicBezTo>
                      <a:pt x="1504" y="450"/>
                      <a:pt x="1492" y="454"/>
                      <a:pt x="1501" y="469"/>
                    </a:cubicBezTo>
                    <a:cubicBezTo>
                      <a:pt x="1546" y="546"/>
                      <a:pt x="1679" y="582"/>
                      <a:pt x="1679" y="582"/>
                    </a:cubicBezTo>
                    <a:cubicBezTo>
                      <a:pt x="1714" y="666"/>
                      <a:pt x="1719" y="725"/>
                      <a:pt x="1719" y="725"/>
                    </a:cubicBezTo>
                    <a:cubicBezTo>
                      <a:pt x="1684" y="698"/>
                      <a:pt x="1647" y="676"/>
                      <a:pt x="1607" y="657"/>
                    </a:cubicBezTo>
                    <a:cubicBezTo>
                      <a:pt x="1501" y="586"/>
                      <a:pt x="1335" y="498"/>
                      <a:pt x="1107" y="443"/>
                    </a:cubicBezTo>
                    <a:cubicBezTo>
                      <a:pt x="1120" y="261"/>
                      <a:pt x="1211" y="0"/>
                      <a:pt x="1639" y="62"/>
                    </a:cubicBezTo>
                    <a:cubicBezTo>
                      <a:pt x="1639" y="62"/>
                      <a:pt x="1724" y="76"/>
                      <a:pt x="1782" y="115"/>
                    </a:cubicBezTo>
                    <a:cubicBezTo>
                      <a:pt x="1782" y="115"/>
                      <a:pt x="1768" y="130"/>
                      <a:pt x="1750" y="148"/>
                    </a:cubicBezTo>
                    <a:cubicBezTo>
                      <a:pt x="1732" y="166"/>
                      <a:pt x="1752" y="177"/>
                      <a:pt x="1752" y="177"/>
                    </a:cubicBezTo>
                    <a:lnTo>
                      <a:pt x="1842" y="248"/>
                    </a:lnTo>
                    <a:cubicBezTo>
                      <a:pt x="1843" y="286"/>
                      <a:pt x="1845" y="296"/>
                      <a:pt x="1873" y="330"/>
                    </a:cubicBezTo>
                    <a:cubicBezTo>
                      <a:pt x="1901" y="364"/>
                      <a:pt x="2011" y="479"/>
                      <a:pt x="2025" y="494"/>
                    </a:cubicBezTo>
                    <a:cubicBezTo>
                      <a:pt x="2042" y="512"/>
                      <a:pt x="2030" y="536"/>
                      <a:pt x="2030" y="536"/>
                    </a:cubicBezTo>
                    <a:close/>
                    <a:moveTo>
                      <a:pt x="1046" y="183"/>
                    </a:moveTo>
                    <a:lnTo>
                      <a:pt x="1046" y="183"/>
                    </a:lnTo>
                    <a:cubicBezTo>
                      <a:pt x="1023" y="276"/>
                      <a:pt x="1025" y="358"/>
                      <a:pt x="1037" y="427"/>
                    </a:cubicBezTo>
                    <a:cubicBezTo>
                      <a:pt x="1015" y="423"/>
                      <a:pt x="993" y="419"/>
                      <a:pt x="971" y="415"/>
                    </a:cubicBezTo>
                    <a:cubicBezTo>
                      <a:pt x="503" y="339"/>
                      <a:pt x="362" y="569"/>
                      <a:pt x="417" y="756"/>
                    </a:cubicBezTo>
                    <a:cubicBezTo>
                      <a:pt x="262" y="814"/>
                      <a:pt x="117" y="881"/>
                      <a:pt x="0" y="946"/>
                    </a:cubicBezTo>
                    <a:cubicBezTo>
                      <a:pt x="184" y="506"/>
                      <a:pt x="583" y="119"/>
                      <a:pt x="919" y="68"/>
                    </a:cubicBezTo>
                    <a:cubicBezTo>
                      <a:pt x="1029" y="53"/>
                      <a:pt x="1060" y="125"/>
                      <a:pt x="1046" y="183"/>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6"/>
              <p:cNvSpPr>
                <a:spLocks noEditPoints="1"/>
              </p:cNvSpPr>
              <p:nvPr/>
            </p:nvSpPr>
            <p:spPr bwMode="invGray">
              <a:xfrm>
                <a:off x="2894013" y="2443163"/>
                <a:ext cx="1189038" cy="400050"/>
              </a:xfrm>
              <a:custGeom>
                <a:avLst/>
                <a:gdLst>
                  <a:gd name="T0" fmla="*/ 749 w 1245"/>
                  <a:gd name="T1" fmla="*/ 246 h 417"/>
                  <a:gd name="T2" fmla="*/ 749 w 1245"/>
                  <a:gd name="T3" fmla="*/ 246 h 417"/>
                  <a:gd name="T4" fmla="*/ 1245 w 1245"/>
                  <a:gd name="T5" fmla="*/ 318 h 417"/>
                  <a:gd name="T6" fmla="*/ 745 w 1245"/>
                  <a:gd name="T7" fmla="*/ 104 h 417"/>
                  <a:gd name="T8" fmla="*/ 749 w 1245"/>
                  <a:gd name="T9" fmla="*/ 246 h 417"/>
                  <a:gd name="T10" fmla="*/ 722 w 1245"/>
                  <a:gd name="T11" fmla="*/ 249 h 417"/>
                  <a:gd name="T12" fmla="*/ 722 w 1245"/>
                  <a:gd name="T13" fmla="*/ 249 h 417"/>
                  <a:gd name="T14" fmla="*/ 55 w 1245"/>
                  <a:gd name="T15" fmla="*/ 417 h 417"/>
                  <a:gd name="T16" fmla="*/ 609 w 1245"/>
                  <a:gd name="T17" fmla="*/ 76 h 417"/>
                  <a:gd name="T18" fmla="*/ 675 w 1245"/>
                  <a:gd name="T19" fmla="*/ 88 h 417"/>
                  <a:gd name="T20" fmla="*/ 722 w 1245"/>
                  <a:gd name="T21" fmla="*/ 24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5" h="417">
                    <a:moveTo>
                      <a:pt x="749" y="246"/>
                    </a:moveTo>
                    <a:lnTo>
                      <a:pt x="749" y="246"/>
                    </a:lnTo>
                    <a:cubicBezTo>
                      <a:pt x="931" y="232"/>
                      <a:pt x="1103" y="250"/>
                      <a:pt x="1245" y="318"/>
                    </a:cubicBezTo>
                    <a:cubicBezTo>
                      <a:pt x="1139" y="247"/>
                      <a:pt x="973" y="159"/>
                      <a:pt x="745" y="104"/>
                    </a:cubicBezTo>
                    <a:cubicBezTo>
                      <a:pt x="740" y="167"/>
                      <a:pt x="745" y="220"/>
                      <a:pt x="749" y="246"/>
                    </a:cubicBezTo>
                    <a:close/>
                    <a:moveTo>
                      <a:pt x="722" y="249"/>
                    </a:moveTo>
                    <a:lnTo>
                      <a:pt x="722" y="249"/>
                    </a:lnTo>
                    <a:cubicBezTo>
                      <a:pt x="518" y="268"/>
                      <a:pt x="277" y="334"/>
                      <a:pt x="55" y="417"/>
                    </a:cubicBezTo>
                    <a:cubicBezTo>
                      <a:pt x="0" y="230"/>
                      <a:pt x="141" y="0"/>
                      <a:pt x="609" y="76"/>
                    </a:cubicBezTo>
                    <a:cubicBezTo>
                      <a:pt x="631" y="80"/>
                      <a:pt x="653" y="84"/>
                      <a:pt x="675" y="88"/>
                    </a:cubicBezTo>
                    <a:cubicBezTo>
                      <a:pt x="686" y="154"/>
                      <a:pt x="706" y="208"/>
                      <a:pt x="722" y="249"/>
                    </a:cubicBezTo>
                    <a:close/>
                  </a:path>
                </a:pathLst>
              </a:custGeom>
              <a:solidFill>
                <a:srgbClr val="FFFFFF">
                  <a:alpha val="50000"/>
                </a:srgb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7"/>
              <p:cNvSpPr>
                <a:spLocks noEditPoints="1"/>
              </p:cNvSpPr>
              <p:nvPr/>
            </p:nvSpPr>
            <p:spPr bwMode="invGray">
              <a:xfrm>
                <a:off x="4687888" y="2325688"/>
                <a:ext cx="1809750" cy="493713"/>
              </a:xfrm>
              <a:custGeom>
                <a:avLst/>
                <a:gdLst>
                  <a:gd name="T0" fmla="*/ 1579 w 1897"/>
                  <a:gd name="T1" fmla="*/ 301 h 515"/>
                  <a:gd name="T2" fmla="*/ 1706 w 1897"/>
                  <a:gd name="T3" fmla="*/ 301 h 515"/>
                  <a:gd name="T4" fmla="*/ 1596 w 1897"/>
                  <a:gd name="T5" fmla="*/ 20 h 515"/>
                  <a:gd name="T6" fmla="*/ 1391 w 1897"/>
                  <a:gd name="T7" fmla="*/ 500 h 515"/>
                  <a:gd name="T8" fmla="*/ 1542 w 1897"/>
                  <a:gd name="T9" fmla="*/ 394 h 515"/>
                  <a:gd name="T10" fmla="*/ 1787 w 1897"/>
                  <a:gd name="T11" fmla="*/ 500 h 515"/>
                  <a:gd name="T12" fmla="*/ 1692 w 1897"/>
                  <a:gd name="T13" fmla="*/ 20 h 515"/>
                  <a:gd name="T14" fmla="*/ 1813 w 1897"/>
                  <a:gd name="T15" fmla="*/ 77 h 515"/>
                  <a:gd name="T16" fmla="*/ 1813 w 1897"/>
                  <a:gd name="T17" fmla="*/ 61 h 515"/>
                  <a:gd name="T18" fmla="*/ 1828 w 1897"/>
                  <a:gd name="T19" fmla="*/ 77 h 515"/>
                  <a:gd name="T20" fmla="*/ 1826 w 1897"/>
                  <a:gd name="T21" fmla="*/ 59 h 515"/>
                  <a:gd name="T22" fmla="*/ 1833 w 1897"/>
                  <a:gd name="T23" fmla="*/ 48 h 515"/>
                  <a:gd name="T24" fmla="*/ 1818 w 1897"/>
                  <a:gd name="T25" fmla="*/ 35 h 515"/>
                  <a:gd name="T26" fmla="*/ 1805 w 1897"/>
                  <a:gd name="T27" fmla="*/ 77 h 515"/>
                  <a:gd name="T28" fmla="*/ 1850 w 1897"/>
                  <a:gd name="T29" fmla="*/ 56 h 515"/>
                  <a:gd name="T30" fmla="*/ 1819 w 1897"/>
                  <a:gd name="T31" fmla="*/ 88 h 515"/>
                  <a:gd name="T32" fmla="*/ 1819 w 1897"/>
                  <a:gd name="T33" fmla="*/ 25 h 515"/>
                  <a:gd name="T34" fmla="*/ 1819 w 1897"/>
                  <a:gd name="T35" fmla="*/ 20 h 515"/>
                  <a:gd name="T36" fmla="*/ 1783 w 1897"/>
                  <a:gd name="T37" fmla="*/ 56 h 515"/>
                  <a:gd name="T38" fmla="*/ 1855 w 1897"/>
                  <a:gd name="T39" fmla="*/ 56 h 515"/>
                  <a:gd name="T40" fmla="*/ 1813 w 1897"/>
                  <a:gd name="T41" fmla="*/ 41 h 515"/>
                  <a:gd name="T42" fmla="*/ 1818 w 1897"/>
                  <a:gd name="T43" fmla="*/ 41 h 515"/>
                  <a:gd name="T44" fmla="*/ 1826 w 1897"/>
                  <a:gd name="T45" fmla="*/ 48 h 515"/>
                  <a:gd name="T46" fmla="*/ 1818 w 1897"/>
                  <a:gd name="T47" fmla="*/ 55 h 515"/>
                  <a:gd name="T48" fmla="*/ 1813 w 1897"/>
                  <a:gd name="T49" fmla="*/ 41 h 515"/>
                  <a:gd name="T50" fmla="*/ 273 w 1897"/>
                  <a:gd name="T51" fmla="*/ 190 h 515"/>
                  <a:gd name="T52" fmla="*/ 106 w 1897"/>
                  <a:gd name="T53" fmla="*/ 263 h 515"/>
                  <a:gd name="T54" fmla="*/ 187 w 1897"/>
                  <a:gd name="T55" fmla="*/ 116 h 515"/>
                  <a:gd name="T56" fmla="*/ 273 w 1897"/>
                  <a:gd name="T57" fmla="*/ 190 h 515"/>
                  <a:gd name="T58" fmla="*/ 196 w 1897"/>
                  <a:gd name="T59" fmla="*/ 20 h 515"/>
                  <a:gd name="T60" fmla="*/ 0 w 1897"/>
                  <a:gd name="T61" fmla="*/ 500 h 515"/>
                  <a:gd name="T62" fmla="*/ 106 w 1897"/>
                  <a:gd name="T63" fmla="*/ 356 h 515"/>
                  <a:gd name="T64" fmla="*/ 380 w 1897"/>
                  <a:gd name="T65" fmla="*/ 188 h 515"/>
                  <a:gd name="T66" fmla="*/ 196 w 1897"/>
                  <a:gd name="T67" fmla="*/ 20 h 515"/>
                  <a:gd name="T68" fmla="*/ 954 w 1897"/>
                  <a:gd name="T69" fmla="*/ 74 h 515"/>
                  <a:gd name="T70" fmla="*/ 953 w 1897"/>
                  <a:gd name="T71" fmla="*/ 443 h 515"/>
                  <a:gd name="T72" fmla="*/ 1339 w 1897"/>
                  <a:gd name="T73" fmla="*/ 438 h 515"/>
                  <a:gd name="T74" fmla="*/ 1341 w 1897"/>
                  <a:gd name="T75" fmla="*/ 215 h 515"/>
                  <a:gd name="T76" fmla="*/ 1132 w 1897"/>
                  <a:gd name="T77" fmla="*/ 304 h 515"/>
                  <a:gd name="T78" fmla="*/ 1241 w 1897"/>
                  <a:gd name="T79" fmla="*/ 394 h 515"/>
                  <a:gd name="T80" fmla="*/ 1027 w 1897"/>
                  <a:gd name="T81" fmla="*/ 375 h 515"/>
                  <a:gd name="T82" fmla="*/ 1028 w 1897"/>
                  <a:gd name="T83" fmla="*/ 143 h 515"/>
                  <a:gd name="T84" fmla="*/ 1207 w 1897"/>
                  <a:gd name="T85" fmla="*/ 107 h 515"/>
                  <a:gd name="T86" fmla="*/ 1316 w 1897"/>
                  <a:gd name="T87" fmla="*/ 63 h 515"/>
                  <a:gd name="T88" fmla="*/ 954 w 1897"/>
                  <a:gd name="T89" fmla="*/ 74 h 515"/>
                  <a:gd name="T90" fmla="*/ 562 w 1897"/>
                  <a:gd name="T91" fmla="*/ 309 h 515"/>
                  <a:gd name="T92" fmla="*/ 769 w 1897"/>
                  <a:gd name="T93" fmla="*/ 215 h 515"/>
                  <a:gd name="T94" fmla="*/ 562 w 1897"/>
                  <a:gd name="T95" fmla="*/ 114 h 515"/>
                  <a:gd name="T96" fmla="*/ 819 w 1897"/>
                  <a:gd name="T97" fmla="*/ 20 h 515"/>
                  <a:gd name="T98" fmla="*/ 457 w 1897"/>
                  <a:gd name="T99" fmla="*/ 500 h 515"/>
                  <a:gd name="T100" fmla="*/ 823 w 1897"/>
                  <a:gd name="T101" fmla="*/ 407 h 515"/>
                  <a:gd name="T102" fmla="*/ 562 w 1897"/>
                  <a:gd name="T103" fmla="*/ 309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97" h="515">
                    <a:moveTo>
                      <a:pt x="1579" y="301"/>
                    </a:moveTo>
                    <a:lnTo>
                      <a:pt x="1579" y="301"/>
                    </a:lnTo>
                    <a:lnTo>
                      <a:pt x="1643" y="146"/>
                    </a:lnTo>
                    <a:lnTo>
                      <a:pt x="1706" y="301"/>
                    </a:lnTo>
                    <a:lnTo>
                      <a:pt x="1579" y="301"/>
                    </a:lnTo>
                    <a:close/>
                    <a:moveTo>
                      <a:pt x="1596" y="20"/>
                    </a:moveTo>
                    <a:lnTo>
                      <a:pt x="1596" y="20"/>
                    </a:lnTo>
                    <a:lnTo>
                      <a:pt x="1391" y="500"/>
                    </a:lnTo>
                    <a:lnTo>
                      <a:pt x="1498" y="500"/>
                    </a:lnTo>
                    <a:lnTo>
                      <a:pt x="1542" y="394"/>
                    </a:lnTo>
                    <a:lnTo>
                      <a:pt x="1743" y="394"/>
                    </a:lnTo>
                    <a:lnTo>
                      <a:pt x="1787" y="500"/>
                    </a:lnTo>
                    <a:lnTo>
                      <a:pt x="1897" y="500"/>
                    </a:lnTo>
                    <a:lnTo>
                      <a:pt x="1692" y="20"/>
                    </a:lnTo>
                    <a:lnTo>
                      <a:pt x="1596" y="20"/>
                    </a:lnTo>
                    <a:close/>
                    <a:moveTo>
                      <a:pt x="1813" y="77"/>
                    </a:moveTo>
                    <a:lnTo>
                      <a:pt x="1813" y="77"/>
                    </a:lnTo>
                    <a:lnTo>
                      <a:pt x="1813" y="61"/>
                    </a:lnTo>
                    <a:lnTo>
                      <a:pt x="1819" y="61"/>
                    </a:lnTo>
                    <a:lnTo>
                      <a:pt x="1828" y="77"/>
                    </a:lnTo>
                    <a:lnTo>
                      <a:pt x="1837" y="77"/>
                    </a:lnTo>
                    <a:lnTo>
                      <a:pt x="1826" y="59"/>
                    </a:lnTo>
                    <a:cubicBezTo>
                      <a:pt x="1828" y="58"/>
                      <a:pt x="1830" y="57"/>
                      <a:pt x="1831" y="55"/>
                    </a:cubicBezTo>
                    <a:cubicBezTo>
                      <a:pt x="1833" y="53"/>
                      <a:pt x="1833" y="50"/>
                      <a:pt x="1833" y="48"/>
                    </a:cubicBezTo>
                    <a:cubicBezTo>
                      <a:pt x="1833" y="44"/>
                      <a:pt x="1832" y="40"/>
                      <a:pt x="1830" y="38"/>
                    </a:cubicBezTo>
                    <a:cubicBezTo>
                      <a:pt x="1827" y="36"/>
                      <a:pt x="1823" y="35"/>
                      <a:pt x="1818" y="35"/>
                    </a:cubicBezTo>
                    <a:lnTo>
                      <a:pt x="1805" y="35"/>
                    </a:lnTo>
                    <a:lnTo>
                      <a:pt x="1805" y="77"/>
                    </a:lnTo>
                    <a:lnTo>
                      <a:pt x="1813" y="77"/>
                    </a:lnTo>
                    <a:close/>
                    <a:moveTo>
                      <a:pt x="1850" y="56"/>
                    </a:moveTo>
                    <a:lnTo>
                      <a:pt x="1850" y="56"/>
                    </a:lnTo>
                    <a:cubicBezTo>
                      <a:pt x="1850" y="74"/>
                      <a:pt x="1836" y="88"/>
                      <a:pt x="1819" y="88"/>
                    </a:cubicBezTo>
                    <a:cubicBezTo>
                      <a:pt x="1802" y="88"/>
                      <a:pt x="1788" y="74"/>
                      <a:pt x="1788" y="56"/>
                    </a:cubicBezTo>
                    <a:cubicBezTo>
                      <a:pt x="1788" y="39"/>
                      <a:pt x="1802" y="25"/>
                      <a:pt x="1819" y="25"/>
                    </a:cubicBezTo>
                    <a:cubicBezTo>
                      <a:pt x="1836" y="25"/>
                      <a:pt x="1850" y="39"/>
                      <a:pt x="1850" y="56"/>
                    </a:cubicBezTo>
                    <a:close/>
                    <a:moveTo>
                      <a:pt x="1819" y="20"/>
                    </a:moveTo>
                    <a:lnTo>
                      <a:pt x="1819" y="20"/>
                    </a:lnTo>
                    <a:cubicBezTo>
                      <a:pt x="1799" y="20"/>
                      <a:pt x="1783" y="37"/>
                      <a:pt x="1783" y="56"/>
                    </a:cubicBezTo>
                    <a:cubicBezTo>
                      <a:pt x="1783" y="76"/>
                      <a:pt x="1799" y="92"/>
                      <a:pt x="1819" y="92"/>
                    </a:cubicBezTo>
                    <a:cubicBezTo>
                      <a:pt x="1839" y="92"/>
                      <a:pt x="1855" y="76"/>
                      <a:pt x="1855" y="56"/>
                    </a:cubicBezTo>
                    <a:cubicBezTo>
                      <a:pt x="1855" y="37"/>
                      <a:pt x="1839" y="20"/>
                      <a:pt x="1819" y="20"/>
                    </a:cubicBezTo>
                    <a:close/>
                    <a:moveTo>
                      <a:pt x="1813" y="41"/>
                    </a:moveTo>
                    <a:lnTo>
                      <a:pt x="1813" y="41"/>
                    </a:lnTo>
                    <a:lnTo>
                      <a:pt x="1818" y="41"/>
                    </a:lnTo>
                    <a:cubicBezTo>
                      <a:pt x="1821" y="41"/>
                      <a:pt x="1823" y="42"/>
                      <a:pt x="1824" y="43"/>
                    </a:cubicBezTo>
                    <a:cubicBezTo>
                      <a:pt x="1826" y="44"/>
                      <a:pt x="1826" y="46"/>
                      <a:pt x="1826" y="48"/>
                    </a:cubicBezTo>
                    <a:cubicBezTo>
                      <a:pt x="1826" y="50"/>
                      <a:pt x="1825" y="52"/>
                      <a:pt x="1824" y="53"/>
                    </a:cubicBezTo>
                    <a:cubicBezTo>
                      <a:pt x="1822" y="54"/>
                      <a:pt x="1820" y="55"/>
                      <a:pt x="1818" y="55"/>
                    </a:cubicBezTo>
                    <a:lnTo>
                      <a:pt x="1813" y="55"/>
                    </a:lnTo>
                    <a:lnTo>
                      <a:pt x="1813" y="41"/>
                    </a:lnTo>
                    <a:close/>
                    <a:moveTo>
                      <a:pt x="273" y="190"/>
                    </a:moveTo>
                    <a:lnTo>
                      <a:pt x="273" y="190"/>
                    </a:lnTo>
                    <a:cubicBezTo>
                      <a:pt x="273" y="231"/>
                      <a:pt x="242" y="263"/>
                      <a:pt x="189" y="263"/>
                    </a:cubicBezTo>
                    <a:lnTo>
                      <a:pt x="106" y="263"/>
                    </a:lnTo>
                    <a:lnTo>
                      <a:pt x="106" y="116"/>
                    </a:lnTo>
                    <a:lnTo>
                      <a:pt x="187" y="116"/>
                    </a:lnTo>
                    <a:cubicBezTo>
                      <a:pt x="240" y="116"/>
                      <a:pt x="273" y="141"/>
                      <a:pt x="273" y="189"/>
                    </a:cubicBezTo>
                    <a:lnTo>
                      <a:pt x="273" y="190"/>
                    </a:lnTo>
                    <a:close/>
                    <a:moveTo>
                      <a:pt x="196" y="20"/>
                    </a:moveTo>
                    <a:lnTo>
                      <a:pt x="196" y="20"/>
                    </a:lnTo>
                    <a:lnTo>
                      <a:pt x="0" y="20"/>
                    </a:lnTo>
                    <a:lnTo>
                      <a:pt x="0" y="500"/>
                    </a:lnTo>
                    <a:lnTo>
                      <a:pt x="106" y="500"/>
                    </a:lnTo>
                    <a:lnTo>
                      <a:pt x="106" y="356"/>
                    </a:lnTo>
                    <a:lnTo>
                      <a:pt x="186" y="356"/>
                    </a:lnTo>
                    <a:cubicBezTo>
                      <a:pt x="293" y="356"/>
                      <a:pt x="380" y="299"/>
                      <a:pt x="380" y="188"/>
                    </a:cubicBezTo>
                    <a:lnTo>
                      <a:pt x="380" y="186"/>
                    </a:lnTo>
                    <a:cubicBezTo>
                      <a:pt x="380" y="88"/>
                      <a:pt x="311" y="20"/>
                      <a:pt x="196" y="20"/>
                    </a:cubicBezTo>
                    <a:close/>
                    <a:moveTo>
                      <a:pt x="954" y="74"/>
                    </a:moveTo>
                    <a:lnTo>
                      <a:pt x="954" y="74"/>
                    </a:lnTo>
                    <a:cubicBezTo>
                      <a:pt x="904" y="123"/>
                      <a:pt x="879" y="185"/>
                      <a:pt x="879" y="259"/>
                    </a:cubicBezTo>
                    <a:cubicBezTo>
                      <a:pt x="879" y="333"/>
                      <a:pt x="904" y="395"/>
                      <a:pt x="953" y="443"/>
                    </a:cubicBezTo>
                    <a:cubicBezTo>
                      <a:pt x="1002" y="491"/>
                      <a:pt x="1064" y="515"/>
                      <a:pt x="1138" y="515"/>
                    </a:cubicBezTo>
                    <a:cubicBezTo>
                      <a:pt x="1224" y="515"/>
                      <a:pt x="1292" y="489"/>
                      <a:pt x="1339" y="438"/>
                    </a:cubicBezTo>
                    <a:lnTo>
                      <a:pt x="1341" y="435"/>
                    </a:lnTo>
                    <a:lnTo>
                      <a:pt x="1341" y="215"/>
                    </a:lnTo>
                    <a:lnTo>
                      <a:pt x="1132" y="215"/>
                    </a:lnTo>
                    <a:lnTo>
                      <a:pt x="1132" y="304"/>
                    </a:lnTo>
                    <a:lnTo>
                      <a:pt x="1241" y="304"/>
                    </a:lnTo>
                    <a:lnTo>
                      <a:pt x="1241" y="394"/>
                    </a:lnTo>
                    <a:cubicBezTo>
                      <a:pt x="1213" y="411"/>
                      <a:pt x="1178" y="419"/>
                      <a:pt x="1137" y="419"/>
                    </a:cubicBezTo>
                    <a:cubicBezTo>
                      <a:pt x="1094" y="419"/>
                      <a:pt x="1057" y="404"/>
                      <a:pt x="1027" y="375"/>
                    </a:cubicBezTo>
                    <a:cubicBezTo>
                      <a:pt x="997" y="347"/>
                      <a:pt x="982" y="308"/>
                      <a:pt x="982" y="260"/>
                    </a:cubicBezTo>
                    <a:cubicBezTo>
                      <a:pt x="982" y="211"/>
                      <a:pt x="997" y="172"/>
                      <a:pt x="1028" y="143"/>
                    </a:cubicBezTo>
                    <a:cubicBezTo>
                      <a:pt x="1059" y="113"/>
                      <a:pt x="1098" y="99"/>
                      <a:pt x="1144" y="99"/>
                    </a:cubicBezTo>
                    <a:cubicBezTo>
                      <a:pt x="1168" y="99"/>
                      <a:pt x="1189" y="101"/>
                      <a:pt x="1207" y="107"/>
                    </a:cubicBezTo>
                    <a:cubicBezTo>
                      <a:pt x="1224" y="113"/>
                      <a:pt x="1241" y="123"/>
                      <a:pt x="1258" y="137"/>
                    </a:cubicBezTo>
                    <a:lnTo>
                      <a:pt x="1316" y="63"/>
                    </a:lnTo>
                    <a:cubicBezTo>
                      <a:pt x="1285" y="36"/>
                      <a:pt x="1230" y="0"/>
                      <a:pt x="1138" y="0"/>
                    </a:cubicBezTo>
                    <a:cubicBezTo>
                      <a:pt x="1066" y="0"/>
                      <a:pt x="1005" y="25"/>
                      <a:pt x="954" y="74"/>
                    </a:cubicBezTo>
                    <a:close/>
                    <a:moveTo>
                      <a:pt x="562" y="309"/>
                    </a:moveTo>
                    <a:lnTo>
                      <a:pt x="562" y="309"/>
                    </a:lnTo>
                    <a:lnTo>
                      <a:pt x="769" y="309"/>
                    </a:lnTo>
                    <a:lnTo>
                      <a:pt x="769" y="215"/>
                    </a:lnTo>
                    <a:lnTo>
                      <a:pt x="562" y="215"/>
                    </a:lnTo>
                    <a:lnTo>
                      <a:pt x="562" y="114"/>
                    </a:lnTo>
                    <a:lnTo>
                      <a:pt x="819" y="114"/>
                    </a:lnTo>
                    <a:lnTo>
                      <a:pt x="819" y="20"/>
                    </a:lnTo>
                    <a:lnTo>
                      <a:pt x="457" y="20"/>
                    </a:lnTo>
                    <a:lnTo>
                      <a:pt x="457" y="500"/>
                    </a:lnTo>
                    <a:lnTo>
                      <a:pt x="823" y="500"/>
                    </a:lnTo>
                    <a:lnTo>
                      <a:pt x="823" y="407"/>
                    </a:lnTo>
                    <a:lnTo>
                      <a:pt x="562" y="407"/>
                    </a:lnTo>
                    <a:lnTo>
                      <a:pt x="562" y="309"/>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8" name="Content Placeholder 7"/>
          <p:cNvSpPr>
            <a:spLocks noGrp="1"/>
          </p:cNvSpPr>
          <p:nvPr>
            <p:ph sz="quarter" idx="18"/>
          </p:nvPr>
        </p:nvSpPr>
        <p:spPr>
          <a:xfrm>
            <a:off x="365125" y="1098550"/>
            <a:ext cx="4024312" cy="3563938"/>
          </a:xfrm>
        </p:spPr>
        <p:txBody>
          <a:bodyPr/>
          <a:lstStyle>
            <a:lvl1pPr>
              <a:buClrTx/>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Date Placeholder 3"/>
          <p:cNvSpPr>
            <a:spLocks noGrp="1"/>
          </p:cNvSpPr>
          <p:nvPr>
            <p:ph type="dt" sz="half" idx="2"/>
          </p:nvPr>
        </p:nvSpPr>
        <p:spPr>
          <a:xfrm>
            <a:off x="971600" y="4853287"/>
            <a:ext cx="2057400" cy="274637"/>
          </a:xfrm>
          <a:prstGeom prst="rect">
            <a:avLst/>
          </a:prstGeom>
        </p:spPr>
        <p:txBody>
          <a:bodyPr vert="horz" lIns="91440" tIns="45720" rIns="91440" bIns="45720" rtlCol="0" anchor="ctr"/>
          <a:lstStyle>
            <a:lvl1pPr algn="l">
              <a:defRPr sz="1000">
                <a:solidFill>
                  <a:schemeClr val="bg1"/>
                </a:solidFill>
              </a:defRPr>
            </a:lvl1pPr>
          </a:lstStyle>
          <a:p>
            <a:r>
              <a:rPr lang="en-US" smtClean="0"/>
              <a:t>00 Month 0000</a:t>
            </a:r>
            <a:endParaRPr lang="en-US" dirty="0"/>
          </a:p>
        </p:txBody>
      </p:sp>
      <p:sp>
        <p:nvSpPr>
          <p:cNvPr id="16" name="Footer Placeholder 6"/>
          <p:cNvSpPr>
            <a:spLocks noGrp="1"/>
          </p:cNvSpPr>
          <p:nvPr>
            <p:ph type="ftr" sz="quarter" idx="15"/>
          </p:nvPr>
        </p:nvSpPr>
        <p:spPr>
          <a:xfrm>
            <a:off x="3086200" y="4864091"/>
            <a:ext cx="5372001" cy="238777"/>
          </a:xfrm>
        </p:spPr>
        <p:txBody>
          <a:bodyPr/>
          <a:lstStyle/>
          <a:p>
            <a:r>
              <a:rPr lang="en-US" smtClean="0"/>
              <a:t>Pega Weekly Status Report</a:t>
            </a:r>
            <a:endParaRPr lang="en-US" dirty="0"/>
          </a:p>
        </p:txBody>
      </p:sp>
      <p:sp>
        <p:nvSpPr>
          <p:cNvPr id="20" name="Slide Number Placeholder 7"/>
          <p:cNvSpPr>
            <a:spLocks noGrp="1"/>
          </p:cNvSpPr>
          <p:nvPr>
            <p:ph type="sldNum" sz="quarter" idx="16"/>
          </p:nvPr>
        </p:nvSpPr>
        <p:spPr>
          <a:xfrm>
            <a:off x="8460432" y="4871217"/>
            <a:ext cx="320040" cy="238776"/>
          </a:xfrm>
        </p:spPr>
        <p:txBody>
          <a:bodyPr/>
          <a:lstStyle/>
          <a:p>
            <a:fld id="{94C005EB-05AB-4350-8862-D44178390B49}" type="slidenum">
              <a:rPr lang="en-US" smtClean="0"/>
              <a:pPr/>
              <a:t>‹#›</a:t>
            </a:fld>
            <a:endParaRPr lang="en-US" dirty="0"/>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Half Photo Orange">
    <p:bg>
      <p:bgPr>
        <a:solidFill>
          <a:srgbClr val="EC5A28"/>
        </a:solidFill>
        <a:effectLst/>
      </p:bgPr>
    </p:bg>
    <p:spTree>
      <p:nvGrpSpPr>
        <p:cNvPr id="1" name=""/>
        <p:cNvGrpSpPr/>
        <p:nvPr/>
      </p:nvGrpSpPr>
      <p:grpSpPr>
        <a:xfrm>
          <a:off x="0" y="0"/>
          <a:ext cx="0" cy="0"/>
          <a:chOff x="0" y="0"/>
          <a:chExt cx="0" cy="0"/>
        </a:xfrm>
      </p:grpSpPr>
      <p:sp>
        <p:nvSpPr>
          <p:cNvPr id="13" name="Freeform 5"/>
          <p:cNvSpPr>
            <a:spLocks noChangeAspect="1"/>
          </p:cNvSpPr>
          <p:nvPr userDrawn="1"/>
        </p:nvSpPr>
        <p:spPr bwMode="hidden">
          <a:xfrm>
            <a:off x="-4" y="3883108"/>
            <a:ext cx="4572004" cy="1260393"/>
          </a:xfrm>
          <a:custGeom>
            <a:avLst/>
            <a:gdLst/>
            <a:ahLst/>
            <a:cxnLst/>
            <a:rect l="l" t="t" r="r" b="b"/>
            <a:pathLst>
              <a:path w="4572004" h="1260393">
                <a:moveTo>
                  <a:pt x="1076568" y="0"/>
                </a:moveTo>
                <a:cubicBezTo>
                  <a:pt x="1314868" y="0"/>
                  <a:pt x="1508050" y="193181"/>
                  <a:pt x="1508050" y="431483"/>
                </a:cubicBezTo>
                <a:lnTo>
                  <a:pt x="1506772" y="444162"/>
                </a:lnTo>
                <a:lnTo>
                  <a:pt x="1552495" y="458355"/>
                </a:lnTo>
                <a:cubicBezTo>
                  <a:pt x="1599993" y="478445"/>
                  <a:pt x="1640406" y="512006"/>
                  <a:pt x="1668944" y="554249"/>
                </a:cubicBezTo>
                <a:lnTo>
                  <a:pt x="1680767" y="578842"/>
                </a:lnTo>
                <a:lnTo>
                  <a:pt x="1699016" y="563786"/>
                </a:lnTo>
                <a:cubicBezTo>
                  <a:pt x="1733363" y="540582"/>
                  <a:pt x="1774768" y="527032"/>
                  <a:pt x="1819338" y="527032"/>
                </a:cubicBezTo>
                <a:cubicBezTo>
                  <a:pt x="1834196" y="527032"/>
                  <a:pt x="1848701" y="528538"/>
                  <a:pt x="1862710" y="531405"/>
                </a:cubicBezTo>
                <a:lnTo>
                  <a:pt x="1900853" y="543245"/>
                </a:lnTo>
                <a:lnTo>
                  <a:pt x="1908541" y="518482"/>
                </a:lnTo>
                <a:cubicBezTo>
                  <a:pt x="1948720" y="423486"/>
                  <a:pt x="2042784" y="356830"/>
                  <a:pt x="2152417" y="356830"/>
                </a:cubicBezTo>
                <a:lnTo>
                  <a:pt x="2171456" y="358749"/>
                </a:lnTo>
                <a:lnTo>
                  <a:pt x="2188958" y="326501"/>
                </a:lnTo>
                <a:cubicBezTo>
                  <a:pt x="2266499" y="211726"/>
                  <a:pt x="2397813" y="136264"/>
                  <a:pt x="2546751" y="136264"/>
                </a:cubicBezTo>
                <a:cubicBezTo>
                  <a:pt x="2665902" y="136264"/>
                  <a:pt x="2773772" y="184560"/>
                  <a:pt x="2851855" y="262643"/>
                </a:cubicBezTo>
                <a:lnTo>
                  <a:pt x="2891688" y="310921"/>
                </a:lnTo>
                <a:lnTo>
                  <a:pt x="2903068" y="289955"/>
                </a:lnTo>
                <a:cubicBezTo>
                  <a:pt x="2992355" y="157792"/>
                  <a:pt x="3143561" y="70899"/>
                  <a:pt x="3315062" y="70899"/>
                </a:cubicBezTo>
                <a:cubicBezTo>
                  <a:pt x="3332212" y="70899"/>
                  <a:pt x="3349159" y="71768"/>
                  <a:pt x="3365862" y="73464"/>
                </a:cubicBezTo>
                <a:lnTo>
                  <a:pt x="3414566" y="80897"/>
                </a:lnTo>
                <a:lnTo>
                  <a:pt x="3444650" y="56076"/>
                </a:lnTo>
                <a:cubicBezTo>
                  <a:pt x="3497054" y="20673"/>
                  <a:pt x="3560228" y="0"/>
                  <a:pt x="3628230" y="0"/>
                </a:cubicBezTo>
                <a:cubicBezTo>
                  <a:pt x="3786902" y="0"/>
                  <a:pt x="3919286" y="112550"/>
                  <a:pt x="3949902" y="262170"/>
                </a:cubicBezTo>
                <a:lnTo>
                  <a:pt x="3950759" y="270668"/>
                </a:lnTo>
                <a:lnTo>
                  <a:pt x="3960210" y="267734"/>
                </a:lnTo>
                <a:cubicBezTo>
                  <a:pt x="3977440" y="264208"/>
                  <a:pt x="3995279" y="262357"/>
                  <a:pt x="4013551" y="262357"/>
                </a:cubicBezTo>
                <a:cubicBezTo>
                  <a:pt x="4104912" y="262357"/>
                  <a:pt x="4185460" y="308646"/>
                  <a:pt x="4233025" y="379050"/>
                </a:cubicBezTo>
                <a:lnTo>
                  <a:pt x="4243902" y="399090"/>
                </a:lnTo>
                <a:lnTo>
                  <a:pt x="4247387" y="387863"/>
                </a:lnTo>
                <a:cubicBezTo>
                  <a:pt x="4301073" y="260934"/>
                  <a:pt x="4425974" y="171460"/>
                  <a:pt x="4572004" y="169861"/>
                </a:cubicBezTo>
                <a:lnTo>
                  <a:pt x="4572004" y="1260393"/>
                </a:lnTo>
                <a:lnTo>
                  <a:pt x="2" y="1260393"/>
                </a:lnTo>
                <a:cubicBezTo>
                  <a:pt x="1" y="1020805"/>
                  <a:pt x="1" y="781218"/>
                  <a:pt x="0" y="541629"/>
                </a:cubicBezTo>
                <a:lnTo>
                  <a:pt x="13625" y="525116"/>
                </a:lnTo>
                <a:cubicBezTo>
                  <a:pt x="71477" y="467264"/>
                  <a:pt x="151398" y="431483"/>
                  <a:pt x="239675" y="431483"/>
                </a:cubicBezTo>
                <a:cubicBezTo>
                  <a:pt x="283815" y="431483"/>
                  <a:pt x="325865" y="440428"/>
                  <a:pt x="364110" y="456605"/>
                </a:cubicBezTo>
                <a:lnTo>
                  <a:pt x="392039" y="471763"/>
                </a:lnTo>
                <a:lnTo>
                  <a:pt x="414033" y="445106"/>
                </a:lnTo>
                <a:cubicBezTo>
                  <a:pt x="471885" y="387254"/>
                  <a:pt x="551805" y="351473"/>
                  <a:pt x="640084" y="351473"/>
                </a:cubicBezTo>
                <a:lnTo>
                  <a:pt x="653018" y="352777"/>
                </a:lnTo>
                <a:lnTo>
                  <a:pt x="653850" y="344524"/>
                </a:lnTo>
                <a:cubicBezTo>
                  <a:pt x="694085" y="147905"/>
                  <a:pt x="868053" y="0"/>
                  <a:pt x="1076568" y="0"/>
                </a:cubicBezTo>
                <a:close/>
              </a:path>
            </a:pathLst>
          </a:custGeom>
          <a:solidFill>
            <a:srgbClr val="FFFFFF">
              <a:alpha val="14902"/>
            </a:srgbClr>
          </a:solidFill>
          <a:ln w="25400" cap="sq" cmpd="sng" algn="ctr">
            <a:noFill/>
            <a:prstDash val="solid"/>
          </a:ln>
          <a:effectLst/>
        </p:spPr>
        <p:txBody>
          <a:bodyPr wrap="square" rtlCol="0" anchor="ctr">
            <a:noAutofit/>
          </a:bodyPr>
          <a:lstStyle/>
          <a:p>
            <a:pPr marR="0" lvl="0" indent="0" algn="ctr" fontAlgn="auto">
              <a:lnSpc>
                <a:spcPct val="100000"/>
              </a:lnSpc>
              <a:spcBef>
                <a:spcPts val="0"/>
              </a:spcBef>
              <a:spcAft>
                <a:spcPts val="0"/>
              </a:spcAft>
              <a:buClrTx/>
              <a:buSzTx/>
              <a:buFontTx/>
              <a:buNone/>
              <a:tabLst/>
            </a:pPr>
            <a:endParaRPr kumimoji="0" lang="en-US" sz="1200" b="0" i="0" u="none" strike="noStrike" kern="0" cap="none" spc="0" normalizeH="0" baseline="0" noProof="0" dirty="0">
              <a:ln>
                <a:noFill/>
              </a:ln>
              <a:solidFill>
                <a:srgbClr val="FFFFFF"/>
              </a:solidFill>
              <a:effectLst/>
              <a:uLnTx/>
              <a:uFillTx/>
            </a:endParaRPr>
          </a:p>
        </p:txBody>
      </p:sp>
      <p:sp>
        <p:nvSpPr>
          <p:cNvPr id="9" name="Picture Placeholder 8"/>
          <p:cNvSpPr>
            <a:spLocks noGrp="1"/>
          </p:cNvSpPr>
          <p:nvPr>
            <p:ph type="pic" sz="quarter" idx="14"/>
          </p:nvPr>
        </p:nvSpPr>
        <p:spPr bwMode="gray">
          <a:xfrm>
            <a:off x="4572000" y="0"/>
            <a:ext cx="4572000" cy="5143500"/>
          </a:xfrm>
          <a:solidFill>
            <a:schemeClr val="accent5"/>
          </a:solidFill>
        </p:spPr>
        <p:txBody>
          <a:bodyPr anchor="ctr" anchorCtr="0">
            <a:normAutofit/>
          </a:bodyPr>
          <a:lstStyle>
            <a:lvl1pPr marL="0" indent="0" algn="ctr">
              <a:buNone/>
              <a:defRPr sz="800"/>
            </a:lvl1pPr>
          </a:lstStyle>
          <a:p>
            <a:r>
              <a:rPr lang="en-US"/>
              <a:t>Click icon to add picture</a:t>
            </a:r>
          </a:p>
        </p:txBody>
      </p:sp>
      <p:sp>
        <p:nvSpPr>
          <p:cNvPr id="2" name="Title 1"/>
          <p:cNvSpPr>
            <a:spLocks noGrp="1"/>
          </p:cNvSpPr>
          <p:nvPr>
            <p:ph type="title" hasCustomPrompt="1"/>
          </p:nvPr>
        </p:nvSpPr>
        <p:spPr>
          <a:xfrm>
            <a:off x="365125" y="182880"/>
            <a:ext cx="4024313" cy="687070"/>
          </a:xfrm>
        </p:spPr>
        <p:txBody>
          <a:bodyPr/>
          <a:lstStyle>
            <a:lvl1pPr>
              <a:defRPr baseline="0">
                <a:solidFill>
                  <a:schemeClr val="bg1"/>
                </a:solidFill>
              </a:defRPr>
            </a:lvl1pPr>
          </a:lstStyle>
          <a:p>
            <a:r>
              <a:rPr lang="en-US" dirty="0"/>
              <a:t>Slide title, sentence case</a:t>
            </a:r>
          </a:p>
        </p:txBody>
      </p:sp>
      <p:grpSp>
        <p:nvGrpSpPr>
          <p:cNvPr id="20" name="Group 19"/>
          <p:cNvGrpSpPr>
            <a:grpSpLocks noChangeAspect="1"/>
          </p:cNvGrpSpPr>
          <p:nvPr userDrawn="1"/>
        </p:nvGrpSpPr>
        <p:grpSpPr bwMode="invGray">
          <a:xfrm>
            <a:off x="114300" y="4880397"/>
            <a:ext cx="685800" cy="202367"/>
            <a:chOff x="2203450" y="1885950"/>
            <a:chExt cx="4737100" cy="1371600"/>
          </a:xfrm>
        </p:grpSpPr>
        <p:sp>
          <p:nvSpPr>
            <p:cNvPr id="21" name="AutoShape 3"/>
            <p:cNvSpPr>
              <a:spLocks noChangeAspect="1" noChangeArrowheads="1" noTextEdit="1"/>
            </p:cNvSpPr>
            <p:nvPr/>
          </p:nvSpPr>
          <p:spPr bwMode="invGray">
            <a:xfrm>
              <a:off x="2203450" y="1885950"/>
              <a:ext cx="4737100" cy="1371600"/>
            </a:xfrm>
            <a:prstGeom prst="rect">
              <a:avLst/>
            </a:prstGeom>
            <a:noFill/>
            <a:ln>
              <a:noFill/>
            </a:ln>
          </p:spPr>
          <p:txBody>
            <a:bodyPr vert="horz" wrap="square" lIns="91440" tIns="45720" rIns="91440" bIns="45720" numCol="1" anchor="t" anchorCtr="0" compatLnSpc="1">
              <a:prstTxWarp prst="textNoShape">
                <a:avLst/>
              </a:prstTxWarp>
            </a:bodyPr>
            <a:lstStyle/>
            <a:p>
              <a:endParaRPr lang="en-US"/>
            </a:p>
          </p:txBody>
        </p:sp>
        <p:grpSp>
          <p:nvGrpSpPr>
            <p:cNvPr id="22" name="Group 21"/>
            <p:cNvGrpSpPr/>
            <p:nvPr/>
          </p:nvGrpSpPr>
          <p:grpSpPr bwMode="invGray">
            <a:xfrm>
              <a:off x="2549525" y="2117725"/>
              <a:ext cx="3948113" cy="908050"/>
              <a:chOff x="2549525" y="2117725"/>
              <a:chExt cx="3948113" cy="908050"/>
            </a:xfrm>
          </p:grpSpPr>
          <p:sp>
            <p:nvSpPr>
              <p:cNvPr id="23" name="Freeform 5"/>
              <p:cNvSpPr>
                <a:spLocks noEditPoints="1"/>
              </p:cNvSpPr>
              <p:nvPr/>
            </p:nvSpPr>
            <p:spPr bwMode="invGray">
              <a:xfrm>
                <a:off x="2549525" y="2117725"/>
                <a:ext cx="1949450" cy="908050"/>
              </a:xfrm>
              <a:custGeom>
                <a:avLst/>
                <a:gdLst>
                  <a:gd name="T0" fmla="*/ 1816 w 2042"/>
                  <a:gd name="T1" fmla="*/ 279 h 946"/>
                  <a:gd name="T2" fmla="*/ 1816 w 2042"/>
                  <a:gd name="T3" fmla="*/ 279 h 946"/>
                  <a:gd name="T4" fmla="*/ 1813 w 2042"/>
                  <a:gd name="T5" fmla="*/ 278 h 946"/>
                  <a:gd name="T6" fmla="*/ 1761 w 2042"/>
                  <a:gd name="T7" fmla="*/ 288 h 946"/>
                  <a:gd name="T8" fmla="*/ 1758 w 2042"/>
                  <a:gd name="T9" fmla="*/ 291 h 946"/>
                  <a:gd name="T10" fmla="*/ 1805 w 2042"/>
                  <a:gd name="T11" fmla="*/ 314 h 946"/>
                  <a:gd name="T12" fmla="*/ 1816 w 2042"/>
                  <a:gd name="T13" fmla="*/ 279 h 946"/>
                  <a:gd name="T14" fmla="*/ 2030 w 2042"/>
                  <a:gd name="T15" fmla="*/ 536 h 946"/>
                  <a:gd name="T16" fmla="*/ 2030 w 2042"/>
                  <a:gd name="T17" fmla="*/ 536 h 946"/>
                  <a:gd name="T18" fmla="*/ 2000 w 2042"/>
                  <a:gd name="T19" fmla="*/ 586 h 946"/>
                  <a:gd name="T20" fmla="*/ 1938 w 2042"/>
                  <a:gd name="T21" fmla="*/ 596 h 946"/>
                  <a:gd name="T22" fmla="*/ 1779 w 2042"/>
                  <a:gd name="T23" fmla="*/ 532 h 946"/>
                  <a:gd name="T24" fmla="*/ 1511 w 2042"/>
                  <a:gd name="T25" fmla="*/ 458 h 946"/>
                  <a:gd name="T26" fmla="*/ 1501 w 2042"/>
                  <a:gd name="T27" fmla="*/ 469 h 946"/>
                  <a:gd name="T28" fmla="*/ 1679 w 2042"/>
                  <a:gd name="T29" fmla="*/ 582 h 946"/>
                  <a:gd name="T30" fmla="*/ 1719 w 2042"/>
                  <a:gd name="T31" fmla="*/ 725 h 946"/>
                  <a:gd name="T32" fmla="*/ 1607 w 2042"/>
                  <a:gd name="T33" fmla="*/ 657 h 946"/>
                  <a:gd name="T34" fmla="*/ 1107 w 2042"/>
                  <a:gd name="T35" fmla="*/ 443 h 946"/>
                  <a:gd name="T36" fmla="*/ 1639 w 2042"/>
                  <a:gd name="T37" fmla="*/ 62 h 946"/>
                  <a:gd name="T38" fmla="*/ 1782 w 2042"/>
                  <a:gd name="T39" fmla="*/ 115 h 946"/>
                  <a:gd name="T40" fmla="*/ 1750 w 2042"/>
                  <a:gd name="T41" fmla="*/ 148 h 946"/>
                  <a:gd name="T42" fmla="*/ 1752 w 2042"/>
                  <a:gd name="T43" fmla="*/ 177 h 946"/>
                  <a:gd name="T44" fmla="*/ 1842 w 2042"/>
                  <a:gd name="T45" fmla="*/ 248 h 946"/>
                  <a:gd name="T46" fmla="*/ 1873 w 2042"/>
                  <a:gd name="T47" fmla="*/ 330 h 946"/>
                  <a:gd name="T48" fmla="*/ 2025 w 2042"/>
                  <a:gd name="T49" fmla="*/ 494 h 946"/>
                  <a:gd name="T50" fmla="*/ 2030 w 2042"/>
                  <a:gd name="T51" fmla="*/ 536 h 946"/>
                  <a:gd name="T52" fmla="*/ 1046 w 2042"/>
                  <a:gd name="T53" fmla="*/ 183 h 946"/>
                  <a:gd name="T54" fmla="*/ 1046 w 2042"/>
                  <a:gd name="T55" fmla="*/ 183 h 946"/>
                  <a:gd name="T56" fmla="*/ 1037 w 2042"/>
                  <a:gd name="T57" fmla="*/ 427 h 946"/>
                  <a:gd name="T58" fmla="*/ 971 w 2042"/>
                  <a:gd name="T59" fmla="*/ 415 h 946"/>
                  <a:gd name="T60" fmla="*/ 417 w 2042"/>
                  <a:gd name="T61" fmla="*/ 756 h 946"/>
                  <a:gd name="T62" fmla="*/ 0 w 2042"/>
                  <a:gd name="T63" fmla="*/ 946 h 946"/>
                  <a:gd name="T64" fmla="*/ 919 w 2042"/>
                  <a:gd name="T65" fmla="*/ 68 h 946"/>
                  <a:gd name="T66" fmla="*/ 1046 w 2042"/>
                  <a:gd name="T67" fmla="*/ 183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42" h="946">
                    <a:moveTo>
                      <a:pt x="1816" y="279"/>
                    </a:moveTo>
                    <a:lnTo>
                      <a:pt x="1816" y="279"/>
                    </a:lnTo>
                    <a:lnTo>
                      <a:pt x="1813" y="278"/>
                    </a:lnTo>
                    <a:cubicBezTo>
                      <a:pt x="1813" y="277"/>
                      <a:pt x="1784" y="264"/>
                      <a:pt x="1761" y="288"/>
                    </a:cubicBezTo>
                    <a:lnTo>
                      <a:pt x="1758" y="291"/>
                    </a:lnTo>
                    <a:lnTo>
                      <a:pt x="1805" y="314"/>
                    </a:lnTo>
                    <a:lnTo>
                      <a:pt x="1816" y="279"/>
                    </a:lnTo>
                    <a:close/>
                    <a:moveTo>
                      <a:pt x="2030" y="536"/>
                    </a:moveTo>
                    <a:lnTo>
                      <a:pt x="2030" y="536"/>
                    </a:lnTo>
                    <a:cubicBezTo>
                      <a:pt x="2030" y="536"/>
                      <a:pt x="2010" y="573"/>
                      <a:pt x="2000" y="586"/>
                    </a:cubicBezTo>
                    <a:cubicBezTo>
                      <a:pt x="1991" y="600"/>
                      <a:pt x="1963" y="608"/>
                      <a:pt x="1938" y="596"/>
                    </a:cubicBezTo>
                    <a:cubicBezTo>
                      <a:pt x="1926" y="591"/>
                      <a:pt x="1820" y="529"/>
                      <a:pt x="1779" y="532"/>
                    </a:cubicBezTo>
                    <a:cubicBezTo>
                      <a:pt x="1574" y="550"/>
                      <a:pt x="1517" y="466"/>
                      <a:pt x="1511" y="458"/>
                    </a:cubicBezTo>
                    <a:cubicBezTo>
                      <a:pt x="1504" y="450"/>
                      <a:pt x="1492" y="454"/>
                      <a:pt x="1501" y="469"/>
                    </a:cubicBezTo>
                    <a:cubicBezTo>
                      <a:pt x="1546" y="546"/>
                      <a:pt x="1679" y="582"/>
                      <a:pt x="1679" y="582"/>
                    </a:cubicBezTo>
                    <a:cubicBezTo>
                      <a:pt x="1714" y="666"/>
                      <a:pt x="1719" y="725"/>
                      <a:pt x="1719" y="725"/>
                    </a:cubicBezTo>
                    <a:cubicBezTo>
                      <a:pt x="1684" y="698"/>
                      <a:pt x="1647" y="676"/>
                      <a:pt x="1607" y="657"/>
                    </a:cubicBezTo>
                    <a:cubicBezTo>
                      <a:pt x="1501" y="586"/>
                      <a:pt x="1335" y="498"/>
                      <a:pt x="1107" y="443"/>
                    </a:cubicBezTo>
                    <a:cubicBezTo>
                      <a:pt x="1120" y="261"/>
                      <a:pt x="1211" y="0"/>
                      <a:pt x="1639" y="62"/>
                    </a:cubicBezTo>
                    <a:cubicBezTo>
                      <a:pt x="1639" y="62"/>
                      <a:pt x="1724" y="76"/>
                      <a:pt x="1782" y="115"/>
                    </a:cubicBezTo>
                    <a:cubicBezTo>
                      <a:pt x="1782" y="115"/>
                      <a:pt x="1768" y="130"/>
                      <a:pt x="1750" y="148"/>
                    </a:cubicBezTo>
                    <a:cubicBezTo>
                      <a:pt x="1732" y="166"/>
                      <a:pt x="1752" y="177"/>
                      <a:pt x="1752" y="177"/>
                    </a:cubicBezTo>
                    <a:lnTo>
                      <a:pt x="1842" y="248"/>
                    </a:lnTo>
                    <a:cubicBezTo>
                      <a:pt x="1843" y="286"/>
                      <a:pt x="1845" y="296"/>
                      <a:pt x="1873" y="330"/>
                    </a:cubicBezTo>
                    <a:cubicBezTo>
                      <a:pt x="1901" y="364"/>
                      <a:pt x="2011" y="479"/>
                      <a:pt x="2025" y="494"/>
                    </a:cubicBezTo>
                    <a:cubicBezTo>
                      <a:pt x="2042" y="512"/>
                      <a:pt x="2030" y="536"/>
                      <a:pt x="2030" y="536"/>
                    </a:cubicBezTo>
                    <a:close/>
                    <a:moveTo>
                      <a:pt x="1046" y="183"/>
                    </a:moveTo>
                    <a:lnTo>
                      <a:pt x="1046" y="183"/>
                    </a:lnTo>
                    <a:cubicBezTo>
                      <a:pt x="1023" y="276"/>
                      <a:pt x="1025" y="358"/>
                      <a:pt x="1037" y="427"/>
                    </a:cubicBezTo>
                    <a:cubicBezTo>
                      <a:pt x="1015" y="423"/>
                      <a:pt x="993" y="419"/>
                      <a:pt x="971" y="415"/>
                    </a:cubicBezTo>
                    <a:cubicBezTo>
                      <a:pt x="503" y="339"/>
                      <a:pt x="362" y="569"/>
                      <a:pt x="417" y="756"/>
                    </a:cubicBezTo>
                    <a:cubicBezTo>
                      <a:pt x="262" y="814"/>
                      <a:pt x="117" y="881"/>
                      <a:pt x="0" y="946"/>
                    </a:cubicBezTo>
                    <a:cubicBezTo>
                      <a:pt x="184" y="506"/>
                      <a:pt x="583" y="119"/>
                      <a:pt x="919" y="68"/>
                    </a:cubicBezTo>
                    <a:cubicBezTo>
                      <a:pt x="1029" y="53"/>
                      <a:pt x="1060" y="125"/>
                      <a:pt x="1046" y="183"/>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6"/>
              <p:cNvSpPr>
                <a:spLocks noEditPoints="1"/>
              </p:cNvSpPr>
              <p:nvPr/>
            </p:nvSpPr>
            <p:spPr bwMode="invGray">
              <a:xfrm>
                <a:off x="2894013" y="2443163"/>
                <a:ext cx="1189038" cy="400050"/>
              </a:xfrm>
              <a:custGeom>
                <a:avLst/>
                <a:gdLst>
                  <a:gd name="T0" fmla="*/ 749 w 1245"/>
                  <a:gd name="T1" fmla="*/ 246 h 417"/>
                  <a:gd name="T2" fmla="*/ 749 w 1245"/>
                  <a:gd name="T3" fmla="*/ 246 h 417"/>
                  <a:gd name="T4" fmla="*/ 1245 w 1245"/>
                  <a:gd name="T5" fmla="*/ 318 h 417"/>
                  <a:gd name="T6" fmla="*/ 745 w 1245"/>
                  <a:gd name="T7" fmla="*/ 104 h 417"/>
                  <a:gd name="T8" fmla="*/ 749 w 1245"/>
                  <a:gd name="T9" fmla="*/ 246 h 417"/>
                  <a:gd name="T10" fmla="*/ 722 w 1245"/>
                  <a:gd name="T11" fmla="*/ 249 h 417"/>
                  <a:gd name="T12" fmla="*/ 722 w 1245"/>
                  <a:gd name="T13" fmla="*/ 249 h 417"/>
                  <a:gd name="T14" fmla="*/ 55 w 1245"/>
                  <a:gd name="T15" fmla="*/ 417 h 417"/>
                  <a:gd name="T16" fmla="*/ 609 w 1245"/>
                  <a:gd name="T17" fmla="*/ 76 h 417"/>
                  <a:gd name="T18" fmla="*/ 675 w 1245"/>
                  <a:gd name="T19" fmla="*/ 88 h 417"/>
                  <a:gd name="T20" fmla="*/ 722 w 1245"/>
                  <a:gd name="T21" fmla="*/ 24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5" h="417">
                    <a:moveTo>
                      <a:pt x="749" y="246"/>
                    </a:moveTo>
                    <a:lnTo>
                      <a:pt x="749" y="246"/>
                    </a:lnTo>
                    <a:cubicBezTo>
                      <a:pt x="931" y="232"/>
                      <a:pt x="1103" y="250"/>
                      <a:pt x="1245" y="318"/>
                    </a:cubicBezTo>
                    <a:cubicBezTo>
                      <a:pt x="1139" y="247"/>
                      <a:pt x="973" y="159"/>
                      <a:pt x="745" y="104"/>
                    </a:cubicBezTo>
                    <a:cubicBezTo>
                      <a:pt x="740" y="167"/>
                      <a:pt x="745" y="220"/>
                      <a:pt x="749" y="246"/>
                    </a:cubicBezTo>
                    <a:close/>
                    <a:moveTo>
                      <a:pt x="722" y="249"/>
                    </a:moveTo>
                    <a:lnTo>
                      <a:pt x="722" y="249"/>
                    </a:lnTo>
                    <a:cubicBezTo>
                      <a:pt x="518" y="268"/>
                      <a:pt x="277" y="334"/>
                      <a:pt x="55" y="417"/>
                    </a:cubicBezTo>
                    <a:cubicBezTo>
                      <a:pt x="0" y="230"/>
                      <a:pt x="141" y="0"/>
                      <a:pt x="609" y="76"/>
                    </a:cubicBezTo>
                    <a:cubicBezTo>
                      <a:pt x="631" y="80"/>
                      <a:pt x="653" y="84"/>
                      <a:pt x="675" y="88"/>
                    </a:cubicBezTo>
                    <a:cubicBezTo>
                      <a:pt x="686" y="154"/>
                      <a:pt x="706" y="208"/>
                      <a:pt x="722" y="249"/>
                    </a:cubicBezTo>
                    <a:close/>
                  </a:path>
                </a:pathLst>
              </a:custGeom>
              <a:solidFill>
                <a:srgbClr val="FFFFFF">
                  <a:alpha val="50000"/>
                </a:srgb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7"/>
              <p:cNvSpPr>
                <a:spLocks noEditPoints="1"/>
              </p:cNvSpPr>
              <p:nvPr/>
            </p:nvSpPr>
            <p:spPr bwMode="invGray">
              <a:xfrm>
                <a:off x="4687888" y="2325688"/>
                <a:ext cx="1809750" cy="493713"/>
              </a:xfrm>
              <a:custGeom>
                <a:avLst/>
                <a:gdLst>
                  <a:gd name="T0" fmla="*/ 1579 w 1897"/>
                  <a:gd name="T1" fmla="*/ 301 h 515"/>
                  <a:gd name="T2" fmla="*/ 1706 w 1897"/>
                  <a:gd name="T3" fmla="*/ 301 h 515"/>
                  <a:gd name="T4" fmla="*/ 1596 w 1897"/>
                  <a:gd name="T5" fmla="*/ 20 h 515"/>
                  <a:gd name="T6" fmla="*/ 1391 w 1897"/>
                  <a:gd name="T7" fmla="*/ 500 h 515"/>
                  <a:gd name="T8" fmla="*/ 1542 w 1897"/>
                  <a:gd name="T9" fmla="*/ 394 h 515"/>
                  <a:gd name="T10" fmla="*/ 1787 w 1897"/>
                  <a:gd name="T11" fmla="*/ 500 h 515"/>
                  <a:gd name="T12" fmla="*/ 1692 w 1897"/>
                  <a:gd name="T13" fmla="*/ 20 h 515"/>
                  <a:gd name="T14" fmla="*/ 1813 w 1897"/>
                  <a:gd name="T15" fmla="*/ 77 h 515"/>
                  <a:gd name="T16" fmla="*/ 1813 w 1897"/>
                  <a:gd name="T17" fmla="*/ 61 h 515"/>
                  <a:gd name="T18" fmla="*/ 1828 w 1897"/>
                  <a:gd name="T19" fmla="*/ 77 h 515"/>
                  <a:gd name="T20" fmla="*/ 1826 w 1897"/>
                  <a:gd name="T21" fmla="*/ 59 h 515"/>
                  <a:gd name="T22" fmla="*/ 1833 w 1897"/>
                  <a:gd name="T23" fmla="*/ 48 h 515"/>
                  <a:gd name="T24" fmla="*/ 1818 w 1897"/>
                  <a:gd name="T25" fmla="*/ 35 h 515"/>
                  <a:gd name="T26" fmla="*/ 1805 w 1897"/>
                  <a:gd name="T27" fmla="*/ 77 h 515"/>
                  <a:gd name="T28" fmla="*/ 1850 w 1897"/>
                  <a:gd name="T29" fmla="*/ 56 h 515"/>
                  <a:gd name="T30" fmla="*/ 1819 w 1897"/>
                  <a:gd name="T31" fmla="*/ 88 h 515"/>
                  <a:gd name="T32" fmla="*/ 1819 w 1897"/>
                  <a:gd name="T33" fmla="*/ 25 h 515"/>
                  <a:gd name="T34" fmla="*/ 1819 w 1897"/>
                  <a:gd name="T35" fmla="*/ 20 h 515"/>
                  <a:gd name="T36" fmla="*/ 1783 w 1897"/>
                  <a:gd name="T37" fmla="*/ 56 h 515"/>
                  <a:gd name="T38" fmla="*/ 1855 w 1897"/>
                  <a:gd name="T39" fmla="*/ 56 h 515"/>
                  <a:gd name="T40" fmla="*/ 1813 w 1897"/>
                  <a:gd name="T41" fmla="*/ 41 h 515"/>
                  <a:gd name="T42" fmla="*/ 1818 w 1897"/>
                  <a:gd name="T43" fmla="*/ 41 h 515"/>
                  <a:gd name="T44" fmla="*/ 1826 w 1897"/>
                  <a:gd name="T45" fmla="*/ 48 h 515"/>
                  <a:gd name="T46" fmla="*/ 1818 w 1897"/>
                  <a:gd name="T47" fmla="*/ 55 h 515"/>
                  <a:gd name="T48" fmla="*/ 1813 w 1897"/>
                  <a:gd name="T49" fmla="*/ 41 h 515"/>
                  <a:gd name="T50" fmla="*/ 273 w 1897"/>
                  <a:gd name="T51" fmla="*/ 190 h 515"/>
                  <a:gd name="T52" fmla="*/ 106 w 1897"/>
                  <a:gd name="T53" fmla="*/ 263 h 515"/>
                  <a:gd name="T54" fmla="*/ 187 w 1897"/>
                  <a:gd name="T55" fmla="*/ 116 h 515"/>
                  <a:gd name="T56" fmla="*/ 273 w 1897"/>
                  <a:gd name="T57" fmla="*/ 190 h 515"/>
                  <a:gd name="T58" fmla="*/ 196 w 1897"/>
                  <a:gd name="T59" fmla="*/ 20 h 515"/>
                  <a:gd name="T60" fmla="*/ 0 w 1897"/>
                  <a:gd name="T61" fmla="*/ 500 h 515"/>
                  <a:gd name="T62" fmla="*/ 106 w 1897"/>
                  <a:gd name="T63" fmla="*/ 356 h 515"/>
                  <a:gd name="T64" fmla="*/ 380 w 1897"/>
                  <a:gd name="T65" fmla="*/ 188 h 515"/>
                  <a:gd name="T66" fmla="*/ 196 w 1897"/>
                  <a:gd name="T67" fmla="*/ 20 h 515"/>
                  <a:gd name="T68" fmla="*/ 954 w 1897"/>
                  <a:gd name="T69" fmla="*/ 74 h 515"/>
                  <a:gd name="T70" fmla="*/ 953 w 1897"/>
                  <a:gd name="T71" fmla="*/ 443 h 515"/>
                  <a:gd name="T72" fmla="*/ 1339 w 1897"/>
                  <a:gd name="T73" fmla="*/ 438 h 515"/>
                  <a:gd name="T74" fmla="*/ 1341 w 1897"/>
                  <a:gd name="T75" fmla="*/ 215 h 515"/>
                  <a:gd name="T76" fmla="*/ 1132 w 1897"/>
                  <a:gd name="T77" fmla="*/ 304 h 515"/>
                  <a:gd name="T78" fmla="*/ 1241 w 1897"/>
                  <a:gd name="T79" fmla="*/ 394 h 515"/>
                  <a:gd name="T80" fmla="*/ 1027 w 1897"/>
                  <a:gd name="T81" fmla="*/ 375 h 515"/>
                  <a:gd name="T82" fmla="*/ 1028 w 1897"/>
                  <a:gd name="T83" fmla="*/ 143 h 515"/>
                  <a:gd name="T84" fmla="*/ 1207 w 1897"/>
                  <a:gd name="T85" fmla="*/ 107 h 515"/>
                  <a:gd name="T86" fmla="*/ 1316 w 1897"/>
                  <a:gd name="T87" fmla="*/ 63 h 515"/>
                  <a:gd name="T88" fmla="*/ 954 w 1897"/>
                  <a:gd name="T89" fmla="*/ 74 h 515"/>
                  <a:gd name="T90" fmla="*/ 562 w 1897"/>
                  <a:gd name="T91" fmla="*/ 309 h 515"/>
                  <a:gd name="T92" fmla="*/ 769 w 1897"/>
                  <a:gd name="T93" fmla="*/ 215 h 515"/>
                  <a:gd name="T94" fmla="*/ 562 w 1897"/>
                  <a:gd name="T95" fmla="*/ 114 h 515"/>
                  <a:gd name="T96" fmla="*/ 819 w 1897"/>
                  <a:gd name="T97" fmla="*/ 20 h 515"/>
                  <a:gd name="T98" fmla="*/ 457 w 1897"/>
                  <a:gd name="T99" fmla="*/ 500 h 515"/>
                  <a:gd name="T100" fmla="*/ 823 w 1897"/>
                  <a:gd name="T101" fmla="*/ 407 h 515"/>
                  <a:gd name="T102" fmla="*/ 562 w 1897"/>
                  <a:gd name="T103" fmla="*/ 309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97" h="515">
                    <a:moveTo>
                      <a:pt x="1579" y="301"/>
                    </a:moveTo>
                    <a:lnTo>
                      <a:pt x="1579" y="301"/>
                    </a:lnTo>
                    <a:lnTo>
                      <a:pt x="1643" y="146"/>
                    </a:lnTo>
                    <a:lnTo>
                      <a:pt x="1706" y="301"/>
                    </a:lnTo>
                    <a:lnTo>
                      <a:pt x="1579" y="301"/>
                    </a:lnTo>
                    <a:close/>
                    <a:moveTo>
                      <a:pt x="1596" y="20"/>
                    </a:moveTo>
                    <a:lnTo>
                      <a:pt x="1596" y="20"/>
                    </a:lnTo>
                    <a:lnTo>
                      <a:pt x="1391" y="500"/>
                    </a:lnTo>
                    <a:lnTo>
                      <a:pt x="1498" y="500"/>
                    </a:lnTo>
                    <a:lnTo>
                      <a:pt x="1542" y="394"/>
                    </a:lnTo>
                    <a:lnTo>
                      <a:pt x="1743" y="394"/>
                    </a:lnTo>
                    <a:lnTo>
                      <a:pt x="1787" y="500"/>
                    </a:lnTo>
                    <a:lnTo>
                      <a:pt x="1897" y="500"/>
                    </a:lnTo>
                    <a:lnTo>
                      <a:pt x="1692" y="20"/>
                    </a:lnTo>
                    <a:lnTo>
                      <a:pt x="1596" y="20"/>
                    </a:lnTo>
                    <a:close/>
                    <a:moveTo>
                      <a:pt x="1813" y="77"/>
                    </a:moveTo>
                    <a:lnTo>
                      <a:pt x="1813" y="77"/>
                    </a:lnTo>
                    <a:lnTo>
                      <a:pt x="1813" y="61"/>
                    </a:lnTo>
                    <a:lnTo>
                      <a:pt x="1819" y="61"/>
                    </a:lnTo>
                    <a:lnTo>
                      <a:pt x="1828" y="77"/>
                    </a:lnTo>
                    <a:lnTo>
                      <a:pt x="1837" y="77"/>
                    </a:lnTo>
                    <a:lnTo>
                      <a:pt x="1826" y="59"/>
                    </a:lnTo>
                    <a:cubicBezTo>
                      <a:pt x="1828" y="58"/>
                      <a:pt x="1830" y="57"/>
                      <a:pt x="1831" y="55"/>
                    </a:cubicBezTo>
                    <a:cubicBezTo>
                      <a:pt x="1833" y="53"/>
                      <a:pt x="1833" y="50"/>
                      <a:pt x="1833" y="48"/>
                    </a:cubicBezTo>
                    <a:cubicBezTo>
                      <a:pt x="1833" y="44"/>
                      <a:pt x="1832" y="40"/>
                      <a:pt x="1830" y="38"/>
                    </a:cubicBezTo>
                    <a:cubicBezTo>
                      <a:pt x="1827" y="36"/>
                      <a:pt x="1823" y="35"/>
                      <a:pt x="1818" y="35"/>
                    </a:cubicBezTo>
                    <a:lnTo>
                      <a:pt x="1805" y="35"/>
                    </a:lnTo>
                    <a:lnTo>
                      <a:pt x="1805" y="77"/>
                    </a:lnTo>
                    <a:lnTo>
                      <a:pt x="1813" y="77"/>
                    </a:lnTo>
                    <a:close/>
                    <a:moveTo>
                      <a:pt x="1850" y="56"/>
                    </a:moveTo>
                    <a:lnTo>
                      <a:pt x="1850" y="56"/>
                    </a:lnTo>
                    <a:cubicBezTo>
                      <a:pt x="1850" y="74"/>
                      <a:pt x="1836" y="88"/>
                      <a:pt x="1819" y="88"/>
                    </a:cubicBezTo>
                    <a:cubicBezTo>
                      <a:pt x="1802" y="88"/>
                      <a:pt x="1788" y="74"/>
                      <a:pt x="1788" y="56"/>
                    </a:cubicBezTo>
                    <a:cubicBezTo>
                      <a:pt x="1788" y="39"/>
                      <a:pt x="1802" y="25"/>
                      <a:pt x="1819" y="25"/>
                    </a:cubicBezTo>
                    <a:cubicBezTo>
                      <a:pt x="1836" y="25"/>
                      <a:pt x="1850" y="39"/>
                      <a:pt x="1850" y="56"/>
                    </a:cubicBezTo>
                    <a:close/>
                    <a:moveTo>
                      <a:pt x="1819" y="20"/>
                    </a:moveTo>
                    <a:lnTo>
                      <a:pt x="1819" y="20"/>
                    </a:lnTo>
                    <a:cubicBezTo>
                      <a:pt x="1799" y="20"/>
                      <a:pt x="1783" y="37"/>
                      <a:pt x="1783" y="56"/>
                    </a:cubicBezTo>
                    <a:cubicBezTo>
                      <a:pt x="1783" y="76"/>
                      <a:pt x="1799" y="92"/>
                      <a:pt x="1819" y="92"/>
                    </a:cubicBezTo>
                    <a:cubicBezTo>
                      <a:pt x="1839" y="92"/>
                      <a:pt x="1855" y="76"/>
                      <a:pt x="1855" y="56"/>
                    </a:cubicBezTo>
                    <a:cubicBezTo>
                      <a:pt x="1855" y="37"/>
                      <a:pt x="1839" y="20"/>
                      <a:pt x="1819" y="20"/>
                    </a:cubicBezTo>
                    <a:close/>
                    <a:moveTo>
                      <a:pt x="1813" y="41"/>
                    </a:moveTo>
                    <a:lnTo>
                      <a:pt x="1813" y="41"/>
                    </a:lnTo>
                    <a:lnTo>
                      <a:pt x="1818" y="41"/>
                    </a:lnTo>
                    <a:cubicBezTo>
                      <a:pt x="1821" y="41"/>
                      <a:pt x="1823" y="42"/>
                      <a:pt x="1824" y="43"/>
                    </a:cubicBezTo>
                    <a:cubicBezTo>
                      <a:pt x="1826" y="44"/>
                      <a:pt x="1826" y="46"/>
                      <a:pt x="1826" y="48"/>
                    </a:cubicBezTo>
                    <a:cubicBezTo>
                      <a:pt x="1826" y="50"/>
                      <a:pt x="1825" y="52"/>
                      <a:pt x="1824" y="53"/>
                    </a:cubicBezTo>
                    <a:cubicBezTo>
                      <a:pt x="1822" y="54"/>
                      <a:pt x="1820" y="55"/>
                      <a:pt x="1818" y="55"/>
                    </a:cubicBezTo>
                    <a:lnTo>
                      <a:pt x="1813" y="55"/>
                    </a:lnTo>
                    <a:lnTo>
                      <a:pt x="1813" y="41"/>
                    </a:lnTo>
                    <a:close/>
                    <a:moveTo>
                      <a:pt x="273" y="190"/>
                    </a:moveTo>
                    <a:lnTo>
                      <a:pt x="273" y="190"/>
                    </a:lnTo>
                    <a:cubicBezTo>
                      <a:pt x="273" y="231"/>
                      <a:pt x="242" y="263"/>
                      <a:pt x="189" y="263"/>
                    </a:cubicBezTo>
                    <a:lnTo>
                      <a:pt x="106" y="263"/>
                    </a:lnTo>
                    <a:lnTo>
                      <a:pt x="106" y="116"/>
                    </a:lnTo>
                    <a:lnTo>
                      <a:pt x="187" y="116"/>
                    </a:lnTo>
                    <a:cubicBezTo>
                      <a:pt x="240" y="116"/>
                      <a:pt x="273" y="141"/>
                      <a:pt x="273" y="189"/>
                    </a:cubicBezTo>
                    <a:lnTo>
                      <a:pt x="273" y="190"/>
                    </a:lnTo>
                    <a:close/>
                    <a:moveTo>
                      <a:pt x="196" y="20"/>
                    </a:moveTo>
                    <a:lnTo>
                      <a:pt x="196" y="20"/>
                    </a:lnTo>
                    <a:lnTo>
                      <a:pt x="0" y="20"/>
                    </a:lnTo>
                    <a:lnTo>
                      <a:pt x="0" y="500"/>
                    </a:lnTo>
                    <a:lnTo>
                      <a:pt x="106" y="500"/>
                    </a:lnTo>
                    <a:lnTo>
                      <a:pt x="106" y="356"/>
                    </a:lnTo>
                    <a:lnTo>
                      <a:pt x="186" y="356"/>
                    </a:lnTo>
                    <a:cubicBezTo>
                      <a:pt x="293" y="356"/>
                      <a:pt x="380" y="299"/>
                      <a:pt x="380" y="188"/>
                    </a:cubicBezTo>
                    <a:lnTo>
                      <a:pt x="380" y="186"/>
                    </a:lnTo>
                    <a:cubicBezTo>
                      <a:pt x="380" y="88"/>
                      <a:pt x="311" y="20"/>
                      <a:pt x="196" y="20"/>
                    </a:cubicBezTo>
                    <a:close/>
                    <a:moveTo>
                      <a:pt x="954" y="74"/>
                    </a:moveTo>
                    <a:lnTo>
                      <a:pt x="954" y="74"/>
                    </a:lnTo>
                    <a:cubicBezTo>
                      <a:pt x="904" y="123"/>
                      <a:pt x="879" y="185"/>
                      <a:pt x="879" y="259"/>
                    </a:cubicBezTo>
                    <a:cubicBezTo>
                      <a:pt x="879" y="333"/>
                      <a:pt x="904" y="395"/>
                      <a:pt x="953" y="443"/>
                    </a:cubicBezTo>
                    <a:cubicBezTo>
                      <a:pt x="1002" y="491"/>
                      <a:pt x="1064" y="515"/>
                      <a:pt x="1138" y="515"/>
                    </a:cubicBezTo>
                    <a:cubicBezTo>
                      <a:pt x="1224" y="515"/>
                      <a:pt x="1292" y="489"/>
                      <a:pt x="1339" y="438"/>
                    </a:cubicBezTo>
                    <a:lnTo>
                      <a:pt x="1341" y="435"/>
                    </a:lnTo>
                    <a:lnTo>
                      <a:pt x="1341" y="215"/>
                    </a:lnTo>
                    <a:lnTo>
                      <a:pt x="1132" y="215"/>
                    </a:lnTo>
                    <a:lnTo>
                      <a:pt x="1132" y="304"/>
                    </a:lnTo>
                    <a:lnTo>
                      <a:pt x="1241" y="304"/>
                    </a:lnTo>
                    <a:lnTo>
                      <a:pt x="1241" y="394"/>
                    </a:lnTo>
                    <a:cubicBezTo>
                      <a:pt x="1213" y="411"/>
                      <a:pt x="1178" y="419"/>
                      <a:pt x="1137" y="419"/>
                    </a:cubicBezTo>
                    <a:cubicBezTo>
                      <a:pt x="1094" y="419"/>
                      <a:pt x="1057" y="404"/>
                      <a:pt x="1027" y="375"/>
                    </a:cubicBezTo>
                    <a:cubicBezTo>
                      <a:pt x="997" y="347"/>
                      <a:pt x="982" y="308"/>
                      <a:pt x="982" y="260"/>
                    </a:cubicBezTo>
                    <a:cubicBezTo>
                      <a:pt x="982" y="211"/>
                      <a:pt x="997" y="172"/>
                      <a:pt x="1028" y="143"/>
                    </a:cubicBezTo>
                    <a:cubicBezTo>
                      <a:pt x="1059" y="113"/>
                      <a:pt x="1098" y="99"/>
                      <a:pt x="1144" y="99"/>
                    </a:cubicBezTo>
                    <a:cubicBezTo>
                      <a:pt x="1168" y="99"/>
                      <a:pt x="1189" y="101"/>
                      <a:pt x="1207" y="107"/>
                    </a:cubicBezTo>
                    <a:cubicBezTo>
                      <a:pt x="1224" y="113"/>
                      <a:pt x="1241" y="123"/>
                      <a:pt x="1258" y="137"/>
                    </a:cubicBezTo>
                    <a:lnTo>
                      <a:pt x="1316" y="63"/>
                    </a:lnTo>
                    <a:cubicBezTo>
                      <a:pt x="1285" y="36"/>
                      <a:pt x="1230" y="0"/>
                      <a:pt x="1138" y="0"/>
                    </a:cubicBezTo>
                    <a:cubicBezTo>
                      <a:pt x="1066" y="0"/>
                      <a:pt x="1005" y="25"/>
                      <a:pt x="954" y="74"/>
                    </a:cubicBezTo>
                    <a:close/>
                    <a:moveTo>
                      <a:pt x="562" y="309"/>
                    </a:moveTo>
                    <a:lnTo>
                      <a:pt x="562" y="309"/>
                    </a:lnTo>
                    <a:lnTo>
                      <a:pt x="769" y="309"/>
                    </a:lnTo>
                    <a:lnTo>
                      <a:pt x="769" y="215"/>
                    </a:lnTo>
                    <a:lnTo>
                      <a:pt x="562" y="215"/>
                    </a:lnTo>
                    <a:lnTo>
                      <a:pt x="562" y="114"/>
                    </a:lnTo>
                    <a:lnTo>
                      <a:pt x="819" y="114"/>
                    </a:lnTo>
                    <a:lnTo>
                      <a:pt x="819" y="20"/>
                    </a:lnTo>
                    <a:lnTo>
                      <a:pt x="457" y="20"/>
                    </a:lnTo>
                    <a:lnTo>
                      <a:pt x="457" y="500"/>
                    </a:lnTo>
                    <a:lnTo>
                      <a:pt x="823" y="500"/>
                    </a:lnTo>
                    <a:lnTo>
                      <a:pt x="823" y="407"/>
                    </a:lnTo>
                    <a:lnTo>
                      <a:pt x="562" y="407"/>
                    </a:lnTo>
                    <a:lnTo>
                      <a:pt x="562" y="309"/>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8" name="Content Placeholder 7"/>
          <p:cNvSpPr>
            <a:spLocks noGrp="1"/>
          </p:cNvSpPr>
          <p:nvPr>
            <p:ph sz="quarter" idx="18"/>
          </p:nvPr>
        </p:nvSpPr>
        <p:spPr>
          <a:xfrm>
            <a:off x="365125" y="1098550"/>
            <a:ext cx="4024313" cy="3563938"/>
          </a:xfrm>
        </p:spPr>
        <p:txBody>
          <a:bodyPr/>
          <a:lstStyle>
            <a:lvl1pPr>
              <a:buClrTx/>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Date Placeholder 3"/>
          <p:cNvSpPr>
            <a:spLocks noGrp="1"/>
          </p:cNvSpPr>
          <p:nvPr>
            <p:ph type="dt" sz="half" idx="2"/>
          </p:nvPr>
        </p:nvSpPr>
        <p:spPr>
          <a:xfrm>
            <a:off x="971600" y="4853287"/>
            <a:ext cx="2057400" cy="274637"/>
          </a:xfrm>
          <a:prstGeom prst="rect">
            <a:avLst/>
          </a:prstGeom>
        </p:spPr>
        <p:txBody>
          <a:bodyPr vert="horz" lIns="91440" tIns="45720" rIns="91440" bIns="45720" rtlCol="0" anchor="ctr"/>
          <a:lstStyle>
            <a:lvl1pPr algn="l">
              <a:defRPr sz="1000">
                <a:solidFill>
                  <a:schemeClr val="bg1"/>
                </a:solidFill>
              </a:defRPr>
            </a:lvl1pPr>
          </a:lstStyle>
          <a:p>
            <a:r>
              <a:rPr lang="en-US" smtClean="0"/>
              <a:t>00 Month 0000</a:t>
            </a:r>
            <a:endParaRPr lang="en-US" dirty="0"/>
          </a:p>
        </p:txBody>
      </p:sp>
      <p:sp>
        <p:nvSpPr>
          <p:cNvPr id="15" name="Footer Placeholder 6"/>
          <p:cNvSpPr>
            <a:spLocks noGrp="1"/>
          </p:cNvSpPr>
          <p:nvPr>
            <p:ph type="ftr" sz="quarter" idx="15"/>
          </p:nvPr>
        </p:nvSpPr>
        <p:spPr>
          <a:xfrm>
            <a:off x="3086200" y="4864091"/>
            <a:ext cx="5372001" cy="238777"/>
          </a:xfrm>
        </p:spPr>
        <p:txBody>
          <a:bodyPr/>
          <a:lstStyle/>
          <a:p>
            <a:r>
              <a:rPr lang="en-US" smtClean="0"/>
              <a:t>Pega Weekly Status Report</a:t>
            </a:r>
            <a:endParaRPr lang="en-US" dirty="0"/>
          </a:p>
        </p:txBody>
      </p:sp>
      <p:sp>
        <p:nvSpPr>
          <p:cNvPr id="16" name="Slide Number Placeholder 7"/>
          <p:cNvSpPr>
            <a:spLocks noGrp="1"/>
          </p:cNvSpPr>
          <p:nvPr>
            <p:ph type="sldNum" sz="quarter" idx="16"/>
          </p:nvPr>
        </p:nvSpPr>
        <p:spPr>
          <a:xfrm>
            <a:off x="8460432" y="4871217"/>
            <a:ext cx="320040" cy="238776"/>
          </a:xfrm>
        </p:spPr>
        <p:txBody>
          <a:bodyPr/>
          <a:lstStyle/>
          <a:p>
            <a:fld id="{94C005EB-05AB-4350-8862-D44178390B49}" type="slidenum">
              <a:rPr lang="en-US" smtClean="0"/>
              <a:pPr/>
              <a:t>‹#›</a:t>
            </a:fld>
            <a:endParaRPr lang="en-US" dirty="0"/>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Half Photo Yellow">
    <p:bg>
      <p:bgPr>
        <a:solidFill>
          <a:srgbClr val="F9CB55"/>
        </a:solidFill>
        <a:effectLst/>
      </p:bgPr>
    </p:bg>
    <p:spTree>
      <p:nvGrpSpPr>
        <p:cNvPr id="1" name=""/>
        <p:cNvGrpSpPr/>
        <p:nvPr/>
      </p:nvGrpSpPr>
      <p:grpSpPr>
        <a:xfrm>
          <a:off x="0" y="0"/>
          <a:ext cx="0" cy="0"/>
          <a:chOff x="0" y="0"/>
          <a:chExt cx="0" cy="0"/>
        </a:xfrm>
      </p:grpSpPr>
      <p:sp>
        <p:nvSpPr>
          <p:cNvPr id="13" name="Freeform 5"/>
          <p:cNvSpPr>
            <a:spLocks noChangeAspect="1"/>
          </p:cNvSpPr>
          <p:nvPr userDrawn="1"/>
        </p:nvSpPr>
        <p:spPr bwMode="hidden">
          <a:xfrm>
            <a:off x="-4" y="3883108"/>
            <a:ext cx="4572004" cy="1260393"/>
          </a:xfrm>
          <a:custGeom>
            <a:avLst/>
            <a:gdLst/>
            <a:ahLst/>
            <a:cxnLst/>
            <a:rect l="l" t="t" r="r" b="b"/>
            <a:pathLst>
              <a:path w="4572004" h="1260393">
                <a:moveTo>
                  <a:pt x="1076568" y="0"/>
                </a:moveTo>
                <a:cubicBezTo>
                  <a:pt x="1314868" y="0"/>
                  <a:pt x="1508050" y="193181"/>
                  <a:pt x="1508050" y="431483"/>
                </a:cubicBezTo>
                <a:lnTo>
                  <a:pt x="1506772" y="444162"/>
                </a:lnTo>
                <a:lnTo>
                  <a:pt x="1552495" y="458355"/>
                </a:lnTo>
                <a:cubicBezTo>
                  <a:pt x="1599993" y="478445"/>
                  <a:pt x="1640406" y="512006"/>
                  <a:pt x="1668944" y="554249"/>
                </a:cubicBezTo>
                <a:lnTo>
                  <a:pt x="1680767" y="578842"/>
                </a:lnTo>
                <a:lnTo>
                  <a:pt x="1699016" y="563786"/>
                </a:lnTo>
                <a:cubicBezTo>
                  <a:pt x="1733363" y="540582"/>
                  <a:pt x="1774768" y="527032"/>
                  <a:pt x="1819338" y="527032"/>
                </a:cubicBezTo>
                <a:cubicBezTo>
                  <a:pt x="1834196" y="527032"/>
                  <a:pt x="1848701" y="528538"/>
                  <a:pt x="1862710" y="531405"/>
                </a:cubicBezTo>
                <a:lnTo>
                  <a:pt x="1900853" y="543245"/>
                </a:lnTo>
                <a:lnTo>
                  <a:pt x="1908541" y="518482"/>
                </a:lnTo>
                <a:cubicBezTo>
                  <a:pt x="1948720" y="423486"/>
                  <a:pt x="2042784" y="356830"/>
                  <a:pt x="2152417" y="356830"/>
                </a:cubicBezTo>
                <a:lnTo>
                  <a:pt x="2171456" y="358749"/>
                </a:lnTo>
                <a:lnTo>
                  <a:pt x="2188958" y="326501"/>
                </a:lnTo>
                <a:cubicBezTo>
                  <a:pt x="2266499" y="211726"/>
                  <a:pt x="2397813" y="136264"/>
                  <a:pt x="2546751" y="136264"/>
                </a:cubicBezTo>
                <a:cubicBezTo>
                  <a:pt x="2665902" y="136264"/>
                  <a:pt x="2773772" y="184560"/>
                  <a:pt x="2851855" y="262643"/>
                </a:cubicBezTo>
                <a:lnTo>
                  <a:pt x="2891688" y="310921"/>
                </a:lnTo>
                <a:lnTo>
                  <a:pt x="2903068" y="289955"/>
                </a:lnTo>
                <a:cubicBezTo>
                  <a:pt x="2992355" y="157792"/>
                  <a:pt x="3143561" y="70899"/>
                  <a:pt x="3315062" y="70899"/>
                </a:cubicBezTo>
                <a:cubicBezTo>
                  <a:pt x="3332212" y="70899"/>
                  <a:pt x="3349159" y="71768"/>
                  <a:pt x="3365862" y="73464"/>
                </a:cubicBezTo>
                <a:lnTo>
                  <a:pt x="3414566" y="80897"/>
                </a:lnTo>
                <a:lnTo>
                  <a:pt x="3444650" y="56076"/>
                </a:lnTo>
                <a:cubicBezTo>
                  <a:pt x="3497054" y="20673"/>
                  <a:pt x="3560228" y="0"/>
                  <a:pt x="3628230" y="0"/>
                </a:cubicBezTo>
                <a:cubicBezTo>
                  <a:pt x="3786902" y="0"/>
                  <a:pt x="3919286" y="112550"/>
                  <a:pt x="3949902" y="262170"/>
                </a:cubicBezTo>
                <a:lnTo>
                  <a:pt x="3950759" y="270668"/>
                </a:lnTo>
                <a:lnTo>
                  <a:pt x="3960210" y="267734"/>
                </a:lnTo>
                <a:cubicBezTo>
                  <a:pt x="3977440" y="264208"/>
                  <a:pt x="3995279" y="262357"/>
                  <a:pt x="4013551" y="262357"/>
                </a:cubicBezTo>
                <a:cubicBezTo>
                  <a:pt x="4104912" y="262357"/>
                  <a:pt x="4185460" y="308646"/>
                  <a:pt x="4233025" y="379050"/>
                </a:cubicBezTo>
                <a:lnTo>
                  <a:pt x="4243902" y="399090"/>
                </a:lnTo>
                <a:lnTo>
                  <a:pt x="4247387" y="387863"/>
                </a:lnTo>
                <a:cubicBezTo>
                  <a:pt x="4301073" y="260934"/>
                  <a:pt x="4425974" y="171460"/>
                  <a:pt x="4572004" y="169861"/>
                </a:cubicBezTo>
                <a:lnTo>
                  <a:pt x="4572004" y="1260393"/>
                </a:lnTo>
                <a:lnTo>
                  <a:pt x="2" y="1260393"/>
                </a:lnTo>
                <a:cubicBezTo>
                  <a:pt x="1" y="1020805"/>
                  <a:pt x="1" y="781218"/>
                  <a:pt x="0" y="541629"/>
                </a:cubicBezTo>
                <a:lnTo>
                  <a:pt x="13625" y="525116"/>
                </a:lnTo>
                <a:cubicBezTo>
                  <a:pt x="71477" y="467264"/>
                  <a:pt x="151398" y="431483"/>
                  <a:pt x="239675" y="431483"/>
                </a:cubicBezTo>
                <a:cubicBezTo>
                  <a:pt x="283815" y="431483"/>
                  <a:pt x="325865" y="440428"/>
                  <a:pt x="364110" y="456605"/>
                </a:cubicBezTo>
                <a:lnTo>
                  <a:pt x="392039" y="471763"/>
                </a:lnTo>
                <a:lnTo>
                  <a:pt x="414033" y="445106"/>
                </a:lnTo>
                <a:cubicBezTo>
                  <a:pt x="471885" y="387254"/>
                  <a:pt x="551805" y="351473"/>
                  <a:pt x="640084" y="351473"/>
                </a:cubicBezTo>
                <a:lnTo>
                  <a:pt x="653018" y="352777"/>
                </a:lnTo>
                <a:lnTo>
                  <a:pt x="653850" y="344524"/>
                </a:lnTo>
                <a:cubicBezTo>
                  <a:pt x="694085" y="147905"/>
                  <a:pt x="868053" y="0"/>
                  <a:pt x="1076568" y="0"/>
                </a:cubicBezTo>
                <a:close/>
              </a:path>
            </a:pathLst>
          </a:custGeom>
          <a:solidFill>
            <a:srgbClr val="FFFFFF">
              <a:alpha val="20000"/>
            </a:srgbClr>
          </a:solidFill>
          <a:ln w="25400" cap="sq" cmpd="sng" algn="ctr">
            <a:noFill/>
            <a:prstDash val="solid"/>
          </a:ln>
          <a:effectLst/>
        </p:spPr>
        <p:txBody>
          <a:bodyPr wrap="square" rtlCol="0" anchor="ctr">
            <a:noAutofit/>
          </a:bodyPr>
          <a:lstStyle/>
          <a:p>
            <a:pPr marR="0" lvl="0" indent="0" algn="ctr" fontAlgn="auto">
              <a:lnSpc>
                <a:spcPct val="100000"/>
              </a:lnSpc>
              <a:spcBef>
                <a:spcPts val="0"/>
              </a:spcBef>
              <a:spcAft>
                <a:spcPts val="0"/>
              </a:spcAft>
              <a:buClrTx/>
              <a:buSzTx/>
              <a:buFontTx/>
              <a:buNone/>
              <a:tabLst/>
            </a:pPr>
            <a:endParaRPr kumimoji="0" lang="en-US" sz="1200" b="0" i="0" u="none" strike="noStrike" kern="0" cap="none" spc="0" normalizeH="0" baseline="0" noProof="0" dirty="0">
              <a:ln>
                <a:noFill/>
              </a:ln>
              <a:solidFill>
                <a:srgbClr val="FFFFFF"/>
              </a:solidFill>
              <a:effectLst/>
              <a:uLnTx/>
              <a:uFillTx/>
            </a:endParaRPr>
          </a:p>
        </p:txBody>
      </p:sp>
      <p:sp>
        <p:nvSpPr>
          <p:cNvPr id="9" name="Picture Placeholder 8"/>
          <p:cNvSpPr>
            <a:spLocks noGrp="1"/>
          </p:cNvSpPr>
          <p:nvPr>
            <p:ph type="pic" sz="quarter" idx="14"/>
          </p:nvPr>
        </p:nvSpPr>
        <p:spPr bwMode="gray">
          <a:xfrm>
            <a:off x="4572000" y="0"/>
            <a:ext cx="4572000" cy="5143500"/>
          </a:xfrm>
          <a:solidFill>
            <a:schemeClr val="accent5"/>
          </a:solidFill>
        </p:spPr>
        <p:txBody>
          <a:bodyPr anchor="ctr" anchorCtr="0">
            <a:normAutofit/>
          </a:bodyPr>
          <a:lstStyle>
            <a:lvl1pPr marL="0" indent="0" algn="ctr">
              <a:buNone/>
              <a:defRPr sz="800"/>
            </a:lvl1pPr>
          </a:lstStyle>
          <a:p>
            <a:r>
              <a:rPr lang="en-US"/>
              <a:t>Click icon to add picture</a:t>
            </a:r>
          </a:p>
        </p:txBody>
      </p:sp>
      <p:sp>
        <p:nvSpPr>
          <p:cNvPr id="2" name="Title 1"/>
          <p:cNvSpPr>
            <a:spLocks noGrp="1"/>
          </p:cNvSpPr>
          <p:nvPr>
            <p:ph type="title" hasCustomPrompt="1"/>
          </p:nvPr>
        </p:nvSpPr>
        <p:spPr>
          <a:xfrm>
            <a:off x="365125" y="182880"/>
            <a:ext cx="4024313" cy="687070"/>
          </a:xfrm>
        </p:spPr>
        <p:txBody>
          <a:bodyPr/>
          <a:lstStyle>
            <a:lvl1pPr>
              <a:defRPr>
                <a:solidFill>
                  <a:schemeClr val="tx1"/>
                </a:solidFill>
              </a:defRPr>
            </a:lvl1pPr>
          </a:lstStyle>
          <a:p>
            <a:r>
              <a:rPr lang="en-US" dirty="0"/>
              <a:t>Slide title, sentence case</a:t>
            </a:r>
          </a:p>
        </p:txBody>
      </p:sp>
      <p:grpSp>
        <p:nvGrpSpPr>
          <p:cNvPr id="20" name="Group 19"/>
          <p:cNvGrpSpPr>
            <a:grpSpLocks noChangeAspect="1"/>
          </p:cNvGrpSpPr>
          <p:nvPr userDrawn="1"/>
        </p:nvGrpSpPr>
        <p:grpSpPr bwMode="invGray">
          <a:xfrm>
            <a:off x="114300" y="4880397"/>
            <a:ext cx="685800" cy="202367"/>
            <a:chOff x="2203450" y="1885950"/>
            <a:chExt cx="4737100" cy="1371600"/>
          </a:xfrm>
        </p:grpSpPr>
        <p:sp>
          <p:nvSpPr>
            <p:cNvPr id="21" name="AutoShape 3"/>
            <p:cNvSpPr>
              <a:spLocks noChangeAspect="1" noChangeArrowheads="1" noTextEdit="1"/>
            </p:cNvSpPr>
            <p:nvPr/>
          </p:nvSpPr>
          <p:spPr bwMode="invGray">
            <a:xfrm>
              <a:off x="2203450" y="1885950"/>
              <a:ext cx="4737100" cy="1371600"/>
            </a:xfrm>
            <a:prstGeom prst="rect">
              <a:avLst/>
            </a:prstGeom>
            <a:noFill/>
            <a:ln>
              <a:noFill/>
            </a:ln>
          </p:spPr>
          <p:txBody>
            <a:bodyPr vert="horz" wrap="square" lIns="91440" tIns="45720" rIns="91440" bIns="45720" numCol="1" anchor="t" anchorCtr="0" compatLnSpc="1">
              <a:prstTxWarp prst="textNoShape">
                <a:avLst/>
              </a:prstTxWarp>
            </a:bodyPr>
            <a:lstStyle/>
            <a:p>
              <a:endParaRPr lang="en-US"/>
            </a:p>
          </p:txBody>
        </p:sp>
        <p:grpSp>
          <p:nvGrpSpPr>
            <p:cNvPr id="22" name="Group 21"/>
            <p:cNvGrpSpPr/>
            <p:nvPr/>
          </p:nvGrpSpPr>
          <p:grpSpPr bwMode="invGray">
            <a:xfrm>
              <a:off x="2549525" y="2117725"/>
              <a:ext cx="3948113" cy="908050"/>
              <a:chOff x="2549525" y="2117725"/>
              <a:chExt cx="3948113" cy="908050"/>
            </a:xfrm>
          </p:grpSpPr>
          <p:sp>
            <p:nvSpPr>
              <p:cNvPr id="23" name="Freeform 5"/>
              <p:cNvSpPr>
                <a:spLocks noEditPoints="1"/>
              </p:cNvSpPr>
              <p:nvPr/>
            </p:nvSpPr>
            <p:spPr bwMode="invGray">
              <a:xfrm>
                <a:off x="2549525" y="2117725"/>
                <a:ext cx="1949450" cy="908050"/>
              </a:xfrm>
              <a:custGeom>
                <a:avLst/>
                <a:gdLst>
                  <a:gd name="T0" fmla="*/ 1816 w 2042"/>
                  <a:gd name="T1" fmla="*/ 279 h 946"/>
                  <a:gd name="T2" fmla="*/ 1816 w 2042"/>
                  <a:gd name="T3" fmla="*/ 279 h 946"/>
                  <a:gd name="T4" fmla="*/ 1813 w 2042"/>
                  <a:gd name="T5" fmla="*/ 278 h 946"/>
                  <a:gd name="T6" fmla="*/ 1761 w 2042"/>
                  <a:gd name="T7" fmla="*/ 288 h 946"/>
                  <a:gd name="T8" fmla="*/ 1758 w 2042"/>
                  <a:gd name="T9" fmla="*/ 291 h 946"/>
                  <a:gd name="T10" fmla="*/ 1805 w 2042"/>
                  <a:gd name="T11" fmla="*/ 314 h 946"/>
                  <a:gd name="T12" fmla="*/ 1816 w 2042"/>
                  <a:gd name="T13" fmla="*/ 279 h 946"/>
                  <a:gd name="T14" fmla="*/ 2030 w 2042"/>
                  <a:gd name="T15" fmla="*/ 536 h 946"/>
                  <a:gd name="T16" fmla="*/ 2030 w 2042"/>
                  <a:gd name="T17" fmla="*/ 536 h 946"/>
                  <a:gd name="T18" fmla="*/ 2000 w 2042"/>
                  <a:gd name="T19" fmla="*/ 586 h 946"/>
                  <a:gd name="T20" fmla="*/ 1938 w 2042"/>
                  <a:gd name="T21" fmla="*/ 596 h 946"/>
                  <a:gd name="T22" fmla="*/ 1779 w 2042"/>
                  <a:gd name="T23" fmla="*/ 532 h 946"/>
                  <a:gd name="T24" fmla="*/ 1511 w 2042"/>
                  <a:gd name="T25" fmla="*/ 458 h 946"/>
                  <a:gd name="T26" fmla="*/ 1501 w 2042"/>
                  <a:gd name="T27" fmla="*/ 469 h 946"/>
                  <a:gd name="T28" fmla="*/ 1679 w 2042"/>
                  <a:gd name="T29" fmla="*/ 582 h 946"/>
                  <a:gd name="T30" fmla="*/ 1719 w 2042"/>
                  <a:gd name="T31" fmla="*/ 725 h 946"/>
                  <a:gd name="T32" fmla="*/ 1607 w 2042"/>
                  <a:gd name="T33" fmla="*/ 657 h 946"/>
                  <a:gd name="T34" fmla="*/ 1107 w 2042"/>
                  <a:gd name="T35" fmla="*/ 443 h 946"/>
                  <a:gd name="T36" fmla="*/ 1639 w 2042"/>
                  <a:gd name="T37" fmla="*/ 62 h 946"/>
                  <a:gd name="T38" fmla="*/ 1782 w 2042"/>
                  <a:gd name="T39" fmla="*/ 115 h 946"/>
                  <a:gd name="T40" fmla="*/ 1750 w 2042"/>
                  <a:gd name="T41" fmla="*/ 148 h 946"/>
                  <a:gd name="T42" fmla="*/ 1752 w 2042"/>
                  <a:gd name="T43" fmla="*/ 177 h 946"/>
                  <a:gd name="T44" fmla="*/ 1842 w 2042"/>
                  <a:gd name="T45" fmla="*/ 248 h 946"/>
                  <a:gd name="T46" fmla="*/ 1873 w 2042"/>
                  <a:gd name="T47" fmla="*/ 330 h 946"/>
                  <a:gd name="T48" fmla="*/ 2025 w 2042"/>
                  <a:gd name="T49" fmla="*/ 494 h 946"/>
                  <a:gd name="T50" fmla="*/ 2030 w 2042"/>
                  <a:gd name="T51" fmla="*/ 536 h 946"/>
                  <a:gd name="T52" fmla="*/ 1046 w 2042"/>
                  <a:gd name="T53" fmla="*/ 183 h 946"/>
                  <a:gd name="T54" fmla="*/ 1046 w 2042"/>
                  <a:gd name="T55" fmla="*/ 183 h 946"/>
                  <a:gd name="T56" fmla="*/ 1037 w 2042"/>
                  <a:gd name="T57" fmla="*/ 427 h 946"/>
                  <a:gd name="T58" fmla="*/ 971 w 2042"/>
                  <a:gd name="T59" fmla="*/ 415 h 946"/>
                  <a:gd name="T60" fmla="*/ 417 w 2042"/>
                  <a:gd name="T61" fmla="*/ 756 h 946"/>
                  <a:gd name="T62" fmla="*/ 0 w 2042"/>
                  <a:gd name="T63" fmla="*/ 946 h 946"/>
                  <a:gd name="T64" fmla="*/ 919 w 2042"/>
                  <a:gd name="T65" fmla="*/ 68 h 946"/>
                  <a:gd name="T66" fmla="*/ 1046 w 2042"/>
                  <a:gd name="T67" fmla="*/ 183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42" h="946">
                    <a:moveTo>
                      <a:pt x="1816" y="279"/>
                    </a:moveTo>
                    <a:lnTo>
                      <a:pt x="1816" y="279"/>
                    </a:lnTo>
                    <a:lnTo>
                      <a:pt x="1813" y="278"/>
                    </a:lnTo>
                    <a:cubicBezTo>
                      <a:pt x="1813" y="277"/>
                      <a:pt x="1784" y="264"/>
                      <a:pt x="1761" y="288"/>
                    </a:cubicBezTo>
                    <a:lnTo>
                      <a:pt x="1758" y="291"/>
                    </a:lnTo>
                    <a:lnTo>
                      <a:pt x="1805" y="314"/>
                    </a:lnTo>
                    <a:lnTo>
                      <a:pt x="1816" y="279"/>
                    </a:lnTo>
                    <a:close/>
                    <a:moveTo>
                      <a:pt x="2030" y="536"/>
                    </a:moveTo>
                    <a:lnTo>
                      <a:pt x="2030" y="536"/>
                    </a:lnTo>
                    <a:cubicBezTo>
                      <a:pt x="2030" y="536"/>
                      <a:pt x="2010" y="573"/>
                      <a:pt x="2000" y="586"/>
                    </a:cubicBezTo>
                    <a:cubicBezTo>
                      <a:pt x="1991" y="600"/>
                      <a:pt x="1963" y="608"/>
                      <a:pt x="1938" y="596"/>
                    </a:cubicBezTo>
                    <a:cubicBezTo>
                      <a:pt x="1926" y="591"/>
                      <a:pt x="1820" y="529"/>
                      <a:pt x="1779" y="532"/>
                    </a:cubicBezTo>
                    <a:cubicBezTo>
                      <a:pt x="1574" y="550"/>
                      <a:pt x="1517" y="466"/>
                      <a:pt x="1511" y="458"/>
                    </a:cubicBezTo>
                    <a:cubicBezTo>
                      <a:pt x="1504" y="450"/>
                      <a:pt x="1492" y="454"/>
                      <a:pt x="1501" y="469"/>
                    </a:cubicBezTo>
                    <a:cubicBezTo>
                      <a:pt x="1546" y="546"/>
                      <a:pt x="1679" y="582"/>
                      <a:pt x="1679" y="582"/>
                    </a:cubicBezTo>
                    <a:cubicBezTo>
                      <a:pt x="1714" y="666"/>
                      <a:pt x="1719" y="725"/>
                      <a:pt x="1719" y="725"/>
                    </a:cubicBezTo>
                    <a:cubicBezTo>
                      <a:pt x="1684" y="698"/>
                      <a:pt x="1647" y="676"/>
                      <a:pt x="1607" y="657"/>
                    </a:cubicBezTo>
                    <a:cubicBezTo>
                      <a:pt x="1501" y="586"/>
                      <a:pt x="1335" y="498"/>
                      <a:pt x="1107" y="443"/>
                    </a:cubicBezTo>
                    <a:cubicBezTo>
                      <a:pt x="1120" y="261"/>
                      <a:pt x="1211" y="0"/>
                      <a:pt x="1639" y="62"/>
                    </a:cubicBezTo>
                    <a:cubicBezTo>
                      <a:pt x="1639" y="62"/>
                      <a:pt x="1724" y="76"/>
                      <a:pt x="1782" y="115"/>
                    </a:cubicBezTo>
                    <a:cubicBezTo>
                      <a:pt x="1782" y="115"/>
                      <a:pt x="1768" y="130"/>
                      <a:pt x="1750" y="148"/>
                    </a:cubicBezTo>
                    <a:cubicBezTo>
                      <a:pt x="1732" y="166"/>
                      <a:pt x="1752" y="177"/>
                      <a:pt x="1752" y="177"/>
                    </a:cubicBezTo>
                    <a:lnTo>
                      <a:pt x="1842" y="248"/>
                    </a:lnTo>
                    <a:cubicBezTo>
                      <a:pt x="1843" y="286"/>
                      <a:pt x="1845" y="296"/>
                      <a:pt x="1873" y="330"/>
                    </a:cubicBezTo>
                    <a:cubicBezTo>
                      <a:pt x="1901" y="364"/>
                      <a:pt x="2011" y="479"/>
                      <a:pt x="2025" y="494"/>
                    </a:cubicBezTo>
                    <a:cubicBezTo>
                      <a:pt x="2042" y="512"/>
                      <a:pt x="2030" y="536"/>
                      <a:pt x="2030" y="536"/>
                    </a:cubicBezTo>
                    <a:close/>
                    <a:moveTo>
                      <a:pt x="1046" y="183"/>
                    </a:moveTo>
                    <a:lnTo>
                      <a:pt x="1046" y="183"/>
                    </a:lnTo>
                    <a:cubicBezTo>
                      <a:pt x="1023" y="276"/>
                      <a:pt x="1025" y="358"/>
                      <a:pt x="1037" y="427"/>
                    </a:cubicBezTo>
                    <a:cubicBezTo>
                      <a:pt x="1015" y="423"/>
                      <a:pt x="993" y="419"/>
                      <a:pt x="971" y="415"/>
                    </a:cubicBezTo>
                    <a:cubicBezTo>
                      <a:pt x="503" y="339"/>
                      <a:pt x="362" y="569"/>
                      <a:pt x="417" y="756"/>
                    </a:cubicBezTo>
                    <a:cubicBezTo>
                      <a:pt x="262" y="814"/>
                      <a:pt x="117" y="881"/>
                      <a:pt x="0" y="946"/>
                    </a:cubicBezTo>
                    <a:cubicBezTo>
                      <a:pt x="184" y="506"/>
                      <a:pt x="583" y="119"/>
                      <a:pt x="919" y="68"/>
                    </a:cubicBezTo>
                    <a:cubicBezTo>
                      <a:pt x="1029" y="53"/>
                      <a:pt x="1060" y="125"/>
                      <a:pt x="1046" y="183"/>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6"/>
              <p:cNvSpPr>
                <a:spLocks noEditPoints="1"/>
              </p:cNvSpPr>
              <p:nvPr/>
            </p:nvSpPr>
            <p:spPr bwMode="invGray">
              <a:xfrm>
                <a:off x="2894013" y="2443163"/>
                <a:ext cx="1189038" cy="400050"/>
              </a:xfrm>
              <a:custGeom>
                <a:avLst/>
                <a:gdLst>
                  <a:gd name="T0" fmla="*/ 749 w 1245"/>
                  <a:gd name="T1" fmla="*/ 246 h 417"/>
                  <a:gd name="T2" fmla="*/ 749 w 1245"/>
                  <a:gd name="T3" fmla="*/ 246 h 417"/>
                  <a:gd name="T4" fmla="*/ 1245 w 1245"/>
                  <a:gd name="T5" fmla="*/ 318 h 417"/>
                  <a:gd name="T6" fmla="*/ 745 w 1245"/>
                  <a:gd name="T7" fmla="*/ 104 h 417"/>
                  <a:gd name="T8" fmla="*/ 749 w 1245"/>
                  <a:gd name="T9" fmla="*/ 246 h 417"/>
                  <a:gd name="T10" fmla="*/ 722 w 1245"/>
                  <a:gd name="T11" fmla="*/ 249 h 417"/>
                  <a:gd name="T12" fmla="*/ 722 w 1245"/>
                  <a:gd name="T13" fmla="*/ 249 h 417"/>
                  <a:gd name="T14" fmla="*/ 55 w 1245"/>
                  <a:gd name="T15" fmla="*/ 417 h 417"/>
                  <a:gd name="T16" fmla="*/ 609 w 1245"/>
                  <a:gd name="T17" fmla="*/ 76 h 417"/>
                  <a:gd name="T18" fmla="*/ 675 w 1245"/>
                  <a:gd name="T19" fmla="*/ 88 h 417"/>
                  <a:gd name="T20" fmla="*/ 722 w 1245"/>
                  <a:gd name="T21" fmla="*/ 24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5" h="417">
                    <a:moveTo>
                      <a:pt x="749" y="246"/>
                    </a:moveTo>
                    <a:lnTo>
                      <a:pt x="749" y="246"/>
                    </a:lnTo>
                    <a:cubicBezTo>
                      <a:pt x="931" y="232"/>
                      <a:pt x="1103" y="250"/>
                      <a:pt x="1245" y="318"/>
                    </a:cubicBezTo>
                    <a:cubicBezTo>
                      <a:pt x="1139" y="247"/>
                      <a:pt x="973" y="159"/>
                      <a:pt x="745" y="104"/>
                    </a:cubicBezTo>
                    <a:cubicBezTo>
                      <a:pt x="740" y="167"/>
                      <a:pt x="745" y="220"/>
                      <a:pt x="749" y="246"/>
                    </a:cubicBezTo>
                    <a:close/>
                    <a:moveTo>
                      <a:pt x="722" y="249"/>
                    </a:moveTo>
                    <a:lnTo>
                      <a:pt x="722" y="249"/>
                    </a:lnTo>
                    <a:cubicBezTo>
                      <a:pt x="518" y="268"/>
                      <a:pt x="277" y="334"/>
                      <a:pt x="55" y="417"/>
                    </a:cubicBezTo>
                    <a:cubicBezTo>
                      <a:pt x="0" y="230"/>
                      <a:pt x="141" y="0"/>
                      <a:pt x="609" y="76"/>
                    </a:cubicBezTo>
                    <a:cubicBezTo>
                      <a:pt x="631" y="80"/>
                      <a:pt x="653" y="84"/>
                      <a:pt x="675" y="88"/>
                    </a:cubicBezTo>
                    <a:cubicBezTo>
                      <a:pt x="686" y="154"/>
                      <a:pt x="706" y="208"/>
                      <a:pt x="722" y="249"/>
                    </a:cubicBezTo>
                    <a:close/>
                  </a:path>
                </a:pathLst>
              </a:custGeom>
              <a:solidFill>
                <a:srgbClr val="FFFFFF">
                  <a:alpha val="50000"/>
                </a:srgb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7"/>
              <p:cNvSpPr>
                <a:spLocks noEditPoints="1"/>
              </p:cNvSpPr>
              <p:nvPr/>
            </p:nvSpPr>
            <p:spPr bwMode="invGray">
              <a:xfrm>
                <a:off x="4687888" y="2325688"/>
                <a:ext cx="1809750" cy="493713"/>
              </a:xfrm>
              <a:custGeom>
                <a:avLst/>
                <a:gdLst>
                  <a:gd name="T0" fmla="*/ 1579 w 1897"/>
                  <a:gd name="T1" fmla="*/ 301 h 515"/>
                  <a:gd name="T2" fmla="*/ 1706 w 1897"/>
                  <a:gd name="T3" fmla="*/ 301 h 515"/>
                  <a:gd name="T4" fmla="*/ 1596 w 1897"/>
                  <a:gd name="T5" fmla="*/ 20 h 515"/>
                  <a:gd name="T6" fmla="*/ 1391 w 1897"/>
                  <a:gd name="T7" fmla="*/ 500 h 515"/>
                  <a:gd name="T8" fmla="*/ 1542 w 1897"/>
                  <a:gd name="T9" fmla="*/ 394 h 515"/>
                  <a:gd name="T10" fmla="*/ 1787 w 1897"/>
                  <a:gd name="T11" fmla="*/ 500 h 515"/>
                  <a:gd name="T12" fmla="*/ 1692 w 1897"/>
                  <a:gd name="T13" fmla="*/ 20 h 515"/>
                  <a:gd name="T14" fmla="*/ 1813 w 1897"/>
                  <a:gd name="T15" fmla="*/ 77 h 515"/>
                  <a:gd name="T16" fmla="*/ 1813 w 1897"/>
                  <a:gd name="T17" fmla="*/ 61 h 515"/>
                  <a:gd name="T18" fmla="*/ 1828 w 1897"/>
                  <a:gd name="T19" fmla="*/ 77 h 515"/>
                  <a:gd name="T20" fmla="*/ 1826 w 1897"/>
                  <a:gd name="T21" fmla="*/ 59 h 515"/>
                  <a:gd name="T22" fmla="*/ 1833 w 1897"/>
                  <a:gd name="T23" fmla="*/ 48 h 515"/>
                  <a:gd name="T24" fmla="*/ 1818 w 1897"/>
                  <a:gd name="T25" fmla="*/ 35 h 515"/>
                  <a:gd name="T26" fmla="*/ 1805 w 1897"/>
                  <a:gd name="T27" fmla="*/ 77 h 515"/>
                  <a:gd name="T28" fmla="*/ 1850 w 1897"/>
                  <a:gd name="T29" fmla="*/ 56 h 515"/>
                  <a:gd name="T30" fmla="*/ 1819 w 1897"/>
                  <a:gd name="T31" fmla="*/ 88 h 515"/>
                  <a:gd name="T32" fmla="*/ 1819 w 1897"/>
                  <a:gd name="T33" fmla="*/ 25 h 515"/>
                  <a:gd name="T34" fmla="*/ 1819 w 1897"/>
                  <a:gd name="T35" fmla="*/ 20 h 515"/>
                  <a:gd name="T36" fmla="*/ 1783 w 1897"/>
                  <a:gd name="T37" fmla="*/ 56 h 515"/>
                  <a:gd name="T38" fmla="*/ 1855 w 1897"/>
                  <a:gd name="T39" fmla="*/ 56 h 515"/>
                  <a:gd name="T40" fmla="*/ 1813 w 1897"/>
                  <a:gd name="T41" fmla="*/ 41 h 515"/>
                  <a:gd name="T42" fmla="*/ 1818 w 1897"/>
                  <a:gd name="T43" fmla="*/ 41 h 515"/>
                  <a:gd name="T44" fmla="*/ 1826 w 1897"/>
                  <a:gd name="T45" fmla="*/ 48 h 515"/>
                  <a:gd name="T46" fmla="*/ 1818 w 1897"/>
                  <a:gd name="T47" fmla="*/ 55 h 515"/>
                  <a:gd name="T48" fmla="*/ 1813 w 1897"/>
                  <a:gd name="T49" fmla="*/ 41 h 515"/>
                  <a:gd name="T50" fmla="*/ 273 w 1897"/>
                  <a:gd name="T51" fmla="*/ 190 h 515"/>
                  <a:gd name="T52" fmla="*/ 106 w 1897"/>
                  <a:gd name="T53" fmla="*/ 263 h 515"/>
                  <a:gd name="T54" fmla="*/ 187 w 1897"/>
                  <a:gd name="T55" fmla="*/ 116 h 515"/>
                  <a:gd name="T56" fmla="*/ 273 w 1897"/>
                  <a:gd name="T57" fmla="*/ 190 h 515"/>
                  <a:gd name="T58" fmla="*/ 196 w 1897"/>
                  <a:gd name="T59" fmla="*/ 20 h 515"/>
                  <a:gd name="T60" fmla="*/ 0 w 1897"/>
                  <a:gd name="T61" fmla="*/ 500 h 515"/>
                  <a:gd name="T62" fmla="*/ 106 w 1897"/>
                  <a:gd name="T63" fmla="*/ 356 h 515"/>
                  <a:gd name="T64" fmla="*/ 380 w 1897"/>
                  <a:gd name="T65" fmla="*/ 188 h 515"/>
                  <a:gd name="T66" fmla="*/ 196 w 1897"/>
                  <a:gd name="T67" fmla="*/ 20 h 515"/>
                  <a:gd name="T68" fmla="*/ 954 w 1897"/>
                  <a:gd name="T69" fmla="*/ 74 h 515"/>
                  <a:gd name="T70" fmla="*/ 953 w 1897"/>
                  <a:gd name="T71" fmla="*/ 443 h 515"/>
                  <a:gd name="T72" fmla="*/ 1339 w 1897"/>
                  <a:gd name="T73" fmla="*/ 438 h 515"/>
                  <a:gd name="T74" fmla="*/ 1341 w 1897"/>
                  <a:gd name="T75" fmla="*/ 215 h 515"/>
                  <a:gd name="T76" fmla="*/ 1132 w 1897"/>
                  <a:gd name="T77" fmla="*/ 304 h 515"/>
                  <a:gd name="T78" fmla="*/ 1241 w 1897"/>
                  <a:gd name="T79" fmla="*/ 394 h 515"/>
                  <a:gd name="T80" fmla="*/ 1027 w 1897"/>
                  <a:gd name="T81" fmla="*/ 375 h 515"/>
                  <a:gd name="T82" fmla="*/ 1028 w 1897"/>
                  <a:gd name="T83" fmla="*/ 143 h 515"/>
                  <a:gd name="T84" fmla="*/ 1207 w 1897"/>
                  <a:gd name="T85" fmla="*/ 107 h 515"/>
                  <a:gd name="T86" fmla="*/ 1316 w 1897"/>
                  <a:gd name="T87" fmla="*/ 63 h 515"/>
                  <a:gd name="T88" fmla="*/ 954 w 1897"/>
                  <a:gd name="T89" fmla="*/ 74 h 515"/>
                  <a:gd name="T90" fmla="*/ 562 w 1897"/>
                  <a:gd name="T91" fmla="*/ 309 h 515"/>
                  <a:gd name="T92" fmla="*/ 769 w 1897"/>
                  <a:gd name="T93" fmla="*/ 215 h 515"/>
                  <a:gd name="T94" fmla="*/ 562 w 1897"/>
                  <a:gd name="T95" fmla="*/ 114 h 515"/>
                  <a:gd name="T96" fmla="*/ 819 w 1897"/>
                  <a:gd name="T97" fmla="*/ 20 h 515"/>
                  <a:gd name="T98" fmla="*/ 457 w 1897"/>
                  <a:gd name="T99" fmla="*/ 500 h 515"/>
                  <a:gd name="T100" fmla="*/ 823 w 1897"/>
                  <a:gd name="T101" fmla="*/ 407 h 515"/>
                  <a:gd name="T102" fmla="*/ 562 w 1897"/>
                  <a:gd name="T103" fmla="*/ 309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97" h="515">
                    <a:moveTo>
                      <a:pt x="1579" y="301"/>
                    </a:moveTo>
                    <a:lnTo>
                      <a:pt x="1579" y="301"/>
                    </a:lnTo>
                    <a:lnTo>
                      <a:pt x="1643" y="146"/>
                    </a:lnTo>
                    <a:lnTo>
                      <a:pt x="1706" y="301"/>
                    </a:lnTo>
                    <a:lnTo>
                      <a:pt x="1579" y="301"/>
                    </a:lnTo>
                    <a:close/>
                    <a:moveTo>
                      <a:pt x="1596" y="20"/>
                    </a:moveTo>
                    <a:lnTo>
                      <a:pt x="1596" y="20"/>
                    </a:lnTo>
                    <a:lnTo>
                      <a:pt x="1391" y="500"/>
                    </a:lnTo>
                    <a:lnTo>
                      <a:pt x="1498" y="500"/>
                    </a:lnTo>
                    <a:lnTo>
                      <a:pt x="1542" y="394"/>
                    </a:lnTo>
                    <a:lnTo>
                      <a:pt x="1743" y="394"/>
                    </a:lnTo>
                    <a:lnTo>
                      <a:pt x="1787" y="500"/>
                    </a:lnTo>
                    <a:lnTo>
                      <a:pt x="1897" y="500"/>
                    </a:lnTo>
                    <a:lnTo>
                      <a:pt x="1692" y="20"/>
                    </a:lnTo>
                    <a:lnTo>
                      <a:pt x="1596" y="20"/>
                    </a:lnTo>
                    <a:close/>
                    <a:moveTo>
                      <a:pt x="1813" y="77"/>
                    </a:moveTo>
                    <a:lnTo>
                      <a:pt x="1813" y="77"/>
                    </a:lnTo>
                    <a:lnTo>
                      <a:pt x="1813" y="61"/>
                    </a:lnTo>
                    <a:lnTo>
                      <a:pt x="1819" y="61"/>
                    </a:lnTo>
                    <a:lnTo>
                      <a:pt x="1828" y="77"/>
                    </a:lnTo>
                    <a:lnTo>
                      <a:pt x="1837" y="77"/>
                    </a:lnTo>
                    <a:lnTo>
                      <a:pt x="1826" y="59"/>
                    </a:lnTo>
                    <a:cubicBezTo>
                      <a:pt x="1828" y="58"/>
                      <a:pt x="1830" y="57"/>
                      <a:pt x="1831" y="55"/>
                    </a:cubicBezTo>
                    <a:cubicBezTo>
                      <a:pt x="1833" y="53"/>
                      <a:pt x="1833" y="50"/>
                      <a:pt x="1833" y="48"/>
                    </a:cubicBezTo>
                    <a:cubicBezTo>
                      <a:pt x="1833" y="44"/>
                      <a:pt x="1832" y="40"/>
                      <a:pt x="1830" y="38"/>
                    </a:cubicBezTo>
                    <a:cubicBezTo>
                      <a:pt x="1827" y="36"/>
                      <a:pt x="1823" y="35"/>
                      <a:pt x="1818" y="35"/>
                    </a:cubicBezTo>
                    <a:lnTo>
                      <a:pt x="1805" y="35"/>
                    </a:lnTo>
                    <a:lnTo>
                      <a:pt x="1805" y="77"/>
                    </a:lnTo>
                    <a:lnTo>
                      <a:pt x="1813" y="77"/>
                    </a:lnTo>
                    <a:close/>
                    <a:moveTo>
                      <a:pt x="1850" y="56"/>
                    </a:moveTo>
                    <a:lnTo>
                      <a:pt x="1850" y="56"/>
                    </a:lnTo>
                    <a:cubicBezTo>
                      <a:pt x="1850" y="74"/>
                      <a:pt x="1836" y="88"/>
                      <a:pt x="1819" y="88"/>
                    </a:cubicBezTo>
                    <a:cubicBezTo>
                      <a:pt x="1802" y="88"/>
                      <a:pt x="1788" y="74"/>
                      <a:pt x="1788" y="56"/>
                    </a:cubicBezTo>
                    <a:cubicBezTo>
                      <a:pt x="1788" y="39"/>
                      <a:pt x="1802" y="25"/>
                      <a:pt x="1819" y="25"/>
                    </a:cubicBezTo>
                    <a:cubicBezTo>
                      <a:pt x="1836" y="25"/>
                      <a:pt x="1850" y="39"/>
                      <a:pt x="1850" y="56"/>
                    </a:cubicBezTo>
                    <a:close/>
                    <a:moveTo>
                      <a:pt x="1819" y="20"/>
                    </a:moveTo>
                    <a:lnTo>
                      <a:pt x="1819" y="20"/>
                    </a:lnTo>
                    <a:cubicBezTo>
                      <a:pt x="1799" y="20"/>
                      <a:pt x="1783" y="37"/>
                      <a:pt x="1783" y="56"/>
                    </a:cubicBezTo>
                    <a:cubicBezTo>
                      <a:pt x="1783" y="76"/>
                      <a:pt x="1799" y="92"/>
                      <a:pt x="1819" y="92"/>
                    </a:cubicBezTo>
                    <a:cubicBezTo>
                      <a:pt x="1839" y="92"/>
                      <a:pt x="1855" y="76"/>
                      <a:pt x="1855" y="56"/>
                    </a:cubicBezTo>
                    <a:cubicBezTo>
                      <a:pt x="1855" y="37"/>
                      <a:pt x="1839" y="20"/>
                      <a:pt x="1819" y="20"/>
                    </a:cubicBezTo>
                    <a:close/>
                    <a:moveTo>
                      <a:pt x="1813" y="41"/>
                    </a:moveTo>
                    <a:lnTo>
                      <a:pt x="1813" y="41"/>
                    </a:lnTo>
                    <a:lnTo>
                      <a:pt x="1818" y="41"/>
                    </a:lnTo>
                    <a:cubicBezTo>
                      <a:pt x="1821" y="41"/>
                      <a:pt x="1823" y="42"/>
                      <a:pt x="1824" y="43"/>
                    </a:cubicBezTo>
                    <a:cubicBezTo>
                      <a:pt x="1826" y="44"/>
                      <a:pt x="1826" y="46"/>
                      <a:pt x="1826" y="48"/>
                    </a:cubicBezTo>
                    <a:cubicBezTo>
                      <a:pt x="1826" y="50"/>
                      <a:pt x="1825" y="52"/>
                      <a:pt x="1824" y="53"/>
                    </a:cubicBezTo>
                    <a:cubicBezTo>
                      <a:pt x="1822" y="54"/>
                      <a:pt x="1820" y="55"/>
                      <a:pt x="1818" y="55"/>
                    </a:cubicBezTo>
                    <a:lnTo>
                      <a:pt x="1813" y="55"/>
                    </a:lnTo>
                    <a:lnTo>
                      <a:pt x="1813" y="41"/>
                    </a:lnTo>
                    <a:close/>
                    <a:moveTo>
                      <a:pt x="273" y="190"/>
                    </a:moveTo>
                    <a:lnTo>
                      <a:pt x="273" y="190"/>
                    </a:lnTo>
                    <a:cubicBezTo>
                      <a:pt x="273" y="231"/>
                      <a:pt x="242" y="263"/>
                      <a:pt x="189" y="263"/>
                    </a:cubicBezTo>
                    <a:lnTo>
                      <a:pt x="106" y="263"/>
                    </a:lnTo>
                    <a:lnTo>
                      <a:pt x="106" y="116"/>
                    </a:lnTo>
                    <a:lnTo>
                      <a:pt x="187" y="116"/>
                    </a:lnTo>
                    <a:cubicBezTo>
                      <a:pt x="240" y="116"/>
                      <a:pt x="273" y="141"/>
                      <a:pt x="273" y="189"/>
                    </a:cubicBezTo>
                    <a:lnTo>
                      <a:pt x="273" y="190"/>
                    </a:lnTo>
                    <a:close/>
                    <a:moveTo>
                      <a:pt x="196" y="20"/>
                    </a:moveTo>
                    <a:lnTo>
                      <a:pt x="196" y="20"/>
                    </a:lnTo>
                    <a:lnTo>
                      <a:pt x="0" y="20"/>
                    </a:lnTo>
                    <a:lnTo>
                      <a:pt x="0" y="500"/>
                    </a:lnTo>
                    <a:lnTo>
                      <a:pt x="106" y="500"/>
                    </a:lnTo>
                    <a:lnTo>
                      <a:pt x="106" y="356"/>
                    </a:lnTo>
                    <a:lnTo>
                      <a:pt x="186" y="356"/>
                    </a:lnTo>
                    <a:cubicBezTo>
                      <a:pt x="293" y="356"/>
                      <a:pt x="380" y="299"/>
                      <a:pt x="380" y="188"/>
                    </a:cubicBezTo>
                    <a:lnTo>
                      <a:pt x="380" y="186"/>
                    </a:lnTo>
                    <a:cubicBezTo>
                      <a:pt x="380" y="88"/>
                      <a:pt x="311" y="20"/>
                      <a:pt x="196" y="20"/>
                    </a:cubicBezTo>
                    <a:close/>
                    <a:moveTo>
                      <a:pt x="954" y="74"/>
                    </a:moveTo>
                    <a:lnTo>
                      <a:pt x="954" y="74"/>
                    </a:lnTo>
                    <a:cubicBezTo>
                      <a:pt x="904" y="123"/>
                      <a:pt x="879" y="185"/>
                      <a:pt x="879" y="259"/>
                    </a:cubicBezTo>
                    <a:cubicBezTo>
                      <a:pt x="879" y="333"/>
                      <a:pt x="904" y="395"/>
                      <a:pt x="953" y="443"/>
                    </a:cubicBezTo>
                    <a:cubicBezTo>
                      <a:pt x="1002" y="491"/>
                      <a:pt x="1064" y="515"/>
                      <a:pt x="1138" y="515"/>
                    </a:cubicBezTo>
                    <a:cubicBezTo>
                      <a:pt x="1224" y="515"/>
                      <a:pt x="1292" y="489"/>
                      <a:pt x="1339" y="438"/>
                    </a:cubicBezTo>
                    <a:lnTo>
                      <a:pt x="1341" y="435"/>
                    </a:lnTo>
                    <a:lnTo>
                      <a:pt x="1341" y="215"/>
                    </a:lnTo>
                    <a:lnTo>
                      <a:pt x="1132" y="215"/>
                    </a:lnTo>
                    <a:lnTo>
                      <a:pt x="1132" y="304"/>
                    </a:lnTo>
                    <a:lnTo>
                      <a:pt x="1241" y="304"/>
                    </a:lnTo>
                    <a:lnTo>
                      <a:pt x="1241" y="394"/>
                    </a:lnTo>
                    <a:cubicBezTo>
                      <a:pt x="1213" y="411"/>
                      <a:pt x="1178" y="419"/>
                      <a:pt x="1137" y="419"/>
                    </a:cubicBezTo>
                    <a:cubicBezTo>
                      <a:pt x="1094" y="419"/>
                      <a:pt x="1057" y="404"/>
                      <a:pt x="1027" y="375"/>
                    </a:cubicBezTo>
                    <a:cubicBezTo>
                      <a:pt x="997" y="347"/>
                      <a:pt x="982" y="308"/>
                      <a:pt x="982" y="260"/>
                    </a:cubicBezTo>
                    <a:cubicBezTo>
                      <a:pt x="982" y="211"/>
                      <a:pt x="997" y="172"/>
                      <a:pt x="1028" y="143"/>
                    </a:cubicBezTo>
                    <a:cubicBezTo>
                      <a:pt x="1059" y="113"/>
                      <a:pt x="1098" y="99"/>
                      <a:pt x="1144" y="99"/>
                    </a:cubicBezTo>
                    <a:cubicBezTo>
                      <a:pt x="1168" y="99"/>
                      <a:pt x="1189" y="101"/>
                      <a:pt x="1207" y="107"/>
                    </a:cubicBezTo>
                    <a:cubicBezTo>
                      <a:pt x="1224" y="113"/>
                      <a:pt x="1241" y="123"/>
                      <a:pt x="1258" y="137"/>
                    </a:cubicBezTo>
                    <a:lnTo>
                      <a:pt x="1316" y="63"/>
                    </a:lnTo>
                    <a:cubicBezTo>
                      <a:pt x="1285" y="36"/>
                      <a:pt x="1230" y="0"/>
                      <a:pt x="1138" y="0"/>
                    </a:cubicBezTo>
                    <a:cubicBezTo>
                      <a:pt x="1066" y="0"/>
                      <a:pt x="1005" y="25"/>
                      <a:pt x="954" y="74"/>
                    </a:cubicBezTo>
                    <a:close/>
                    <a:moveTo>
                      <a:pt x="562" y="309"/>
                    </a:moveTo>
                    <a:lnTo>
                      <a:pt x="562" y="309"/>
                    </a:lnTo>
                    <a:lnTo>
                      <a:pt x="769" y="309"/>
                    </a:lnTo>
                    <a:lnTo>
                      <a:pt x="769" y="215"/>
                    </a:lnTo>
                    <a:lnTo>
                      <a:pt x="562" y="215"/>
                    </a:lnTo>
                    <a:lnTo>
                      <a:pt x="562" y="114"/>
                    </a:lnTo>
                    <a:lnTo>
                      <a:pt x="819" y="114"/>
                    </a:lnTo>
                    <a:lnTo>
                      <a:pt x="819" y="20"/>
                    </a:lnTo>
                    <a:lnTo>
                      <a:pt x="457" y="20"/>
                    </a:lnTo>
                    <a:lnTo>
                      <a:pt x="457" y="500"/>
                    </a:lnTo>
                    <a:lnTo>
                      <a:pt x="823" y="500"/>
                    </a:lnTo>
                    <a:lnTo>
                      <a:pt x="823" y="407"/>
                    </a:lnTo>
                    <a:lnTo>
                      <a:pt x="562" y="407"/>
                    </a:lnTo>
                    <a:lnTo>
                      <a:pt x="562" y="309"/>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8" name="Content Placeholder 7"/>
          <p:cNvSpPr>
            <a:spLocks noGrp="1"/>
          </p:cNvSpPr>
          <p:nvPr>
            <p:ph sz="quarter" idx="18"/>
          </p:nvPr>
        </p:nvSpPr>
        <p:spPr>
          <a:xfrm>
            <a:off x="365125" y="1098550"/>
            <a:ext cx="4024312" cy="3563938"/>
          </a:xfrm>
        </p:spPr>
        <p:txBody>
          <a:bodyPr/>
          <a:lstStyle>
            <a:lvl1pPr>
              <a:buClrTx/>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Date Placeholder 3"/>
          <p:cNvSpPr>
            <a:spLocks noGrp="1"/>
          </p:cNvSpPr>
          <p:nvPr>
            <p:ph type="dt" sz="half" idx="2"/>
          </p:nvPr>
        </p:nvSpPr>
        <p:spPr>
          <a:xfrm>
            <a:off x="971600" y="4853287"/>
            <a:ext cx="2057400" cy="274637"/>
          </a:xfrm>
          <a:prstGeom prst="rect">
            <a:avLst/>
          </a:prstGeom>
        </p:spPr>
        <p:txBody>
          <a:bodyPr vert="horz" lIns="91440" tIns="45720" rIns="91440" bIns="45720" rtlCol="0" anchor="ctr"/>
          <a:lstStyle>
            <a:lvl1pPr algn="l">
              <a:defRPr sz="1000">
                <a:solidFill>
                  <a:schemeClr val="bg1"/>
                </a:solidFill>
              </a:defRPr>
            </a:lvl1pPr>
          </a:lstStyle>
          <a:p>
            <a:r>
              <a:rPr lang="en-US" smtClean="0"/>
              <a:t>00 Month 0000</a:t>
            </a:r>
            <a:endParaRPr lang="en-US" dirty="0"/>
          </a:p>
        </p:txBody>
      </p:sp>
      <p:sp>
        <p:nvSpPr>
          <p:cNvPr id="15" name="Footer Placeholder 6"/>
          <p:cNvSpPr>
            <a:spLocks noGrp="1"/>
          </p:cNvSpPr>
          <p:nvPr>
            <p:ph type="ftr" sz="quarter" idx="15"/>
          </p:nvPr>
        </p:nvSpPr>
        <p:spPr>
          <a:xfrm>
            <a:off x="3086200" y="4864091"/>
            <a:ext cx="5372001" cy="238777"/>
          </a:xfrm>
        </p:spPr>
        <p:txBody>
          <a:bodyPr/>
          <a:lstStyle/>
          <a:p>
            <a:r>
              <a:rPr lang="en-US" smtClean="0"/>
              <a:t>Pega Weekly Status Report</a:t>
            </a:r>
            <a:endParaRPr lang="en-US" dirty="0"/>
          </a:p>
        </p:txBody>
      </p:sp>
      <p:sp>
        <p:nvSpPr>
          <p:cNvPr id="16" name="Slide Number Placeholder 7"/>
          <p:cNvSpPr>
            <a:spLocks noGrp="1"/>
          </p:cNvSpPr>
          <p:nvPr>
            <p:ph type="sldNum" sz="quarter" idx="16"/>
          </p:nvPr>
        </p:nvSpPr>
        <p:spPr>
          <a:xfrm>
            <a:off x="8460432" y="4871217"/>
            <a:ext cx="320040" cy="238776"/>
          </a:xfrm>
        </p:spPr>
        <p:txBody>
          <a:bodyPr/>
          <a:lstStyle/>
          <a:p>
            <a:fld id="{94C005EB-05AB-4350-8862-D44178390B49}" type="slidenum">
              <a:rPr lang="en-US" smtClean="0"/>
              <a:pPr/>
              <a:t>‹#›</a:t>
            </a:fld>
            <a:endParaRPr lang="en-US" dirty="0"/>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Half Photo Grey">
    <p:bg>
      <p:bgPr>
        <a:solidFill>
          <a:srgbClr val="ABA9AB"/>
        </a:solidFill>
        <a:effectLst/>
      </p:bgPr>
    </p:bg>
    <p:spTree>
      <p:nvGrpSpPr>
        <p:cNvPr id="1" name=""/>
        <p:cNvGrpSpPr/>
        <p:nvPr/>
      </p:nvGrpSpPr>
      <p:grpSpPr>
        <a:xfrm>
          <a:off x="0" y="0"/>
          <a:ext cx="0" cy="0"/>
          <a:chOff x="0" y="0"/>
          <a:chExt cx="0" cy="0"/>
        </a:xfrm>
      </p:grpSpPr>
      <p:sp>
        <p:nvSpPr>
          <p:cNvPr id="13" name="Freeform 5"/>
          <p:cNvSpPr>
            <a:spLocks noChangeAspect="1"/>
          </p:cNvSpPr>
          <p:nvPr userDrawn="1"/>
        </p:nvSpPr>
        <p:spPr bwMode="hidden">
          <a:xfrm>
            <a:off x="-4" y="3883108"/>
            <a:ext cx="4572004" cy="1260393"/>
          </a:xfrm>
          <a:custGeom>
            <a:avLst/>
            <a:gdLst/>
            <a:ahLst/>
            <a:cxnLst/>
            <a:rect l="l" t="t" r="r" b="b"/>
            <a:pathLst>
              <a:path w="4572004" h="1260393">
                <a:moveTo>
                  <a:pt x="1076568" y="0"/>
                </a:moveTo>
                <a:cubicBezTo>
                  <a:pt x="1314868" y="0"/>
                  <a:pt x="1508050" y="193181"/>
                  <a:pt x="1508050" y="431483"/>
                </a:cubicBezTo>
                <a:lnTo>
                  <a:pt x="1506772" y="444162"/>
                </a:lnTo>
                <a:lnTo>
                  <a:pt x="1552495" y="458355"/>
                </a:lnTo>
                <a:cubicBezTo>
                  <a:pt x="1599993" y="478445"/>
                  <a:pt x="1640406" y="512006"/>
                  <a:pt x="1668944" y="554249"/>
                </a:cubicBezTo>
                <a:lnTo>
                  <a:pt x="1680767" y="578842"/>
                </a:lnTo>
                <a:lnTo>
                  <a:pt x="1699016" y="563786"/>
                </a:lnTo>
                <a:cubicBezTo>
                  <a:pt x="1733363" y="540582"/>
                  <a:pt x="1774768" y="527032"/>
                  <a:pt x="1819338" y="527032"/>
                </a:cubicBezTo>
                <a:cubicBezTo>
                  <a:pt x="1834196" y="527032"/>
                  <a:pt x="1848701" y="528538"/>
                  <a:pt x="1862710" y="531405"/>
                </a:cubicBezTo>
                <a:lnTo>
                  <a:pt x="1900853" y="543245"/>
                </a:lnTo>
                <a:lnTo>
                  <a:pt x="1908541" y="518482"/>
                </a:lnTo>
                <a:cubicBezTo>
                  <a:pt x="1948720" y="423486"/>
                  <a:pt x="2042784" y="356830"/>
                  <a:pt x="2152417" y="356830"/>
                </a:cubicBezTo>
                <a:lnTo>
                  <a:pt x="2171456" y="358749"/>
                </a:lnTo>
                <a:lnTo>
                  <a:pt x="2188958" y="326501"/>
                </a:lnTo>
                <a:cubicBezTo>
                  <a:pt x="2266499" y="211726"/>
                  <a:pt x="2397813" y="136264"/>
                  <a:pt x="2546751" y="136264"/>
                </a:cubicBezTo>
                <a:cubicBezTo>
                  <a:pt x="2665902" y="136264"/>
                  <a:pt x="2773772" y="184560"/>
                  <a:pt x="2851855" y="262643"/>
                </a:cubicBezTo>
                <a:lnTo>
                  <a:pt x="2891688" y="310921"/>
                </a:lnTo>
                <a:lnTo>
                  <a:pt x="2903068" y="289955"/>
                </a:lnTo>
                <a:cubicBezTo>
                  <a:pt x="2992355" y="157792"/>
                  <a:pt x="3143561" y="70899"/>
                  <a:pt x="3315062" y="70899"/>
                </a:cubicBezTo>
                <a:cubicBezTo>
                  <a:pt x="3332212" y="70899"/>
                  <a:pt x="3349159" y="71768"/>
                  <a:pt x="3365862" y="73464"/>
                </a:cubicBezTo>
                <a:lnTo>
                  <a:pt x="3414566" y="80897"/>
                </a:lnTo>
                <a:lnTo>
                  <a:pt x="3444650" y="56076"/>
                </a:lnTo>
                <a:cubicBezTo>
                  <a:pt x="3497054" y="20673"/>
                  <a:pt x="3560228" y="0"/>
                  <a:pt x="3628230" y="0"/>
                </a:cubicBezTo>
                <a:cubicBezTo>
                  <a:pt x="3786902" y="0"/>
                  <a:pt x="3919286" y="112550"/>
                  <a:pt x="3949902" y="262170"/>
                </a:cubicBezTo>
                <a:lnTo>
                  <a:pt x="3950759" y="270668"/>
                </a:lnTo>
                <a:lnTo>
                  <a:pt x="3960210" y="267734"/>
                </a:lnTo>
                <a:cubicBezTo>
                  <a:pt x="3977440" y="264208"/>
                  <a:pt x="3995279" y="262357"/>
                  <a:pt x="4013551" y="262357"/>
                </a:cubicBezTo>
                <a:cubicBezTo>
                  <a:pt x="4104912" y="262357"/>
                  <a:pt x="4185460" y="308646"/>
                  <a:pt x="4233025" y="379050"/>
                </a:cubicBezTo>
                <a:lnTo>
                  <a:pt x="4243902" y="399090"/>
                </a:lnTo>
                <a:lnTo>
                  <a:pt x="4247387" y="387863"/>
                </a:lnTo>
                <a:cubicBezTo>
                  <a:pt x="4301073" y="260934"/>
                  <a:pt x="4425974" y="171460"/>
                  <a:pt x="4572004" y="169861"/>
                </a:cubicBezTo>
                <a:lnTo>
                  <a:pt x="4572004" y="1260393"/>
                </a:lnTo>
                <a:lnTo>
                  <a:pt x="2" y="1260393"/>
                </a:lnTo>
                <a:cubicBezTo>
                  <a:pt x="1" y="1020805"/>
                  <a:pt x="1" y="781218"/>
                  <a:pt x="0" y="541629"/>
                </a:cubicBezTo>
                <a:lnTo>
                  <a:pt x="13625" y="525116"/>
                </a:lnTo>
                <a:cubicBezTo>
                  <a:pt x="71477" y="467264"/>
                  <a:pt x="151398" y="431483"/>
                  <a:pt x="239675" y="431483"/>
                </a:cubicBezTo>
                <a:cubicBezTo>
                  <a:pt x="283815" y="431483"/>
                  <a:pt x="325865" y="440428"/>
                  <a:pt x="364110" y="456605"/>
                </a:cubicBezTo>
                <a:lnTo>
                  <a:pt x="392039" y="471763"/>
                </a:lnTo>
                <a:lnTo>
                  <a:pt x="414033" y="445106"/>
                </a:lnTo>
                <a:cubicBezTo>
                  <a:pt x="471885" y="387254"/>
                  <a:pt x="551805" y="351473"/>
                  <a:pt x="640084" y="351473"/>
                </a:cubicBezTo>
                <a:lnTo>
                  <a:pt x="653018" y="352777"/>
                </a:lnTo>
                <a:lnTo>
                  <a:pt x="653850" y="344524"/>
                </a:lnTo>
                <a:cubicBezTo>
                  <a:pt x="694085" y="147905"/>
                  <a:pt x="868053" y="0"/>
                  <a:pt x="1076568" y="0"/>
                </a:cubicBezTo>
                <a:close/>
              </a:path>
            </a:pathLst>
          </a:custGeom>
          <a:solidFill>
            <a:srgbClr val="FFFFFF">
              <a:alpha val="14902"/>
            </a:srgbClr>
          </a:solidFill>
          <a:ln w="25400" cap="sq" cmpd="sng" algn="ctr">
            <a:noFill/>
            <a:prstDash val="solid"/>
          </a:ln>
          <a:effectLst/>
        </p:spPr>
        <p:txBody>
          <a:bodyPr wrap="square" rtlCol="0" anchor="ctr">
            <a:noAutofit/>
          </a:bodyPr>
          <a:lstStyle/>
          <a:p>
            <a:pPr marR="0" lvl="0" indent="0" algn="ctr" fontAlgn="auto">
              <a:lnSpc>
                <a:spcPct val="100000"/>
              </a:lnSpc>
              <a:spcBef>
                <a:spcPts val="0"/>
              </a:spcBef>
              <a:spcAft>
                <a:spcPts val="0"/>
              </a:spcAft>
              <a:buClrTx/>
              <a:buSzTx/>
              <a:buFontTx/>
              <a:buNone/>
              <a:tabLst/>
            </a:pPr>
            <a:endParaRPr kumimoji="0" lang="en-US" sz="1200" b="0" i="0" u="none" strike="noStrike" kern="0" cap="none" spc="0" normalizeH="0" baseline="0" noProof="0" dirty="0">
              <a:ln>
                <a:noFill/>
              </a:ln>
              <a:solidFill>
                <a:srgbClr val="FFFFFF"/>
              </a:solidFill>
              <a:effectLst/>
              <a:uLnTx/>
              <a:uFillTx/>
            </a:endParaRPr>
          </a:p>
        </p:txBody>
      </p:sp>
      <p:sp>
        <p:nvSpPr>
          <p:cNvPr id="9" name="Picture Placeholder 8"/>
          <p:cNvSpPr>
            <a:spLocks noGrp="1"/>
          </p:cNvSpPr>
          <p:nvPr>
            <p:ph type="pic" sz="quarter" idx="14"/>
          </p:nvPr>
        </p:nvSpPr>
        <p:spPr bwMode="gray">
          <a:xfrm>
            <a:off x="4572000" y="0"/>
            <a:ext cx="4572000" cy="5143500"/>
          </a:xfrm>
          <a:solidFill>
            <a:schemeClr val="accent5"/>
          </a:solidFill>
        </p:spPr>
        <p:txBody>
          <a:bodyPr anchor="ctr" anchorCtr="0">
            <a:normAutofit/>
          </a:bodyPr>
          <a:lstStyle>
            <a:lvl1pPr marL="0" indent="0" algn="ctr">
              <a:buNone/>
              <a:defRPr sz="800"/>
            </a:lvl1pPr>
          </a:lstStyle>
          <a:p>
            <a:r>
              <a:rPr lang="en-US"/>
              <a:t>Click icon to add picture</a:t>
            </a:r>
          </a:p>
        </p:txBody>
      </p:sp>
      <p:sp>
        <p:nvSpPr>
          <p:cNvPr id="2" name="Title 1"/>
          <p:cNvSpPr>
            <a:spLocks noGrp="1"/>
          </p:cNvSpPr>
          <p:nvPr>
            <p:ph type="title" hasCustomPrompt="1"/>
          </p:nvPr>
        </p:nvSpPr>
        <p:spPr>
          <a:xfrm>
            <a:off x="365125" y="182880"/>
            <a:ext cx="4024313" cy="687070"/>
          </a:xfrm>
        </p:spPr>
        <p:txBody>
          <a:bodyPr/>
          <a:lstStyle>
            <a:lvl1pPr>
              <a:defRPr>
                <a:solidFill>
                  <a:schemeClr val="bg1"/>
                </a:solidFill>
              </a:defRPr>
            </a:lvl1pPr>
          </a:lstStyle>
          <a:p>
            <a:r>
              <a:rPr lang="en-US" dirty="0"/>
              <a:t>Slide title, sentence case</a:t>
            </a:r>
          </a:p>
        </p:txBody>
      </p:sp>
      <p:grpSp>
        <p:nvGrpSpPr>
          <p:cNvPr id="20" name="Group 19"/>
          <p:cNvGrpSpPr>
            <a:grpSpLocks noChangeAspect="1"/>
          </p:cNvGrpSpPr>
          <p:nvPr userDrawn="1"/>
        </p:nvGrpSpPr>
        <p:grpSpPr bwMode="invGray">
          <a:xfrm>
            <a:off x="114300" y="4880397"/>
            <a:ext cx="685800" cy="202367"/>
            <a:chOff x="2203450" y="1885950"/>
            <a:chExt cx="4737100" cy="1371600"/>
          </a:xfrm>
        </p:grpSpPr>
        <p:sp>
          <p:nvSpPr>
            <p:cNvPr id="21" name="AutoShape 3"/>
            <p:cNvSpPr>
              <a:spLocks noChangeAspect="1" noChangeArrowheads="1" noTextEdit="1"/>
            </p:cNvSpPr>
            <p:nvPr/>
          </p:nvSpPr>
          <p:spPr bwMode="invGray">
            <a:xfrm>
              <a:off x="2203450" y="1885950"/>
              <a:ext cx="4737100" cy="1371600"/>
            </a:xfrm>
            <a:prstGeom prst="rect">
              <a:avLst/>
            </a:prstGeom>
            <a:noFill/>
            <a:ln>
              <a:noFill/>
            </a:ln>
          </p:spPr>
          <p:txBody>
            <a:bodyPr vert="horz" wrap="square" lIns="91440" tIns="45720" rIns="91440" bIns="45720" numCol="1" anchor="t" anchorCtr="0" compatLnSpc="1">
              <a:prstTxWarp prst="textNoShape">
                <a:avLst/>
              </a:prstTxWarp>
            </a:bodyPr>
            <a:lstStyle/>
            <a:p>
              <a:endParaRPr lang="en-US"/>
            </a:p>
          </p:txBody>
        </p:sp>
        <p:grpSp>
          <p:nvGrpSpPr>
            <p:cNvPr id="22" name="Group 21"/>
            <p:cNvGrpSpPr/>
            <p:nvPr/>
          </p:nvGrpSpPr>
          <p:grpSpPr bwMode="invGray">
            <a:xfrm>
              <a:off x="2549525" y="2117725"/>
              <a:ext cx="3948113" cy="908050"/>
              <a:chOff x="2549525" y="2117725"/>
              <a:chExt cx="3948113" cy="908050"/>
            </a:xfrm>
          </p:grpSpPr>
          <p:sp>
            <p:nvSpPr>
              <p:cNvPr id="23" name="Freeform 5"/>
              <p:cNvSpPr>
                <a:spLocks noEditPoints="1"/>
              </p:cNvSpPr>
              <p:nvPr/>
            </p:nvSpPr>
            <p:spPr bwMode="invGray">
              <a:xfrm>
                <a:off x="2549525" y="2117725"/>
                <a:ext cx="1949450" cy="908050"/>
              </a:xfrm>
              <a:custGeom>
                <a:avLst/>
                <a:gdLst>
                  <a:gd name="T0" fmla="*/ 1816 w 2042"/>
                  <a:gd name="T1" fmla="*/ 279 h 946"/>
                  <a:gd name="T2" fmla="*/ 1816 w 2042"/>
                  <a:gd name="T3" fmla="*/ 279 h 946"/>
                  <a:gd name="T4" fmla="*/ 1813 w 2042"/>
                  <a:gd name="T5" fmla="*/ 278 h 946"/>
                  <a:gd name="T6" fmla="*/ 1761 w 2042"/>
                  <a:gd name="T7" fmla="*/ 288 h 946"/>
                  <a:gd name="T8" fmla="*/ 1758 w 2042"/>
                  <a:gd name="T9" fmla="*/ 291 h 946"/>
                  <a:gd name="T10" fmla="*/ 1805 w 2042"/>
                  <a:gd name="T11" fmla="*/ 314 h 946"/>
                  <a:gd name="T12" fmla="*/ 1816 w 2042"/>
                  <a:gd name="T13" fmla="*/ 279 h 946"/>
                  <a:gd name="T14" fmla="*/ 2030 w 2042"/>
                  <a:gd name="T15" fmla="*/ 536 h 946"/>
                  <a:gd name="T16" fmla="*/ 2030 w 2042"/>
                  <a:gd name="T17" fmla="*/ 536 h 946"/>
                  <a:gd name="T18" fmla="*/ 2000 w 2042"/>
                  <a:gd name="T19" fmla="*/ 586 h 946"/>
                  <a:gd name="T20" fmla="*/ 1938 w 2042"/>
                  <a:gd name="T21" fmla="*/ 596 h 946"/>
                  <a:gd name="T22" fmla="*/ 1779 w 2042"/>
                  <a:gd name="T23" fmla="*/ 532 h 946"/>
                  <a:gd name="T24" fmla="*/ 1511 w 2042"/>
                  <a:gd name="T25" fmla="*/ 458 h 946"/>
                  <a:gd name="T26" fmla="*/ 1501 w 2042"/>
                  <a:gd name="T27" fmla="*/ 469 h 946"/>
                  <a:gd name="T28" fmla="*/ 1679 w 2042"/>
                  <a:gd name="T29" fmla="*/ 582 h 946"/>
                  <a:gd name="T30" fmla="*/ 1719 w 2042"/>
                  <a:gd name="T31" fmla="*/ 725 h 946"/>
                  <a:gd name="T32" fmla="*/ 1607 w 2042"/>
                  <a:gd name="T33" fmla="*/ 657 h 946"/>
                  <a:gd name="T34" fmla="*/ 1107 w 2042"/>
                  <a:gd name="T35" fmla="*/ 443 h 946"/>
                  <a:gd name="T36" fmla="*/ 1639 w 2042"/>
                  <a:gd name="T37" fmla="*/ 62 h 946"/>
                  <a:gd name="T38" fmla="*/ 1782 w 2042"/>
                  <a:gd name="T39" fmla="*/ 115 h 946"/>
                  <a:gd name="T40" fmla="*/ 1750 w 2042"/>
                  <a:gd name="T41" fmla="*/ 148 h 946"/>
                  <a:gd name="T42" fmla="*/ 1752 w 2042"/>
                  <a:gd name="T43" fmla="*/ 177 h 946"/>
                  <a:gd name="T44" fmla="*/ 1842 w 2042"/>
                  <a:gd name="T45" fmla="*/ 248 h 946"/>
                  <a:gd name="T46" fmla="*/ 1873 w 2042"/>
                  <a:gd name="T47" fmla="*/ 330 h 946"/>
                  <a:gd name="T48" fmla="*/ 2025 w 2042"/>
                  <a:gd name="T49" fmla="*/ 494 h 946"/>
                  <a:gd name="T50" fmla="*/ 2030 w 2042"/>
                  <a:gd name="T51" fmla="*/ 536 h 946"/>
                  <a:gd name="T52" fmla="*/ 1046 w 2042"/>
                  <a:gd name="T53" fmla="*/ 183 h 946"/>
                  <a:gd name="T54" fmla="*/ 1046 w 2042"/>
                  <a:gd name="T55" fmla="*/ 183 h 946"/>
                  <a:gd name="T56" fmla="*/ 1037 w 2042"/>
                  <a:gd name="T57" fmla="*/ 427 h 946"/>
                  <a:gd name="T58" fmla="*/ 971 w 2042"/>
                  <a:gd name="T59" fmla="*/ 415 h 946"/>
                  <a:gd name="T60" fmla="*/ 417 w 2042"/>
                  <a:gd name="T61" fmla="*/ 756 h 946"/>
                  <a:gd name="T62" fmla="*/ 0 w 2042"/>
                  <a:gd name="T63" fmla="*/ 946 h 946"/>
                  <a:gd name="T64" fmla="*/ 919 w 2042"/>
                  <a:gd name="T65" fmla="*/ 68 h 946"/>
                  <a:gd name="T66" fmla="*/ 1046 w 2042"/>
                  <a:gd name="T67" fmla="*/ 183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42" h="946">
                    <a:moveTo>
                      <a:pt x="1816" y="279"/>
                    </a:moveTo>
                    <a:lnTo>
                      <a:pt x="1816" y="279"/>
                    </a:lnTo>
                    <a:lnTo>
                      <a:pt x="1813" y="278"/>
                    </a:lnTo>
                    <a:cubicBezTo>
                      <a:pt x="1813" y="277"/>
                      <a:pt x="1784" y="264"/>
                      <a:pt x="1761" y="288"/>
                    </a:cubicBezTo>
                    <a:lnTo>
                      <a:pt x="1758" y="291"/>
                    </a:lnTo>
                    <a:lnTo>
                      <a:pt x="1805" y="314"/>
                    </a:lnTo>
                    <a:lnTo>
                      <a:pt x="1816" y="279"/>
                    </a:lnTo>
                    <a:close/>
                    <a:moveTo>
                      <a:pt x="2030" y="536"/>
                    </a:moveTo>
                    <a:lnTo>
                      <a:pt x="2030" y="536"/>
                    </a:lnTo>
                    <a:cubicBezTo>
                      <a:pt x="2030" y="536"/>
                      <a:pt x="2010" y="573"/>
                      <a:pt x="2000" y="586"/>
                    </a:cubicBezTo>
                    <a:cubicBezTo>
                      <a:pt x="1991" y="600"/>
                      <a:pt x="1963" y="608"/>
                      <a:pt x="1938" y="596"/>
                    </a:cubicBezTo>
                    <a:cubicBezTo>
                      <a:pt x="1926" y="591"/>
                      <a:pt x="1820" y="529"/>
                      <a:pt x="1779" y="532"/>
                    </a:cubicBezTo>
                    <a:cubicBezTo>
                      <a:pt x="1574" y="550"/>
                      <a:pt x="1517" y="466"/>
                      <a:pt x="1511" y="458"/>
                    </a:cubicBezTo>
                    <a:cubicBezTo>
                      <a:pt x="1504" y="450"/>
                      <a:pt x="1492" y="454"/>
                      <a:pt x="1501" y="469"/>
                    </a:cubicBezTo>
                    <a:cubicBezTo>
                      <a:pt x="1546" y="546"/>
                      <a:pt x="1679" y="582"/>
                      <a:pt x="1679" y="582"/>
                    </a:cubicBezTo>
                    <a:cubicBezTo>
                      <a:pt x="1714" y="666"/>
                      <a:pt x="1719" y="725"/>
                      <a:pt x="1719" y="725"/>
                    </a:cubicBezTo>
                    <a:cubicBezTo>
                      <a:pt x="1684" y="698"/>
                      <a:pt x="1647" y="676"/>
                      <a:pt x="1607" y="657"/>
                    </a:cubicBezTo>
                    <a:cubicBezTo>
                      <a:pt x="1501" y="586"/>
                      <a:pt x="1335" y="498"/>
                      <a:pt x="1107" y="443"/>
                    </a:cubicBezTo>
                    <a:cubicBezTo>
                      <a:pt x="1120" y="261"/>
                      <a:pt x="1211" y="0"/>
                      <a:pt x="1639" y="62"/>
                    </a:cubicBezTo>
                    <a:cubicBezTo>
                      <a:pt x="1639" y="62"/>
                      <a:pt x="1724" y="76"/>
                      <a:pt x="1782" y="115"/>
                    </a:cubicBezTo>
                    <a:cubicBezTo>
                      <a:pt x="1782" y="115"/>
                      <a:pt x="1768" y="130"/>
                      <a:pt x="1750" y="148"/>
                    </a:cubicBezTo>
                    <a:cubicBezTo>
                      <a:pt x="1732" y="166"/>
                      <a:pt x="1752" y="177"/>
                      <a:pt x="1752" y="177"/>
                    </a:cubicBezTo>
                    <a:lnTo>
                      <a:pt x="1842" y="248"/>
                    </a:lnTo>
                    <a:cubicBezTo>
                      <a:pt x="1843" y="286"/>
                      <a:pt x="1845" y="296"/>
                      <a:pt x="1873" y="330"/>
                    </a:cubicBezTo>
                    <a:cubicBezTo>
                      <a:pt x="1901" y="364"/>
                      <a:pt x="2011" y="479"/>
                      <a:pt x="2025" y="494"/>
                    </a:cubicBezTo>
                    <a:cubicBezTo>
                      <a:pt x="2042" y="512"/>
                      <a:pt x="2030" y="536"/>
                      <a:pt x="2030" y="536"/>
                    </a:cubicBezTo>
                    <a:close/>
                    <a:moveTo>
                      <a:pt x="1046" y="183"/>
                    </a:moveTo>
                    <a:lnTo>
                      <a:pt x="1046" y="183"/>
                    </a:lnTo>
                    <a:cubicBezTo>
                      <a:pt x="1023" y="276"/>
                      <a:pt x="1025" y="358"/>
                      <a:pt x="1037" y="427"/>
                    </a:cubicBezTo>
                    <a:cubicBezTo>
                      <a:pt x="1015" y="423"/>
                      <a:pt x="993" y="419"/>
                      <a:pt x="971" y="415"/>
                    </a:cubicBezTo>
                    <a:cubicBezTo>
                      <a:pt x="503" y="339"/>
                      <a:pt x="362" y="569"/>
                      <a:pt x="417" y="756"/>
                    </a:cubicBezTo>
                    <a:cubicBezTo>
                      <a:pt x="262" y="814"/>
                      <a:pt x="117" y="881"/>
                      <a:pt x="0" y="946"/>
                    </a:cubicBezTo>
                    <a:cubicBezTo>
                      <a:pt x="184" y="506"/>
                      <a:pt x="583" y="119"/>
                      <a:pt x="919" y="68"/>
                    </a:cubicBezTo>
                    <a:cubicBezTo>
                      <a:pt x="1029" y="53"/>
                      <a:pt x="1060" y="125"/>
                      <a:pt x="1046" y="183"/>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6"/>
              <p:cNvSpPr>
                <a:spLocks noEditPoints="1"/>
              </p:cNvSpPr>
              <p:nvPr/>
            </p:nvSpPr>
            <p:spPr bwMode="invGray">
              <a:xfrm>
                <a:off x="2894013" y="2443163"/>
                <a:ext cx="1189038" cy="400050"/>
              </a:xfrm>
              <a:custGeom>
                <a:avLst/>
                <a:gdLst>
                  <a:gd name="T0" fmla="*/ 749 w 1245"/>
                  <a:gd name="T1" fmla="*/ 246 h 417"/>
                  <a:gd name="T2" fmla="*/ 749 w 1245"/>
                  <a:gd name="T3" fmla="*/ 246 h 417"/>
                  <a:gd name="T4" fmla="*/ 1245 w 1245"/>
                  <a:gd name="T5" fmla="*/ 318 h 417"/>
                  <a:gd name="T6" fmla="*/ 745 w 1245"/>
                  <a:gd name="T7" fmla="*/ 104 h 417"/>
                  <a:gd name="T8" fmla="*/ 749 w 1245"/>
                  <a:gd name="T9" fmla="*/ 246 h 417"/>
                  <a:gd name="T10" fmla="*/ 722 w 1245"/>
                  <a:gd name="T11" fmla="*/ 249 h 417"/>
                  <a:gd name="T12" fmla="*/ 722 w 1245"/>
                  <a:gd name="T13" fmla="*/ 249 h 417"/>
                  <a:gd name="T14" fmla="*/ 55 w 1245"/>
                  <a:gd name="T15" fmla="*/ 417 h 417"/>
                  <a:gd name="T16" fmla="*/ 609 w 1245"/>
                  <a:gd name="T17" fmla="*/ 76 h 417"/>
                  <a:gd name="T18" fmla="*/ 675 w 1245"/>
                  <a:gd name="T19" fmla="*/ 88 h 417"/>
                  <a:gd name="T20" fmla="*/ 722 w 1245"/>
                  <a:gd name="T21" fmla="*/ 24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5" h="417">
                    <a:moveTo>
                      <a:pt x="749" y="246"/>
                    </a:moveTo>
                    <a:lnTo>
                      <a:pt x="749" y="246"/>
                    </a:lnTo>
                    <a:cubicBezTo>
                      <a:pt x="931" y="232"/>
                      <a:pt x="1103" y="250"/>
                      <a:pt x="1245" y="318"/>
                    </a:cubicBezTo>
                    <a:cubicBezTo>
                      <a:pt x="1139" y="247"/>
                      <a:pt x="973" y="159"/>
                      <a:pt x="745" y="104"/>
                    </a:cubicBezTo>
                    <a:cubicBezTo>
                      <a:pt x="740" y="167"/>
                      <a:pt x="745" y="220"/>
                      <a:pt x="749" y="246"/>
                    </a:cubicBezTo>
                    <a:close/>
                    <a:moveTo>
                      <a:pt x="722" y="249"/>
                    </a:moveTo>
                    <a:lnTo>
                      <a:pt x="722" y="249"/>
                    </a:lnTo>
                    <a:cubicBezTo>
                      <a:pt x="518" y="268"/>
                      <a:pt x="277" y="334"/>
                      <a:pt x="55" y="417"/>
                    </a:cubicBezTo>
                    <a:cubicBezTo>
                      <a:pt x="0" y="230"/>
                      <a:pt x="141" y="0"/>
                      <a:pt x="609" y="76"/>
                    </a:cubicBezTo>
                    <a:cubicBezTo>
                      <a:pt x="631" y="80"/>
                      <a:pt x="653" y="84"/>
                      <a:pt x="675" y="88"/>
                    </a:cubicBezTo>
                    <a:cubicBezTo>
                      <a:pt x="686" y="154"/>
                      <a:pt x="706" y="208"/>
                      <a:pt x="722" y="249"/>
                    </a:cubicBezTo>
                    <a:close/>
                  </a:path>
                </a:pathLst>
              </a:custGeom>
              <a:solidFill>
                <a:srgbClr val="FFFFFF">
                  <a:alpha val="50000"/>
                </a:srgb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7"/>
              <p:cNvSpPr>
                <a:spLocks noEditPoints="1"/>
              </p:cNvSpPr>
              <p:nvPr/>
            </p:nvSpPr>
            <p:spPr bwMode="invGray">
              <a:xfrm>
                <a:off x="4687888" y="2325688"/>
                <a:ext cx="1809750" cy="493713"/>
              </a:xfrm>
              <a:custGeom>
                <a:avLst/>
                <a:gdLst>
                  <a:gd name="T0" fmla="*/ 1579 w 1897"/>
                  <a:gd name="T1" fmla="*/ 301 h 515"/>
                  <a:gd name="T2" fmla="*/ 1706 w 1897"/>
                  <a:gd name="T3" fmla="*/ 301 h 515"/>
                  <a:gd name="T4" fmla="*/ 1596 w 1897"/>
                  <a:gd name="T5" fmla="*/ 20 h 515"/>
                  <a:gd name="T6" fmla="*/ 1391 w 1897"/>
                  <a:gd name="T7" fmla="*/ 500 h 515"/>
                  <a:gd name="T8" fmla="*/ 1542 w 1897"/>
                  <a:gd name="T9" fmla="*/ 394 h 515"/>
                  <a:gd name="T10" fmla="*/ 1787 w 1897"/>
                  <a:gd name="T11" fmla="*/ 500 h 515"/>
                  <a:gd name="T12" fmla="*/ 1692 w 1897"/>
                  <a:gd name="T13" fmla="*/ 20 h 515"/>
                  <a:gd name="T14" fmla="*/ 1813 w 1897"/>
                  <a:gd name="T15" fmla="*/ 77 h 515"/>
                  <a:gd name="T16" fmla="*/ 1813 w 1897"/>
                  <a:gd name="T17" fmla="*/ 61 h 515"/>
                  <a:gd name="T18" fmla="*/ 1828 w 1897"/>
                  <a:gd name="T19" fmla="*/ 77 h 515"/>
                  <a:gd name="T20" fmla="*/ 1826 w 1897"/>
                  <a:gd name="T21" fmla="*/ 59 h 515"/>
                  <a:gd name="T22" fmla="*/ 1833 w 1897"/>
                  <a:gd name="T23" fmla="*/ 48 h 515"/>
                  <a:gd name="T24" fmla="*/ 1818 w 1897"/>
                  <a:gd name="T25" fmla="*/ 35 h 515"/>
                  <a:gd name="T26" fmla="*/ 1805 w 1897"/>
                  <a:gd name="T27" fmla="*/ 77 h 515"/>
                  <a:gd name="T28" fmla="*/ 1850 w 1897"/>
                  <a:gd name="T29" fmla="*/ 56 h 515"/>
                  <a:gd name="T30" fmla="*/ 1819 w 1897"/>
                  <a:gd name="T31" fmla="*/ 88 h 515"/>
                  <a:gd name="T32" fmla="*/ 1819 w 1897"/>
                  <a:gd name="T33" fmla="*/ 25 h 515"/>
                  <a:gd name="T34" fmla="*/ 1819 w 1897"/>
                  <a:gd name="T35" fmla="*/ 20 h 515"/>
                  <a:gd name="T36" fmla="*/ 1783 w 1897"/>
                  <a:gd name="T37" fmla="*/ 56 h 515"/>
                  <a:gd name="T38" fmla="*/ 1855 w 1897"/>
                  <a:gd name="T39" fmla="*/ 56 h 515"/>
                  <a:gd name="T40" fmla="*/ 1813 w 1897"/>
                  <a:gd name="T41" fmla="*/ 41 h 515"/>
                  <a:gd name="T42" fmla="*/ 1818 w 1897"/>
                  <a:gd name="T43" fmla="*/ 41 h 515"/>
                  <a:gd name="T44" fmla="*/ 1826 w 1897"/>
                  <a:gd name="T45" fmla="*/ 48 h 515"/>
                  <a:gd name="T46" fmla="*/ 1818 w 1897"/>
                  <a:gd name="T47" fmla="*/ 55 h 515"/>
                  <a:gd name="T48" fmla="*/ 1813 w 1897"/>
                  <a:gd name="T49" fmla="*/ 41 h 515"/>
                  <a:gd name="T50" fmla="*/ 273 w 1897"/>
                  <a:gd name="T51" fmla="*/ 190 h 515"/>
                  <a:gd name="T52" fmla="*/ 106 w 1897"/>
                  <a:gd name="T53" fmla="*/ 263 h 515"/>
                  <a:gd name="T54" fmla="*/ 187 w 1897"/>
                  <a:gd name="T55" fmla="*/ 116 h 515"/>
                  <a:gd name="T56" fmla="*/ 273 w 1897"/>
                  <a:gd name="T57" fmla="*/ 190 h 515"/>
                  <a:gd name="T58" fmla="*/ 196 w 1897"/>
                  <a:gd name="T59" fmla="*/ 20 h 515"/>
                  <a:gd name="T60" fmla="*/ 0 w 1897"/>
                  <a:gd name="T61" fmla="*/ 500 h 515"/>
                  <a:gd name="T62" fmla="*/ 106 w 1897"/>
                  <a:gd name="T63" fmla="*/ 356 h 515"/>
                  <a:gd name="T64" fmla="*/ 380 w 1897"/>
                  <a:gd name="T65" fmla="*/ 188 h 515"/>
                  <a:gd name="T66" fmla="*/ 196 w 1897"/>
                  <a:gd name="T67" fmla="*/ 20 h 515"/>
                  <a:gd name="T68" fmla="*/ 954 w 1897"/>
                  <a:gd name="T69" fmla="*/ 74 h 515"/>
                  <a:gd name="T70" fmla="*/ 953 w 1897"/>
                  <a:gd name="T71" fmla="*/ 443 h 515"/>
                  <a:gd name="T72" fmla="*/ 1339 w 1897"/>
                  <a:gd name="T73" fmla="*/ 438 h 515"/>
                  <a:gd name="T74" fmla="*/ 1341 w 1897"/>
                  <a:gd name="T75" fmla="*/ 215 h 515"/>
                  <a:gd name="T76" fmla="*/ 1132 w 1897"/>
                  <a:gd name="T77" fmla="*/ 304 h 515"/>
                  <a:gd name="T78" fmla="*/ 1241 w 1897"/>
                  <a:gd name="T79" fmla="*/ 394 h 515"/>
                  <a:gd name="T80" fmla="*/ 1027 w 1897"/>
                  <a:gd name="T81" fmla="*/ 375 h 515"/>
                  <a:gd name="T82" fmla="*/ 1028 w 1897"/>
                  <a:gd name="T83" fmla="*/ 143 h 515"/>
                  <a:gd name="T84" fmla="*/ 1207 w 1897"/>
                  <a:gd name="T85" fmla="*/ 107 h 515"/>
                  <a:gd name="T86" fmla="*/ 1316 w 1897"/>
                  <a:gd name="T87" fmla="*/ 63 h 515"/>
                  <a:gd name="T88" fmla="*/ 954 w 1897"/>
                  <a:gd name="T89" fmla="*/ 74 h 515"/>
                  <a:gd name="T90" fmla="*/ 562 w 1897"/>
                  <a:gd name="T91" fmla="*/ 309 h 515"/>
                  <a:gd name="T92" fmla="*/ 769 w 1897"/>
                  <a:gd name="T93" fmla="*/ 215 h 515"/>
                  <a:gd name="T94" fmla="*/ 562 w 1897"/>
                  <a:gd name="T95" fmla="*/ 114 h 515"/>
                  <a:gd name="T96" fmla="*/ 819 w 1897"/>
                  <a:gd name="T97" fmla="*/ 20 h 515"/>
                  <a:gd name="T98" fmla="*/ 457 w 1897"/>
                  <a:gd name="T99" fmla="*/ 500 h 515"/>
                  <a:gd name="T100" fmla="*/ 823 w 1897"/>
                  <a:gd name="T101" fmla="*/ 407 h 515"/>
                  <a:gd name="T102" fmla="*/ 562 w 1897"/>
                  <a:gd name="T103" fmla="*/ 309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97" h="515">
                    <a:moveTo>
                      <a:pt x="1579" y="301"/>
                    </a:moveTo>
                    <a:lnTo>
                      <a:pt x="1579" y="301"/>
                    </a:lnTo>
                    <a:lnTo>
                      <a:pt x="1643" y="146"/>
                    </a:lnTo>
                    <a:lnTo>
                      <a:pt x="1706" y="301"/>
                    </a:lnTo>
                    <a:lnTo>
                      <a:pt x="1579" y="301"/>
                    </a:lnTo>
                    <a:close/>
                    <a:moveTo>
                      <a:pt x="1596" y="20"/>
                    </a:moveTo>
                    <a:lnTo>
                      <a:pt x="1596" y="20"/>
                    </a:lnTo>
                    <a:lnTo>
                      <a:pt x="1391" y="500"/>
                    </a:lnTo>
                    <a:lnTo>
                      <a:pt x="1498" y="500"/>
                    </a:lnTo>
                    <a:lnTo>
                      <a:pt x="1542" y="394"/>
                    </a:lnTo>
                    <a:lnTo>
                      <a:pt x="1743" y="394"/>
                    </a:lnTo>
                    <a:lnTo>
                      <a:pt x="1787" y="500"/>
                    </a:lnTo>
                    <a:lnTo>
                      <a:pt x="1897" y="500"/>
                    </a:lnTo>
                    <a:lnTo>
                      <a:pt x="1692" y="20"/>
                    </a:lnTo>
                    <a:lnTo>
                      <a:pt x="1596" y="20"/>
                    </a:lnTo>
                    <a:close/>
                    <a:moveTo>
                      <a:pt x="1813" y="77"/>
                    </a:moveTo>
                    <a:lnTo>
                      <a:pt x="1813" y="77"/>
                    </a:lnTo>
                    <a:lnTo>
                      <a:pt x="1813" y="61"/>
                    </a:lnTo>
                    <a:lnTo>
                      <a:pt x="1819" y="61"/>
                    </a:lnTo>
                    <a:lnTo>
                      <a:pt x="1828" y="77"/>
                    </a:lnTo>
                    <a:lnTo>
                      <a:pt x="1837" y="77"/>
                    </a:lnTo>
                    <a:lnTo>
                      <a:pt x="1826" y="59"/>
                    </a:lnTo>
                    <a:cubicBezTo>
                      <a:pt x="1828" y="58"/>
                      <a:pt x="1830" y="57"/>
                      <a:pt x="1831" y="55"/>
                    </a:cubicBezTo>
                    <a:cubicBezTo>
                      <a:pt x="1833" y="53"/>
                      <a:pt x="1833" y="50"/>
                      <a:pt x="1833" y="48"/>
                    </a:cubicBezTo>
                    <a:cubicBezTo>
                      <a:pt x="1833" y="44"/>
                      <a:pt x="1832" y="40"/>
                      <a:pt x="1830" y="38"/>
                    </a:cubicBezTo>
                    <a:cubicBezTo>
                      <a:pt x="1827" y="36"/>
                      <a:pt x="1823" y="35"/>
                      <a:pt x="1818" y="35"/>
                    </a:cubicBezTo>
                    <a:lnTo>
                      <a:pt x="1805" y="35"/>
                    </a:lnTo>
                    <a:lnTo>
                      <a:pt x="1805" y="77"/>
                    </a:lnTo>
                    <a:lnTo>
                      <a:pt x="1813" y="77"/>
                    </a:lnTo>
                    <a:close/>
                    <a:moveTo>
                      <a:pt x="1850" y="56"/>
                    </a:moveTo>
                    <a:lnTo>
                      <a:pt x="1850" y="56"/>
                    </a:lnTo>
                    <a:cubicBezTo>
                      <a:pt x="1850" y="74"/>
                      <a:pt x="1836" y="88"/>
                      <a:pt x="1819" y="88"/>
                    </a:cubicBezTo>
                    <a:cubicBezTo>
                      <a:pt x="1802" y="88"/>
                      <a:pt x="1788" y="74"/>
                      <a:pt x="1788" y="56"/>
                    </a:cubicBezTo>
                    <a:cubicBezTo>
                      <a:pt x="1788" y="39"/>
                      <a:pt x="1802" y="25"/>
                      <a:pt x="1819" y="25"/>
                    </a:cubicBezTo>
                    <a:cubicBezTo>
                      <a:pt x="1836" y="25"/>
                      <a:pt x="1850" y="39"/>
                      <a:pt x="1850" y="56"/>
                    </a:cubicBezTo>
                    <a:close/>
                    <a:moveTo>
                      <a:pt x="1819" y="20"/>
                    </a:moveTo>
                    <a:lnTo>
                      <a:pt x="1819" y="20"/>
                    </a:lnTo>
                    <a:cubicBezTo>
                      <a:pt x="1799" y="20"/>
                      <a:pt x="1783" y="37"/>
                      <a:pt x="1783" y="56"/>
                    </a:cubicBezTo>
                    <a:cubicBezTo>
                      <a:pt x="1783" y="76"/>
                      <a:pt x="1799" y="92"/>
                      <a:pt x="1819" y="92"/>
                    </a:cubicBezTo>
                    <a:cubicBezTo>
                      <a:pt x="1839" y="92"/>
                      <a:pt x="1855" y="76"/>
                      <a:pt x="1855" y="56"/>
                    </a:cubicBezTo>
                    <a:cubicBezTo>
                      <a:pt x="1855" y="37"/>
                      <a:pt x="1839" y="20"/>
                      <a:pt x="1819" y="20"/>
                    </a:cubicBezTo>
                    <a:close/>
                    <a:moveTo>
                      <a:pt x="1813" y="41"/>
                    </a:moveTo>
                    <a:lnTo>
                      <a:pt x="1813" y="41"/>
                    </a:lnTo>
                    <a:lnTo>
                      <a:pt x="1818" y="41"/>
                    </a:lnTo>
                    <a:cubicBezTo>
                      <a:pt x="1821" y="41"/>
                      <a:pt x="1823" y="42"/>
                      <a:pt x="1824" y="43"/>
                    </a:cubicBezTo>
                    <a:cubicBezTo>
                      <a:pt x="1826" y="44"/>
                      <a:pt x="1826" y="46"/>
                      <a:pt x="1826" y="48"/>
                    </a:cubicBezTo>
                    <a:cubicBezTo>
                      <a:pt x="1826" y="50"/>
                      <a:pt x="1825" y="52"/>
                      <a:pt x="1824" y="53"/>
                    </a:cubicBezTo>
                    <a:cubicBezTo>
                      <a:pt x="1822" y="54"/>
                      <a:pt x="1820" y="55"/>
                      <a:pt x="1818" y="55"/>
                    </a:cubicBezTo>
                    <a:lnTo>
                      <a:pt x="1813" y="55"/>
                    </a:lnTo>
                    <a:lnTo>
                      <a:pt x="1813" y="41"/>
                    </a:lnTo>
                    <a:close/>
                    <a:moveTo>
                      <a:pt x="273" y="190"/>
                    </a:moveTo>
                    <a:lnTo>
                      <a:pt x="273" y="190"/>
                    </a:lnTo>
                    <a:cubicBezTo>
                      <a:pt x="273" y="231"/>
                      <a:pt x="242" y="263"/>
                      <a:pt x="189" y="263"/>
                    </a:cubicBezTo>
                    <a:lnTo>
                      <a:pt x="106" y="263"/>
                    </a:lnTo>
                    <a:lnTo>
                      <a:pt x="106" y="116"/>
                    </a:lnTo>
                    <a:lnTo>
                      <a:pt x="187" y="116"/>
                    </a:lnTo>
                    <a:cubicBezTo>
                      <a:pt x="240" y="116"/>
                      <a:pt x="273" y="141"/>
                      <a:pt x="273" y="189"/>
                    </a:cubicBezTo>
                    <a:lnTo>
                      <a:pt x="273" y="190"/>
                    </a:lnTo>
                    <a:close/>
                    <a:moveTo>
                      <a:pt x="196" y="20"/>
                    </a:moveTo>
                    <a:lnTo>
                      <a:pt x="196" y="20"/>
                    </a:lnTo>
                    <a:lnTo>
                      <a:pt x="0" y="20"/>
                    </a:lnTo>
                    <a:lnTo>
                      <a:pt x="0" y="500"/>
                    </a:lnTo>
                    <a:lnTo>
                      <a:pt x="106" y="500"/>
                    </a:lnTo>
                    <a:lnTo>
                      <a:pt x="106" y="356"/>
                    </a:lnTo>
                    <a:lnTo>
                      <a:pt x="186" y="356"/>
                    </a:lnTo>
                    <a:cubicBezTo>
                      <a:pt x="293" y="356"/>
                      <a:pt x="380" y="299"/>
                      <a:pt x="380" y="188"/>
                    </a:cubicBezTo>
                    <a:lnTo>
                      <a:pt x="380" y="186"/>
                    </a:lnTo>
                    <a:cubicBezTo>
                      <a:pt x="380" y="88"/>
                      <a:pt x="311" y="20"/>
                      <a:pt x="196" y="20"/>
                    </a:cubicBezTo>
                    <a:close/>
                    <a:moveTo>
                      <a:pt x="954" y="74"/>
                    </a:moveTo>
                    <a:lnTo>
                      <a:pt x="954" y="74"/>
                    </a:lnTo>
                    <a:cubicBezTo>
                      <a:pt x="904" y="123"/>
                      <a:pt x="879" y="185"/>
                      <a:pt x="879" y="259"/>
                    </a:cubicBezTo>
                    <a:cubicBezTo>
                      <a:pt x="879" y="333"/>
                      <a:pt x="904" y="395"/>
                      <a:pt x="953" y="443"/>
                    </a:cubicBezTo>
                    <a:cubicBezTo>
                      <a:pt x="1002" y="491"/>
                      <a:pt x="1064" y="515"/>
                      <a:pt x="1138" y="515"/>
                    </a:cubicBezTo>
                    <a:cubicBezTo>
                      <a:pt x="1224" y="515"/>
                      <a:pt x="1292" y="489"/>
                      <a:pt x="1339" y="438"/>
                    </a:cubicBezTo>
                    <a:lnTo>
                      <a:pt x="1341" y="435"/>
                    </a:lnTo>
                    <a:lnTo>
                      <a:pt x="1341" y="215"/>
                    </a:lnTo>
                    <a:lnTo>
                      <a:pt x="1132" y="215"/>
                    </a:lnTo>
                    <a:lnTo>
                      <a:pt x="1132" y="304"/>
                    </a:lnTo>
                    <a:lnTo>
                      <a:pt x="1241" y="304"/>
                    </a:lnTo>
                    <a:lnTo>
                      <a:pt x="1241" y="394"/>
                    </a:lnTo>
                    <a:cubicBezTo>
                      <a:pt x="1213" y="411"/>
                      <a:pt x="1178" y="419"/>
                      <a:pt x="1137" y="419"/>
                    </a:cubicBezTo>
                    <a:cubicBezTo>
                      <a:pt x="1094" y="419"/>
                      <a:pt x="1057" y="404"/>
                      <a:pt x="1027" y="375"/>
                    </a:cubicBezTo>
                    <a:cubicBezTo>
                      <a:pt x="997" y="347"/>
                      <a:pt x="982" y="308"/>
                      <a:pt x="982" y="260"/>
                    </a:cubicBezTo>
                    <a:cubicBezTo>
                      <a:pt x="982" y="211"/>
                      <a:pt x="997" y="172"/>
                      <a:pt x="1028" y="143"/>
                    </a:cubicBezTo>
                    <a:cubicBezTo>
                      <a:pt x="1059" y="113"/>
                      <a:pt x="1098" y="99"/>
                      <a:pt x="1144" y="99"/>
                    </a:cubicBezTo>
                    <a:cubicBezTo>
                      <a:pt x="1168" y="99"/>
                      <a:pt x="1189" y="101"/>
                      <a:pt x="1207" y="107"/>
                    </a:cubicBezTo>
                    <a:cubicBezTo>
                      <a:pt x="1224" y="113"/>
                      <a:pt x="1241" y="123"/>
                      <a:pt x="1258" y="137"/>
                    </a:cubicBezTo>
                    <a:lnTo>
                      <a:pt x="1316" y="63"/>
                    </a:lnTo>
                    <a:cubicBezTo>
                      <a:pt x="1285" y="36"/>
                      <a:pt x="1230" y="0"/>
                      <a:pt x="1138" y="0"/>
                    </a:cubicBezTo>
                    <a:cubicBezTo>
                      <a:pt x="1066" y="0"/>
                      <a:pt x="1005" y="25"/>
                      <a:pt x="954" y="74"/>
                    </a:cubicBezTo>
                    <a:close/>
                    <a:moveTo>
                      <a:pt x="562" y="309"/>
                    </a:moveTo>
                    <a:lnTo>
                      <a:pt x="562" y="309"/>
                    </a:lnTo>
                    <a:lnTo>
                      <a:pt x="769" y="309"/>
                    </a:lnTo>
                    <a:lnTo>
                      <a:pt x="769" y="215"/>
                    </a:lnTo>
                    <a:lnTo>
                      <a:pt x="562" y="215"/>
                    </a:lnTo>
                    <a:lnTo>
                      <a:pt x="562" y="114"/>
                    </a:lnTo>
                    <a:lnTo>
                      <a:pt x="819" y="114"/>
                    </a:lnTo>
                    <a:lnTo>
                      <a:pt x="819" y="20"/>
                    </a:lnTo>
                    <a:lnTo>
                      <a:pt x="457" y="20"/>
                    </a:lnTo>
                    <a:lnTo>
                      <a:pt x="457" y="500"/>
                    </a:lnTo>
                    <a:lnTo>
                      <a:pt x="823" y="500"/>
                    </a:lnTo>
                    <a:lnTo>
                      <a:pt x="823" y="407"/>
                    </a:lnTo>
                    <a:lnTo>
                      <a:pt x="562" y="407"/>
                    </a:lnTo>
                    <a:lnTo>
                      <a:pt x="562" y="309"/>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8" name="Content Placeholder 7"/>
          <p:cNvSpPr>
            <a:spLocks noGrp="1"/>
          </p:cNvSpPr>
          <p:nvPr>
            <p:ph sz="quarter" idx="18"/>
          </p:nvPr>
        </p:nvSpPr>
        <p:spPr>
          <a:xfrm>
            <a:off x="365125" y="1098550"/>
            <a:ext cx="4024313" cy="3563938"/>
          </a:xfrm>
        </p:spPr>
        <p:txBody>
          <a:bodyPr/>
          <a:lstStyle>
            <a:lvl1pPr>
              <a:buClrTx/>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baseline="0">
                <a:solidFill>
                  <a:schemeClr val="bg1"/>
                </a:solidFill>
              </a:defRPr>
            </a:lvl7pPr>
            <a:lvl8pPr>
              <a:defRPr baseline="0">
                <a:solidFill>
                  <a:schemeClr val="bg1"/>
                </a:solidFill>
              </a:defRPr>
            </a:lvl8pPr>
            <a:lvl9pPr>
              <a:defRPr baseline="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Date Placeholder 3"/>
          <p:cNvSpPr>
            <a:spLocks noGrp="1"/>
          </p:cNvSpPr>
          <p:nvPr>
            <p:ph type="dt" sz="half" idx="2"/>
          </p:nvPr>
        </p:nvSpPr>
        <p:spPr>
          <a:xfrm>
            <a:off x="971600" y="4853287"/>
            <a:ext cx="2057400" cy="274637"/>
          </a:xfrm>
          <a:prstGeom prst="rect">
            <a:avLst/>
          </a:prstGeom>
        </p:spPr>
        <p:txBody>
          <a:bodyPr vert="horz" lIns="91440" tIns="45720" rIns="91440" bIns="45720" rtlCol="0" anchor="ctr"/>
          <a:lstStyle>
            <a:lvl1pPr algn="l">
              <a:defRPr sz="1000">
                <a:solidFill>
                  <a:schemeClr val="bg1"/>
                </a:solidFill>
              </a:defRPr>
            </a:lvl1pPr>
          </a:lstStyle>
          <a:p>
            <a:r>
              <a:rPr lang="en-US" smtClean="0"/>
              <a:t>00 Month 0000</a:t>
            </a:r>
            <a:endParaRPr lang="en-US" dirty="0"/>
          </a:p>
        </p:txBody>
      </p:sp>
      <p:sp>
        <p:nvSpPr>
          <p:cNvPr id="15" name="Footer Placeholder 6"/>
          <p:cNvSpPr>
            <a:spLocks noGrp="1"/>
          </p:cNvSpPr>
          <p:nvPr>
            <p:ph type="ftr" sz="quarter" idx="15"/>
          </p:nvPr>
        </p:nvSpPr>
        <p:spPr>
          <a:xfrm>
            <a:off x="3086200" y="4864091"/>
            <a:ext cx="5372001" cy="238777"/>
          </a:xfrm>
        </p:spPr>
        <p:txBody>
          <a:bodyPr/>
          <a:lstStyle/>
          <a:p>
            <a:r>
              <a:rPr lang="en-US" smtClean="0"/>
              <a:t>Pega Weekly Status Report</a:t>
            </a:r>
            <a:endParaRPr lang="en-US" dirty="0"/>
          </a:p>
        </p:txBody>
      </p:sp>
      <p:sp>
        <p:nvSpPr>
          <p:cNvPr id="16" name="Slide Number Placeholder 7"/>
          <p:cNvSpPr>
            <a:spLocks noGrp="1"/>
          </p:cNvSpPr>
          <p:nvPr>
            <p:ph type="sldNum" sz="quarter" idx="16"/>
          </p:nvPr>
        </p:nvSpPr>
        <p:spPr>
          <a:xfrm>
            <a:off x="8460432" y="4871217"/>
            <a:ext cx="320040" cy="238776"/>
          </a:xfrm>
        </p:spPr>
        <p:txBody>
          <a:bodyPr/>
          <a:lstStyle/>
          <a:p>
            <a:fld id="{94C005EB-05AB-4350-8862-D44178390B49}" type="slidenum">
              <a:rPr lang="en-US" smtClean="0"/>
              <a:pPr/>
              <a:t>‹#›</a:t>
            </a:fld>
            <a:endParaRPr lang="en-US" dirty="0"/>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Half Content Blue">
    <p:spTree>
      <p:nvGrpSpPr>
        <p:cNvPr id="1" name=""/>
        <p:cNvGrpSpPr/>
        <p:nvPr/>
      </p:nvGrpSpPr>
      <p:grpSpPr>
        <a:xfrm>
          <a:off x="0" y="0"/>
          <a:ext cx="0" cy="0"/>
          <a:chOff x="0" y="0"/>
          <a:chExt cx="0" cy="0"/>
        </a:xfrm>
      </p:grpSpPr>
      <p:sp>
        <p:nvSpPr>
          <p:cNvPr id="4" name="Rectangle 3"/>
          <p:cNvSpPr/>
          <p:nvPr userDrawn="1"/>
        </p:nvSpPr>
        <p:spPr bwMode="gray">
          <a:xfrm>
            <a:off x="4572000" y="0"/>
            <a:ext cx="4572000" cy="5143500"/>
          </a:xfrm>
          <a:prstGeom prst="rect">
            <a:avLst/>
          </a:prstGeom>
          <a:solidFill>
            <a:srgbClr val="1F2555"/>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a:p>
        </p:txBody>
      </p:sp>
      <p:sp>
        <p:nvSpPr>
          <p:cNvPr id="10" name="Freeform 5"/>
          <p:cNvSpPr>
            <a:spLocks noChangeAspect="1"/>
          </p:cNvSpPr>
          <p:nvPr userDrawn="1"/>
        </p:nvSpPr>
        <p:spPr bwMode="hidden">
          <a:xfrm>
            <a:off x="4571996" y="3883108"/>
            <a:ext cx="4572004" cy="1260393"/>
          </a:xfrm>
          <a:custGeom>
            <a:avLst/>
            <a:gdLst/>
            <a:ahLst/>
            <a:cxnLst/>
            <a:rect l="l" t="t" r="r" b="b"/>
            <a:pathLst>
              <a:path w="4572004" h="1260393">
                <a:moveTo>
                  <a:pt x="1076568" y="0"/>
                </a:moveTo>
                <a:cubicBezTo>
                  <a:pt x="1314868" y="0"/>
                  <a:pt x="1508050" y="193181"/>
                  <a:pt x="1508050" y="431483"/>
                </a:cubicBezTo>
                <a:lnTo>
                  <a:pt x="1506772" y="444162"/>
                </a:lnTo>
                <a:lnTo>
                  <a:pt x="1552495" y="458355"/>
                </a:lnTo>
                <a:cubicBezTo>
                  <a:pt x="1599993" y="478445"/>
                  <a:pt x="1640406" y="512006"/>
                  <a:pt x="1668944" y="554249"/>
                </a:cubicBezTo>
                <a:lnTo>
                  <a:pt x="1680767" y="578842"/>
                </a:lnTo>
                <a:lnTo>
                  <a:pt x="1699016" y="563786"/>
                </a:lnTo>
                <a:cubicBezTo>
                  <a:pt x="1733363" y="540582"/>
                  <a:pt x="1774768" y="527032"/>
                  <a:pt x="1819338" y="527032"/>
                </a:cubicBezTo>
                <a:cubicBezTo>
                  <a:pt x="1834196" y="527032"/>
                  <a:pt x="1848701" y="528538"/>
                  <a:pt x="1862710" y="531405"/>
                </a:cubicBezTo>
                <a:lnTo>
                  <a:pt x="1900853" y="543245"/>
                </a:lnTo>
                <a:lnTo>
                  <a:pt x="1908541" y="518482"/>
                </a:lnTo>
                <a:cubicBezTo>
                  <a:pt x="1948720" y="423486"/>
                  <a:pt x="2042784" y="356830"/>
                  <a:pt x="2152417" y="356830"/>
                </a:cubicBezTo>
                <a:lnTo>
                  <a:pt x="2171456" y="358749"/>
                </a:lnTo>
                <a:lnTo>
                  <a:pt x="2188958" y="326501"/>
                </a:lnTo>
                <a:cubicBezTo>
                  <a:pt x="2266499" y="211726"/>
                  <a:pt x="2397813" y="136264"/>
                  <a:pt x="2546751" y="136264"/>
                </a:cubicBezTo>
                <a:cubicBezTo>
                  <a:pt x="2665902" y="136264"/>
                  <a:pt x="2773772" y="184560"/>
                  <a:pt x="2851855" y="262643"/>
                </a:cubicBezTo>
                <a:lnTo>
                  <a:pt x="2891688" y="310921"/>
                </a:lnTo>
                <a:lnTo>
                  <a:pt x="2903068" y="289955"/>
                </a:lnTo>
                <a:cubicBezTo>
                  <a:pt x="2992355" y="157792"/>
                  <a:pt x="3143561" y="70899"/>
                  <a:pt x="3315062" y="70899"/>
                </a:cubicBezTo>
                <a:cubicBezTo>
                  <a:pt x="3332212" y="70899"/>
                  <a:pt x="3349159" y="71768"/>
                  <a:pt x="3365862" y="73464"/>
                </a:cubicBezTo>
                <a:lnTo>
                  <a:pt x="3414566" y="80897"/>
                </a:lnTo>
                <a:lnTo>
                  <a:pt x="3444650" y="56076"/>
                </a:lnTo>
                <a:cubicBezTo>
                  <a:pt x="3497054" y="20673"/>
                  <a:pt x="3560228" y="0"/>
                  <a:pt x="3628230" y="0"/>
                </a:cubicBezTo>
                <a:cubicBezTo>
                  <a:pt x="3786902" y="0"/>
                  <a:pt x="3919286" y="112550"/>
                  <a:pt x="3949902" y="262170"/>
                </a:cubicBezTo>
                <a:lnTo>
                  <a:pt x="3950759" y="270668"/>
                </a:lnTo>
                <a:lnTo>
                  <a:pt x="3960210" y="267734"/>
                </a:lnTo>
                <a:cubicBezTo>
                  <a:pt x="3977440" y="264208"/>
                  <a:pt x="3995279" y="262357"/>
                  <a:pt x="4013551" y="262357"/>
                </a:cubicBezTo>
                <a:cubicBezTo>
                  <a:pt x="4104912" y="262357"/>
                  <a:pt x="4185460" y="308646"/>
                  <a:pt x="4233025" y="379050"/>
                </a:cubicBezTo>
                <a:lnTo>
                  <a:pt x="4243902" y="399090"/>
                </a:lnTo>
                <a:lnTo>
                  <a:pt x="4247387" y="387863"/>
                </a:lnTo>
                <a:cubicBezTo>
                  <a:pt x="4301073" y="260934"/>
                  <a:pt x="4425974" y="171460"/>
                  <a:pt x="4572004" y="169861"/>
                </a:cubicBezTo>
                <a:lnTo>
                  <a:pt x="4572004" y="1260393"/>
                </a:lnTo>
                <a:lnTo>
                  <a:pt x="2" y="1260393"/>
                </a:lnTo>
                <a:cubicBezTo>
                  <a:pt x="1" y="1020805"/>
                  <a:pt x="1" y="781218"/>
                  <a:pt x="0" y="541629"/>
                </a:cubicBezTo>
                <a:lnTo>
                  <a:pt x="13625" y="525116"/>
                </a:lnTo>
                <a:cubicBezTo>
                  <a:pt x="71477" y="467264"/>
                  <a:pt x="151398" y="431483"/>
                  <a:pt x="239675" y="431483"/>
                </a:cubicBezTo>
                <a:cubicBezTo>
                  <a:pt x="283815" y="431483"/>
                  <a:pt x="325865" y="440428"/>
                  <a:pt x="364110" y="456605"/>
                </a:cubicBezTo>
                <a:lnTo>
                  <a:pt x="392039" y="471763"/>
                </a:lnTo>
                <a:lnTo>
                  <a:pt x="414033" y="445106"/>
                </a:lnTo>
                <a:cubicBezTo>
                  <a:pt x="471885" y="387254"/>
                  <a:pt x="551805" y="351473"/>
                  <a:pt x="640084" y="351473"/>
                </a:cubicBezTo>
                <a:lnTo>
                  <a:pt x="653018" y="352777"/>
                </a:lnTo>
                <a:lnTo>
                  <a:pt x="653850" y="344524"/>
                </a:lnTo>
                <a:cubicBezTo>
                  <a:pt x="694085" y="147905"/>
                  <a:pt x="868053" y="0"/>
                  <a:pt x="1076568" y="0"/>
                </a:cubicBezTo>
                <a:close/>
              </a:path>
            </a:pathLst>
          </a:custGeom>
          <a:solidFill>
            <a:srgbClr val="FFFFFF">
              <a:alpha val="14902"/>
            </a:srgbClr>
          </a:solidFill>
          <a:ln w="25400" cap="sq" cmpd="sng" algn="ctr">
            <a:noFill/>
            <a:prstDash val="solid"/>
          </a:ln>
          <a:effectLst/>
        </p:spPr>
        <p:txBody>
          <a:bodyPr wrap="square" rtlCol="0" anchor="ctr">
            <a:noAutofit/>
          </a:bodyPr>
          <a:lstStyle/>
          <a:p>
            <a:pPr marR="0" lvl="0" indent="0" algn="ctr" fontAlgn="auto">
              <a:lnSpc>
                <a:spcPct val="100000"/>
              </a:lnSpc>
              <a:spcBef>
                <a:spcPts val="0"/>
              </a:spcBef>
              <a:spcAft>
                <a:spcPts val="0"/>
              </a:spcAft>
              <a:buClrTx/>
              <a:buSzTx/>
              <a:buFontTx/>
              <a:buNone/>
              <a:tabLst/>
            </a:pPr>
            <a:endParaRPr kumimoji="0" lang="en-US" sz="1200" b="0" i="0" u="none" strike="noStrike" kern="0" cap="none" spc="0" normalizeH="0" baseline="0" noProof="0" dirty="0">
              <a:ln>
                <a:noFill/>
              </a:ln>
              <a:solidFill>
                <a:srgbClr val="FFFFFF"/>
              </a:solidFill>
              <a:effectLst/>
              <a:uLnTx/>
              <a:uFillTx/>
            </a:endParaRPr>
          </a:p>
        </p:txBody>
      </p:sp>
      <p:sp>
        <p:nvSpPr>
          <p:cNvPr id="2" name="Title 1"/>
          <p:cNvSpPr>
            <a:spLocks noGrp="1"/>
          </p:cNvSpPr>
          <p:nvPr>
            <p:ph type="title" hasCustomPrompt="1"/>
          </p:nvPr>
        </p:nvSpPr>
        <p:spPr>
          <a:xfrm>
            <a:off x="365125" y="182880"/>
            <a:ext cx="4024313" cy="687070"/>
          </a:xfrm>
        </p:spPr>
        <p:txBody>
          <a:bodyPr/>
          <a:lstStyle/>
          <a:p>
            <a:r>
              <a:rPr lang="en-US" dirty="0"/>
              <a:t>Slide title, sentence case</a:t>
            </a:r>
          </a:p>
        </p:txBody>
      </p:sp>
      <p:sp>
        <p:nvSpPr>
          <p:cNvPr id="7" name="Content Placeholder 6"/>
          <p:cNvSpPr>
            <a:spLocks noGrp="1"/>
          </p:cNvSpPr>
          <p:nvPr>
            <p:ph sz="quarter" idx="13"/>
          </p:nvPr>
        </p:nvSpPr>
        <p:spPr>
          <a:xfrm>
            <a:off x="365124" y="1098550"/>
            <a:ext cx="4024314" cy="3563938"/>
          </a:xfrm>
        </p:spPr>
        <p:txBody>
          <a:bodyPr rIns="9144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baseline="0">
                <a:solidFill>
                  <a:schemeClr val="tx1"/>
                </a:solidFill>
              </a:defRPr>
            </a:lvl6pPr>
            <a:lvl7pPr>
              <a:defRPr baseline="0">
                <a:solidFill>
                  <a:schemeClr val="tx1"/>
                </a:solidFill>
              </a:defRPr>
            </a:lvl7pPr>
            <a:lvl8pPr>
              <a:defRPr baseline="0">
                <a:solidFill>
                  <a:schemeClr val="tx1"/>
                </a:solidFill>
              </a:defRPr>
            </a:lvl8pPr>
            <a:lvl9pPr>
              <a:defRPr baseline="0">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 name="Picture 2"/>
          <p:cNvPicPr>
            <a:picLocks noChangeAspect="1"/>
          </p:cNvPicPr>
          <p:nvPr userDrawn="1"/>
        </p:nvPicPr>
        <p:blipFill>
          <a:blip r:embed="rId2"/>
          <a:stretch>
            <a:fillRect/>
          </a:stretch>
        </p:blipFill>
        <p:spPr bwMode="gray">
          <a:xfrm>
            <a:off x="114300" y="4884195"/>
            <a:ext cx="685800" cy="198569"/>
          </a:xfrm>
          <a:prstGeom prst="rect">
            <a:avLst/>
          </a:prstGeom>
        </p:spPr>
      </p:pic>
      <p:sp>
        <p:nvSpPr>
          <p:cNvPr id="8" name="Content Placeholder 7"/>
          <p:cNvSpPr>
            <a:spLocks noGrp="1"/>
          </p:cNvSpPr>
          <p:nvPr>
            <p:ph sz="quarter" idx="18"/>
          </p:nvPr>
        </p:nvSpPr>
        <p:spPr bwMode="gray">
          <a:xfrm>
            <a:off x="4754563" y="1098550"/>
            <a:ext cx="4024311" cy="3563938"/>
          </a:xfrm>
        </p:spPr>
        <p:txBody>
          <a:bodyPr/>
          <a:lstStyle>
            <a:lvl1pPr>
              <a:buClr>
                <a:srgbClr val="40BCBD"/>
              </a:buCl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baseline="0">
                <a:solidFill>
                  <a:schemeClr val="bg1"/>
                </a:solidFill>
              </a:defRPr>
            </a:lvl6pPr>
            <a:lvl7pPr>
              <a:defRPr baseline="0">
                <a:solidFill>
                  <a:schemeClr val="bg1"/>
                </a:solidFill>
              </a:defRPr>
            </a:lvl7pPr>
            <a:lvl8pPr>
              <a:defRPr baseline="0">
                <a:solidFill>
                  <a:schemeClr val="bg1"/>
                </a:solidFill>
              </a:defRPr>
            </a:lvl8pPr>
            <a:lvl9pPr>
              <a:defRPr baseline="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3"/>
          <p:cNvSpPr>
            <a:spLocks noGrp="1"/>
          </p:cNvSpPr>
          <p:nvPr>
            <p:ph type="dt" sz="half" idx="2"/>
          </p:nvPr>
        </p:nvSpPr>
        <p:spPr>
          <a:xfrm>
            <a:off x="971600" y="4853287"/>
            <a:ext cx="2057400" cy="274637"/>
          </a:xfrm>
          <a:prstGeom prst="rect">
            <a:avLst/>
          </a:prstGeom>
        </p:spPr>
        <p:txBody>
          <a:bodyPr vert="horz" lIns="91440" tIns="45720" rIns="91440" bIns="45720" rtlCol="0" anchor="ctr"/>
          <a:lstStyle>
            <a:lvl1pPr algn="l">
              <a:defRPr sz="1000">
                <a:solidFill>
                  <a:schemeClr val="tx1"/>
                </a:solidFill>
              </a:defRPr>
            </a:lvl1pPr>
          </a:lstStyle>
          <a:p>
            <a:r>
              <a:rPr lang="en-US" smtClean="0"/>
              <a:t>00 Month 0000</a:t>
            </a:r>
            <a:endParaRPr lang="en-US" dirty="0"/>
          </a:p>
        </p:txBody>
      </p:sp>
      <p:sp>
        <p:nvSpPr>
          <p:cNvPr id="12" name="Footer Placeholder 6"/>
          <p:cNvSpPr>
            <a:spLocks noGrp="1"/>
          </p:cNvSpPr>
          <p:nvPr>
            <p:ph type="ftr" sz="quarter" idx="15"/>
          </p:nvPr>
        </p:nvSpPr>
        <p:spPr>
          <a:xfrm>
            <a:off x="3086200" y="4864091"/>
            <a:ext cx="5372001" cy="238777"/>
          </a:xfrm>
        </p:spPr>
        <p:txBody>
          <a:bodyPr/>
          <a:lstStyle/>
          <a:p>
            <a:r>
              <a:rPr lang="en-US" smtClean="0"/>
              <a:t>Pega Weekly Status Report</a:t>
            </a:r>
            <a:endParaRPr lang="en-US" dirty="0"/>
          </a:p>
        </p:txBody>
      </p:sp>
      <p:sp>
        <p:nvSpPr>
          <p:cNvPr id="13" name="Slide Number Placeholder 7"/>
          <p:cNvSpPr>
            <a:spLocks noGrp="1"/>
          </p:cNvSpPr>
          <p:nvPr>
            <p:ph type="sldNum" sz="quarter" idx="16"/>
          </p:nvPr>
        </p:nvSpPr>
        <p:spPr>
          <a:xfrm>
            <a:off x="8460432" y="4871217"/>
            <a:ext cx="320040" cy="238776"/>
          </a:xfrm>
        </p:spPr>
        <p:txBody>
          <a:bodyPr/>
          <a:lstStyle/>
          <a:p>
            <a:fld id="{94C005EB-05AB-4350-8862-D44178390B49}" type="slidenum">
              <a:rPr lang="en-US" smtClean="0"/>
              <a:pPr/>
              <a:t>‹#›</a:t>
            </a:fld>
            <a:endParaRPr lang="en-US" dirty="0"/>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Half Content Teal">
    <p:spTree>
      <p:nvGrpSpPr>
        <p:cNvPr id="1" name=""/>
        <p:cNvGrpSpPr/>
        <p:nvPr/>
      </p:nvGrpSpPr>
      <p:grpSpPr>
        <a:xfrm>
          <a:off x="0" y="0"/>
          <a:ext cx="0" cy="0"/>
          <a:chOff x="0" y="0"/>
          <a:chExt cx="0" cy="0"/>
        </a:xfrm>
      </p:grpSpPr>
      <p:sp>
        <p:nvSpPr>
          <p:cNvPr id="4" name="Rectangle 3"/>
          <p:cNvSpPr/>
          <p:nvPr userDrawn="1"/>
        </p:nvSpPr>
        <p:spPr bwMode="gray">
          <a:xfrm>
            <a:off x="4572000" y="0"/>
            <a:ext cx="4572000" cy="5143500"/>
          </a:xfrm>
          <a:prstGeom prst="rect">
            <a:avLst/>
          </a:prstGeom>
          <a:solidFill>
            <a:srgbClr val="00A6A7"/>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a:p>
        </p:txBody>
      </p:sp>
      <p:sp>
        <p:nvSpPr>
          <p:cNvPr id="11" name="Freeform 5"/>
          <p:cNvSpPr>
            <a:spLocks noChangeAspect="1"/>
          </p:cNvSpPr>
          <p:nvPr userDrawn="1"/>
        </p:nvSpPr>
        <p:spPr bwMode="hidden">
          <a:xfrm>
            <a:off x="4571996" y="3883108"/>
            <a:ext cx="4572004" cy="1260393"/>
          </a:xfrm>
          <a:custGeom>
            <a:avLst/>
            <a:gdLst/>
            <a:ahLst/>
            <a:cxnLst/>
            <a:rect l="l" t="t" r="r" b="b"/>
            <a:pathLst>
              <a:path w="4572004" h="1260393">
                <a:moveTo>
                  <a:pt x="1076568" y="0"/>
                </a:moveTo>
                <a:cubicBezTo>
                  <a:pt x="1314868" y="0"/>
                  <a:pt x="1508050" y="193181"/>
                  <a:pt x="1508050" y="431483"/>
                </a:cubicBezTo>
                <a:lnTo>
                  <a:pt x="1506772" y="444162"/>
                </a:lnTo>
                <a:lnTo>
                  <a:pt x="1552495" y="458355"/>
                </a:lnTo>
                <a:cubicBezTo>
                  <a:pt x="1599993" y="478445"/>
                  <a:pt x="1640406" y="512006"/>
                  <a:pt x="1668944" y="554249"/>
                </a:cubicBezTo>
                <a:lnTo>
                  <a:pt x="1680767" y="578842"/>
                </a:lnTo>
                <a:lnTo>
                  <a:pt x="1699016" y="563786"/>
                </a:lnTo>
                <a:cubicBezTo>
                  <a:pt x="1733363" y="540582"/>
                  <a:pt x="1774768" y="527032"/>
                  <a:pt x="1819338" y="527032"/>
                </a:cubicBezTo>
                <a:cubicBezTo>
                  <a:pt x="1834196" y="527032"/>
                  <a:pt x="1848701" y="528538"/>
                  <a:pt x="1862710" y="531405"/>
                </a:cubicBezTo>
                <a:lnTo>
                  <a:pt x="1900853" y="543245"/>
                </a:lnTo>
                <a:lnTo>
                  <a:pt x="1908541" y="518482"/>
                </a:lnTo>
                <a:cubicBezTo>
                  <a:pt x="1948720" y="423486"/>
                  <a:pt x="2042784" y="356830"/>
                  <a:pt x="2152417" y="356830"/>
                </a:cubicBezTo>
                <a:lnTo>
                  <a:pt x="2171456" y="358749"/>
                </a:lnTo>
                <a:lnTo>
                  <a:pt x="2188958" y="326501"/>
                </a:lnTo>
                <a:cubicBezTo>
                  <a:pt x="2266499" y="211726"/>
                  <a:pt x="2397813" y="136264"/>
                  <a:pt x="2546751" y="136264"/>
                </a:cubicBezTo>
                <a:cubicBezTo>
                  <a:pt x="2665902" y="136264"/>
                  <a:pt x="2773772" y="184560"/>
                  <a:pt x="2851855" y="262643"/>
                </a:cubicBezTo>
                <a:lnTo>
                  <a:pt x="2891688" y="310921"/>
                </a:lnTo>
                <a:lnTo>
                  <a:pt x="2903068" y="289955"/>
                </a:lnTo>
                <a:cubicBezTo>
                  <a:pt x="2992355" y="157792"/>
                  <a:pt x="3143561" y="70899"/>
                  <a:pt x="3315062" y="70899"/>
                </a:cubicBezTo>
                <a:cubicBezTo>
                  <a:pt x="3332212" y="70899"/>
                  <a:pt x="3349159" y="71768"/>
                  <a:pt x="3365862" y="73464"/>
                </a:cubicBezTo>
                <a:lnTo>
                  <a:pt x="3414566" y="80897"/>
                </a:lnTo>
                <a:lnTo>
                  <a:pt x="3444650" y="56076"/>
                </a:lnTo>
                <a:cubicBezTo>
                  <a:pt x="3497054" y="20673"/>
                  <a:pt x="3560228" y="0"/>
                  <a:pt x="3628230" y="0"/>
                </a:cubicBezTo>
                <a:cubicBezTo>
                  <a:pt x="3786902" y="0"/>
                  <a:pt x="3919286" y="112550"/>
                  <a:pt x="3949902" y="262170"/>
                </a:cubicBezTo>
                <a:lnTo>
                  <a:pt x="3950759" y="270668"/>
                </a:lnTo>
                <a:lnTo>
                  <a:pt x="3960210" y="267734"/>
                </a:lnTo>
                <a:cubicBezTo>
                  <a:pt x="3977440" y="264208"/>
                  <a:pt x="3995279" y="262357"/>
                  <a:pt x="4013551" y="262357"/>
                </a:cubicBezTo>
                <a:cubicBezTo>
                  <a:pt x="4104912" y="262357"/>
                  <a:pt x="4185460" y="308646"/>
                  <a:pt x="4233025" y="379050"/>
                </a:cubicBezTo>
                <a:lnTo>
                  <a:pt x="4243902" y="399090"/>
                </a:lnTo>
                <a:lnTo>
                  <a:pt x="4247387" y="387863"/>
                </a:lnTo>
                <a:cubicBezTo>
                  <a:pt x="4301073" y="260934"/>
                  <a:pt x="4425974" y="171460"/>
                  <a:pt x="4572004" y="169861"/>
                </a:cubicBezTo>
                <a:lnTo>
                  <a:pt x="4572004" y="1260393"/>
                </a:lnTo>
                <a:lnTo>
                  <a:pt x="2" y="1260393"/>
                </a:lnTo>
                <a:cubicBezTo>
                  <a:pt x="1" y="1020805"/>
                  <a:pt x="1" y="781218"/>
                  <a:pt x="0" y="541629"/>
                </a:cubicBezTo>
                <a:lnTo>
                  <a:pt x="13625" y="525116"/>
                </a:lnTo>
                <a:cubicBezTo>
                  <a:pt x="71477" y="467264"/>
                  <a:pt x="151398" y="431483"/>
                  <a:pt x="239675" y="431483"/>
                </a:cubicBezTo>
                <a:cubicBezTo>
                  <a:pt x="283815" y="431483"/>
                  <a:pt x="325865" y="440428"/>
                  <a:pt x="364110" y="456605"/>
                </a:cubicBezTo>
                <a:lnTo>
                  <a:pt x="392039" y="471763"/>
                </a:lnTo>
                <a:lnTo>
                  <a:pt x="414033" y="445106"/>
                </a:lnTo>
                <a:cubicBezTo>
                  <a:pt x="471885" y="387254"/>
                  <a:pt x="551805" y="351473"/>
                  <a:pt x="640084" y="351473"/>
                </a:cubicBezTo>
                <a:lnTo>
                  <a:pt x="653018" y="352777"/>
                </a:lnTo>
                <a:lnTo>
                  <a:pt x="653850" y="344524"/>
                </a:lnTo>
                <a:cubicBezTo>
                  <a:pt x="694085" y="147905"/>
                  <a:pt x="868053" y="0"/>
                  <a:pt x="1076568" y="0"/>
                </a:cubicBezTo>
                <a:close/>
              </a:path>
            </a:pathLst>
          </a:custGeom>
          <a:solidFill>
            <a:srgbClr val="FFFFFF">
              <a:alpha val="14902"/>
            </a:srgbClr>
          </a:solidFill>
          <a:ln w="25400" cap="sq" cmpd="sng" algn="ctr">
            <a:noFill/>
            <a:prstDash val="solid"/>
          </a:ln>
          <a:effectLst/>
        </p:spPr>
        <p:txBody>
          <a:bodyPr wrap="square" rtlCol="0" anchor="ctr">
            <a:noAutofit/>
          </a:bodyPr>
          <a:lstStyle/>
          <a:p>
            <a:pPr marR="0" lvl="0" indent="0" algn="ctr" fontAlgn="auto">
              <a:lnSpc>
                <a:spcPct val="100000"/>
              </a:lnSpc>
              <a:spcBef>
                <a:spcPts val="0"/>
              </a:spcBef>
              <a:spcAft>
                <a:spcPts val="0"/>
              </a:spcAft>
              <a:buClrTx/>
              <a:buSzTx/>
              <a:buFontTx/>
              <a:buNone/>
              <a:tabLst/>
            </a:pPr>
            <a:endParaRPr kumimoji="0" lang="en-US" sz="1200" b="0" i="0" u="none" strike="noStrike" kern="0" cap="none" spc="0" normalizeH="0" baseline="0" noProof="0" dirty="0">
              <a:ln>
                <a:noFill/>
              </a:ln>
              <a:solidFill>
                <a:srgbClr val="FFFFFF"/>
              </a:solidFill>
              <a:effectLst/>
              <a:uLnTx/>
              <a:uFillTx/>
            </a:endParaRPr>
          </a:p>
        </p:txBody>
      </p:sp>
      <p:sp>
        <p:nvSpPr>
          <p:cNvPr id="2" name="Title 1"/>
          <p:cNvSpPr>
            <a:spLocks noGrp="1"/>
          </p:cNvSpPr>
          <p:nvPr>
            <p:ph type="title" hasCustomPrompt="1"/>
          </p:nvPr>
        </p:nvSpPr>
        <p:spPr>
          <a:xfrm>
            <a:off x="365125" y="182880"/>
            <a:ext cx="4024313" cy="687070"/>
          </a:xfrm>
        </p:spPr>
        <p:txBody>
          <a:bodyPr/>
          <a:lstStyle/>
          <a:p>
            <a:r>
              <a:rPr lang="en-US" dirty="0"/>
              <a:t>Slide title, sentence case</a:t>
            </a:r>
          </a:p>
        </p:txBody>
      </p:sp>
      <p:sp>
        <p:nvSpPr>
          <p:cNvPr id="7" name="Content Placeholder 6"/>
          <p:cNvSpPr>
            <a:spLocks noGrp="1"/>
          </p:cNvSpPr>
          <p:nvPr>
            <p:ph sz="quarter" idx="13"/>
          </p:nvPr>
        </p:nvSpPr>
        <p:spPr>
          <a:xfrm>
            <a:off x="365124" y="1098550"/>
            <a:ext cx="4024314" cy="3563938"/>
          </a:xfrm>
        </p:spPr>
        <p:txBody>
          <a:bodyPr rIns="9144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baseline="0">
                <a:solidFill>
                  <a:schemeClr val="tx1"/>
                </a:solidFill>
              </a:defRPr>
            </a:lvl6pPr>
            <a:lvl7pPr>
              <a:defRPr baseline="0">
                <a:solidFill>
                  <a:schemeClr val="tx1"/>
                </a:solidFill>
              </a:defRPr>
            </a:lvl7pPr>
            <a:lvl8pPr>
              <a:defRPr baseline="0">
                <a:solidFill>
                  <a:schemeClr val="tx1"/>
                </a:solidFill>
              </a:defRPr>
            </a:lvl8pPr>
            <a:lvl9pPr>
              <a:defRPr baseline="0">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7"/>
          <p:cNvSpPr>
            <a:spLocks noGrp="1"/>
          </p:cNvSpPr>
          <p:nvPr>
            <p:ph sz="quarter" idx="18"/>
          </p:nvPr>
        </p:nvSpPr>
        <p:spPr bwMode="gray">
          <a:xfrm>
            <a:off x="4754563" y="1098550"/>
            <a:ext cx="4024311" cy="3563938"/>
          </a:xfrm>
        </p:spPr>
        <p:txBody>
          <a:bodyPr/>
          <a:lstStyle>
            <a:lvl1pPr>
              <a:buClrTx/>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baseline="0">
                <a:solidFill>
                  <a:schemeClr val="bg1"/>
                </a:solidFill>
              </a:defRPr>
            </a:lvl6pPr>
            <a:lvl7pPr>
              <a:defRPr baseline="0">
                <a:solidFill>
                  <a:schemeClr val="bg1"/>
                </a:solidFill>
              </a:defRPr>
            </a:lvl7pPr>
            <a:lvl8pPr>
              <a:defRPr baseline="0">
                <a:solidFill>
                  <a:schemeClr val="bg1"/>
                </a:solidFill>
              </a:defRPr>
            </a:lvl8pPr>
            <a:lvl9pPr>
              <a:defRPr baseline="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p:cNvPicPr>
            <a:picLocks noChangeAspect="1"/>
          </p:cNvPicPr>
          <p:nvPr userDrawn="1"/>
        </p:nvPicPr>
        <p:blipFill>
          <a:blip r:embed="rId2"/>
          <a:stretch>
            <a:fillRect/>
          </a:stretch>
        </p:blipFill>
        <p:spPr bwMode="gray">
          <a:xfrm>
            <a:off x="114300" y="4884195"/>
            <a:ext cx="685800" cy="198569"/>
          </a:xfrm>
          <a:prstGeom prst="rect">
            <a:avLst/>
          </a:prstGeom>
        </p:spPr>
      </p:pic>
      <p:sp>
        <p:nvSpPr>
          <p:cNvPr id="12" name="Date Placeholder 3"/>
          <p:cNvSpPr>
            <a:spLocks noGrp="1"/>
          </p:cNvSpPr>
          <p:nvPr>
            <p:ph type="dt" sz="half" idx="2"/>
          </p:nvPr>
        </p:nvSpPr>
        <p:spPr>
          <a:xfrm>
            <a:off x="971600" y="4853287"/>
            <a:ext cx="2057400" cy="274637"/>
          </a:xfrm>
          <a:prstGeom prst="rect">
            <a:avLst/>
          </a:prstGeom>
        </p:spPr>
        <p:txBody>
          <a:bodyPr vert="horz" lIns="91440" tIns="45720" rIns="91440" bIns="45720" rtlCol="0" anchor="ctr"/>
          <a:lstStyle>
            <a:lvl1pPr algn="l">
              <a:defRPr sz="1000">
                <a:solidFill>
                  <a:schemeClr val="tx1"/>
                </a:solidFill>
              </a:defRPr>
            </a:lvl1pPr>
          </a:lstStyle>
          <a:p>
            <a:r>
              <a:rPr lang="en-US" smtClean="0"/>
              <a:t>00 Month 0000</a:t>
            </a:r>
            <a:endParaRPr lang="en-US" dirty="0"/>
          </a:p>
        </p:txBody>
      </p:sp>
      <p:sp>
        <p:nvSpPr>
          <p:cNvPr id="13" name="Footer Placeholder 6"/>
          <p:cNvSpPr>
            <a:spLocks noGrp="1"/>
          </p:cNvSpPr>
          <p:nvPr>
            <p:ph type="ftr" sz="quarter" idx="15"/>
          </p:nvPr>
        </p:nvSpPr>
        <p:spPr>
          <a:xfrm>
            <a:off x="3086200" y="4864091"/>
            <a:ext cx="5372001" cy="238777"/>
          </a:xfrm>
        </p:spPr>
        <p:txBody>
          <a:bodyPr/>
          <a:lstStyle/>
          <a:p>
            <a:r>
              <a:rPr lang="en-US" smtClean="0"/>
              <a:t>Pega Weekly Status Report</a:t>
            </a:r>
            <a:endParaRPr lang="en-US" dirty="0"/>
          </a:p>
        </p:txBody>
      </p:sp>
      <p:sp>
        <p:nvSpPr>
          <p:cNvPr id="14" name="Slide Number Placeholder 7"/>
          <p:cNvSpPr>
            <a:spLocks noGrp="1"/>
          </p:cNvSpPr>
          <p:nvPr>
            <p:ph type="sldNum" sz="quarter" idx="16"/>
          </p:nvPr>
        </p:nvSpPr>
        <p:spPr>
          <a:xfrm>
            <a:off x="8460432" y="4871217"/>
            <a:ext cx="320040" cy="238776"/>
          </a:xfrm>
        </p:spPr>
        <p:txBody>
          <a:bodyPr/>
          <a:lstStyle/>
          <a:p>
            <a:fld id="{94C005EB-05AB-4350-8862-D44178390B49}" type="slidenum">
              <a:rPr lang="en-US" smtClean="0"/>
              <a:pPr/>
              <a:t>‹#›</a:t>
            </a:fld>
            <a:endParaRPr lang="en-US" dirty="0"/>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Half Content Orange">
    <p:spTree>
      <p:nvGrpSpPr>
        <p:cNvPr id="1" name=""/>
        <p:cNvGrpSpPr/>
        <p:nvPr/>
      </p:nvGrpSpPr>
      <p:grpSpPr>
        <a:xfrm>
          <a:off x="0" y="0"/>
          <a:ext cx="0" cy="0"/>
          <a:chOff x="0" y="0"/>
          <a:chExt cx="0" cy="0"/>
        </a:xfrm>
      </p:grpSpPr>
      <p:sp>
        <p:nvSpPr>
          <p:cNvPr id="4" name="Rectangle 3"/>
          <p:cNvSpPr/>
          <p:nvPr userDrawn="1"/>
        </p:nvSpPr>
        <p:spPr bwMode="gray">
          <a:xfrm>
            <a:off x="4572000" y="0"/>
            <a:ext cx="4572000" cy="5143500"/>
          </a:xfrm>
          <a:prstGeom prst="rect">
            <a:avLst/>
          </a:prstGeom>
          <a:solidFill>
            <a:schemeClr val="accent3"/>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a:p>
        </p:txBody>
      </p:sp>
      <p:sp>
        <p:nvSpPr>
          <p:cNvPr id="9" name="Freeform 5"/>
          <p:cNvSpPr>
            <a:spLocks noChangeAspect="1"/>
          </p:cNvSpPr>
          <p:nvPr userDrawn="1"/>
        </p:nvSpPr>
        <p:spPr bwMode="hidden">
          <a:xfrm>
            <a:off x="4571996" y="3883108"/>
            <a:ext cx="4572004" cy="1260393"/>
          </a:xfrm>
          <a:custGeom>
            <a:avLst/>
            <a:gdLst/>
            <a:ahLst/>
            <a:cxnLst/>
            <a:rect l="l" t="t" r="r" b="b"/>
            <a:pathLst>
              <a:path w="4572004" h="1260393">
                <a:moveTo>
                  <a:pt x="1076568" y="0"/>
                </a:moveTo>
                <a:cubicBezTo>
                  <a:pt x="1314868" y="0"/>
                  <a:pt x="1508050" y="193181"/>
                  <a:pt x="1508050" y="431483"/>
                </a:cubicBezTo>
                <a:lnTo>
                  <a:pt x="1506772" y="444162"/>
                </a:lnTo>
                <a:lnTo>
                  <a:pt x="1552495" y="458355"/>
                </a:lnTo>
                <a:cubicBezTo>
                  <a:pt x="1599993" y="478445"/>
                  <a:pt x="1640406" y="512006"/>
                  <a:pt x="1668944" y="554249"/>
                </a:cubicBezTo>
                <a:lnTo>
                  <a:pt x="1680767" y="578842"/>
                </a:lnTo>
                <a:lnTo>
                  <a:pt x="1699016" y="563786"/>
                </a:lnTo>
                <a:cubicBezTo>
                  <a:pt x="1733363" y="540582"/>
                  <a:pt x="1774768" y="527032"/>
                  <a:pt x="1819338" y="527032"/>
                </a:cubicBezTo>
                <a:cubicBezTo>
                  <a:pt x="1834196" y="527032"/>
                  <a:pt x="1848701" y="528538"/>
                  <a:pt x="1862710" y="531405"/>
                </a:cubicBezTo>
                <a:lnTo>
                  <a:pt x="1900853" y="543245"/>
                </a:lnTo>
                <a:lnTo>
                  <a:pt x="1908541" y="518482"/>
                </a:lnTo>
                <a:cubicBezTo>
                  <a:pt x="1948720" y="423486"/>
                  <a:pt x="2042784" y="356830"/>
                  <a:pt x="2152417" y="356830"/>
                </a:cubicBezTo>
                <a:lnTo>
                  <a:pt x="2171456" y="358749"/>
                </a:lnTo>
                <a:lnTo>
                  <a:pt x="2188958" y="326501"/>
                </a:lnTo>
                <a:cubicBezTo>
                  <a:pt x="2266499" y="211726"/>
                  <a:pt x="2397813" y="136264"/>
                  <a:pt x="2546751" y="136264"/>
                </a:cubicBezTo>
                <a:cubicBezTo>
                  <a:pt x="2665902" y="136264"/>
                  <a:pt x="2773772" y="184560"/>
                  <a:pt x="2851855" y="262643"/>
                </a:cubicBezTo>
                <a:lnTo>
                  <a:pt x="2891688" y="310921"/>
                </a:lnTo>
                <a:lnTo>
                  <a:pt x="2903068" y="289955"/>
                </a:lnTo>
                <a:cubicBezTo>
                  <a:pt x="2992355" y="157792"/>
                  <a:pt x="3143561" y="70899"/>
                  <a:pt x="3315062" y="70899"/>
                </a:cubicBezTo>
                <a:cubicBezTo>
                  <a:pt x="3332212" y="70899"/>
                  <a:pt x="3349159" y="71768"/>
                  <a:pt x="3365862" y="73464"/>
                </a:cubicBezTo>
                <a:lnTo>
                  <a:pt x="3414566" y="80897"/>
                </a:lnTo>
                <a:lnTo>
                  <a:pt x="3444650" y="56076"/>
                </a:lnTo>
                <a:cubicBezTo>
                  <a:pt x="3497054" y="20673"/>
                  <a:pt x="3560228" y="0"/>
                  <a:pt x="3628230" y="0"/>
                </a:cubicBezTo>
                <a:cubicBezTo>
                  <a:pt x="3786902" y="0"/>
                  <a:pt x="3919286" y="112550"/>
                  <a:pt x="3949902" y="262170"/>
                </a:cubicBezTo>
                <a:lnTo>
                  <a:pt x="3950759" y="270668"/>
                </a:lnTo>
                <a:lnTo>
                  <a:pt x="3960210" y="267734"/>
                </a:lnTo>
                <a:cubicBezTo>
                  <a:pt x="3977440" y="264208"/>
                  <a:pt x="3995279" y="262357"/>
                  <a:pt x="4013551" y="262357"/>
                </a:cubicBezTo>
                <a:cubicBezTo>
                  <a:pt x="4104912" y="262357"/>
                  <a:pt x="4185460" y="308646"/>
                  <a:pt x="4233025" y="379050"/>
                </a:cubicBezTo>
                <a:lnTo>
                  <a:pt x="4243902" y="399090"/>
                </a:lnTo>
                <a:lnTo>
                  <a:pt x="4247387" y="387863"/>
                </a:lnTo>
                <a:cubicBezTo>
                  <a:pt x="4301073" y="260934"/>
                  <a:pt x="4425974" y="171460"/>
                  <a:pt x="4572004" y="169861"/>
                </a:cubicBezTo>
                <a:lnTo>
                  <a:pt x="4572004" y="1260393"/>
                </a:lnTo>
                <a:lnTo>
                  <a:pt x="2" y="1260393"/>
                </a:lnTo>
                <a:cubicBezTo>
                  <a:pt x="1" y="1020805"/>
                  <a:pt x="1" y="781218"/>
                  <a:pt x="0" y="541629"/>
                </a:cubicBezTo>
                <a:lnTo>
                  <a:pt x="13625" y="525116"/>
                </a:lnTo>
                <a:cubicBezTo>
                  <a:pt x="71477" y="467264"/>
                  <a:pt x="151398" y="431483"/>
                  <a:pt x="239675" y="431483"/>
                </a:cubicBezTo>
                <a:cubicBezTo>
                  <a:pt x="283815" y="431483"/>
                  <a:pt x="325865" y="440428"/>
                  <a:pt x="364110" y="456605"/>
                </a:cubicBezTo>
                <a:lnTo>
                  <a:pt x="392039" y="471763"/>
                </a:lnTo>
                <a:lnTo>
                  <a:pt x="414033" y="445106"/>
                </a:lnTo>
                <a:cubicBezTo>
                  <a:pt x="471885" y="387254"/>
                  <a:pt x="551805" y="351473"/>
                  <a:pt x="640084" y="351473"/>
                </a:cubicBezTo>
                <a:lnTo>
                  <a:pt x="653018" y="352777"/>
                </a:lnTo>
                <a:lnTo>
                  <a:pt x="653850" y="344524"/>
                </a:lnTo>
                <a:cubicBezTo>
                  <a:pt x="694085" y="147905"/>
                  <a:pt x="868053" y="0"/>
                  <a:pt x="1076568" y="0"/>
                </a:cubicBezTo>
                <a:close/>
              </a:path>
            </a:pathLst>
          </a:custGeom>
          <a:solidFill>
            <a:srgbClr val="FFFFFF">
              <a:alpha val="14902"/>
            </a:srgbClr>
          </a:solidFill>
          <a:ln w="25400" cap="sq" cmpd="sng" algn="ctr">
            <a:noFill/>
            <a:prstDash val="solid"/>
          </a:ln>
          <a:effectLst/>
        </p:spPr>
        <p:txBody>
          <a:bodyPr wrap="square" rtlCol="0" anchor="ctr">
            <a:noAutofit/>
          </a:bodyPr>
          <a:lstStyle/>
          <a:p>
            <a:pPr marR="0" lvl="0" indent="0" algn="ctr" fontAlgn="auto">
              <a:lnSpc>
                <a:spcPct val="100000"/>
              </a:lnSpc>
              <a:spcBef>
                <a:spcPts val="0"/>
              </a:spcBef>
              <a:spcAft>
                <a:spcPts val="0"/>
              </a:spcAft>
              <a:buClrTx/>
              <a:buSzTx/>
              <a:buFontTx/>
              <a:buNone/>
              <a:tabLst/>
            </a:pPr>
            <a:endParaRPr kumimoji="0" lang="en-US" sz="1200" b="0" i="0" u="none" strike="noStrike" kern="0" cap="none" spc="0" normalizeH="0" baseline="0" noProof="0" dirty="0">
              <a:ln>
                <a:noFill/>
              </a:ln>
              <a:solidFill>
                <a:srgbClr val="FFFFFF"/>
              </a:solidFill>
              <a:effectLst/>
              <a:uLnTx/>
              <a:uFillTx/>
            </a:endParaRPr>
          </a:p>
        </p:txBody>
      </p:sp>
      <p:sp>
        <p:nvSpPr>
          <p:cNvPr id="2" name="Title 1"/>
          <p:cNvSpPr>
            <a:spLocks noGrp="1"/>
          </p:cNvSpPr>
          <p:nvPr>
            <p:ph type="title" hasCustomPrompt="1"/>
          </p:nvPr>
        </p:nvSpPr>
        <p:spPr>
          <a:xfrm>
            <a:off x="365125" y="182880"/>
            <a:ext cx="4024313" cy="687070"/>
          </a:xfrm>
        </p:spPr>
        <p:txBody>
          <a:bodyPr/>
          <a:lstStyle/>
          <a:p>
            <a:r>
              <a:rPr lang="en-US" dirty="0"/>
              <a:t>Slide title, sentence case</a:t>
            </a:r>
          </a:p>
        </p:txBody>
      </p:sp>
      <p:sp>
        <p:nvSpPr>
          <p:cNvPr id="7" name="Content Placeholder 6"/>
          <p:cNvSpPr>
            <a:spLocks noGrp="1"/>
          </p:cNvSpPr>
          <p:nvPr>
            <p:ph sz="quarter" idx="13"/>
          </p:nvPr>
        </p:nvSpPr>
        <p:spPr>
          <a:xfrm>
            <a:off x="365124" y="1098550"/>
            <a:ext cx="4024314" cy="3563938"/>
          </a:xfrm>
        </p:spPr>
        <p:txBody>
          <a:bodyPr rIns="9144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baseline="0">
                <a:solidFill>
                  <a:schemeClr val="tx1"/>
                </a:solidFill>
              </a:defRPr>
            </a:lvl6pPr>
            <a:lvl7pPr>
              <a:defRPr baseline="0">
                <a:solidFill>
                  <a:schemeClr val="tx1"/>
                </a:solidFill>
              </a:defRPr>
            </a:lvl7pPr>
            <a:lvl8pPr>
              <a:defRPr baseline="0">
                <a:solidFill>
                  <a:schemeClr val="tx1"/>
                </a:solidFill>
              </a:defRPr>
            </a:lvl8pPr>
            <a:lvl9pPr>
              <a:defRPr baseline="0">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7"/>
          <p:cNvSpPr>
            <a:spLocks noGrp="1"/>
          </p:cNvSpPr>
          <p:nvPr>
            <p:ph sz="quarter" idx="18"/>
          </p:nvPr>
        </p:nvSpPr>
        <p:spPr bwMode="gray">
          <a:xfrm>
            <a:off x="4754563" y="1098550"/>
            <a:ext cx="4024311" cy="3563938"/>
          </a:xfrm>
        </p:spPr>
        <p:txBody>
          <a:bodyPr/>
          <a:lstStyle>
            <a:lvl1pPr>
              <a:buClrTx/>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baseline="0">
                <a:solidFill>
                  <a:schemeClr val="bg1"/>
                </a:solidFill>
              </a:defRPr>
            </a:lvl6pPr>
            <a:lvl7pPr>
              <a:defRPr baseline="0">
                <a:solidFill>
                  <a:schemeClr val="bg1"/>
                </a:solidFill>
              </a:defRPr>
            </a:lvl7pPr>
            <a:lvl8pPr>
              <a:defRPr baseline="0">
                <a:solidFill>
                  <a:schemeClr val="bg1"/>
                </a:solidFill>
              </a:defRPr>
            </a:lvl8pPr>
            <a:lvl9pPr>
              <a:defRPr baseline="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p:cNvPicPr>
            <a:picLocks noChangeAspect="1"/>
          </p:cNvPicPr>
          <p:nvPr userDrawn="1"/>
        </p:nvPicPr>
        <p:blipFill>
          <a:blip r:embed="rId2"/>
          <a:stretch>
            <a:fillRect/>
          </a:stretch>
        </p:blipFill>
        <p:spPr bwMode="gray">
          <a:xfrm>
            <a:off x="114300" y="4884195"/>
            <a:ext cx="685800" cy="198569"/>
          </a:xfrm>
          <a:prstGeom prst="rect">
            <a:avLst/>
          </a:prstGeom>
        </p:spPr>
      </p:pic>
      <p:sp>
        <p:nvSpPr>
          <p:cNvPr id="11" name="Date Placeholder 3"/>
          <p:cNvSpPr>
            <a:spLocks noGrp="1"/>
          </p:cNvSpPr>
          <p:nvPr>
            <p:ph type="dt" sz="half" idx="2"/>
          </p:nvPr>
        </p:nvSpPr>
        <p:spPr>
          <a:xfrm>
            <a:off x="971600" y="4853287"/>
            <a:ext cx="2057400" cy="274637"/>
          </a:xfrm>
          <a:prstGeom prst="rect">
            <a:avLst/>
          </a:prstGeom>
        </p:spPr>
        <p:txBody>
          <a:bodyPr vert="horz" lIns="91440" tIns="45720" rIns="91440" bIns="45720" rtlCol="0" anchor="ctr"/>
          <a:lstStyle>
            <a:lvl1pPr algn="l">
              <a:defRPr sz="1000">
                <a:solidFill>
                  <a:schemeClr val="tx1"/>
                </a:solidFill>
              </a:defRPr>
            </a:lvl1pPr>
          </a:lstStyle>
          <a:p>
            <a:r>
              <a:rPr lang="en-US" smtClean="0"/>
              <a:t>00 Month 0000</a:t>
            </a:r>
            <a:endParaRPr lang="en-US" dirty="0"/>
          </a:p>
        </p:txBody>
      </p:sp>
      <p:sp>
        <p:nvSpPr>
          <p:cNvPr id="12" name="Footer Placeholder 6"/>
          <p:cNvSpPr>
            <a:spLocks noGrp="1"/>
          </p:cNvSpPr>
          <p:nvPr>
            <p:ph type="ftr" sz="quarter" idx="15"/>
          </p:nvPr>
        </p:nvSpPr>
        <p:spPr>
          <a:xfrm>
            <a:off x="3086200" y="4864091"/>
            <a:ext cx="5372001" cy="238777"/>
          </a:xfrm>
        </p:spPr>
        <p:txBody>
          <a:bodyPr/>
          <a:lstStyle/>
          <a:p>
            <a:r>
              <a:rPr lang="en-US" smtClean="0"/>
              <a:t>Pega Weekly Status Report</a:t>
            </a:r>
            <a:endParaRPr lang="en-US" dirty="0"/>
          </a:p>
        </p:txBody>
      </p:sp>
      <p:sp>
        <p:nvSpPr>
          <p:cNvPr id="13" name="Slide Number Placeholder 7"/>
          <p:cNvSpPr>
            <a:spLocks noGrp="1"/>
          </p:cNvSpPr>
          <p:nvPr>
            <p:ph type="sldNum" sz="quarter" idx="16"/>
          </p:nvPr>
        </p:nvSpPr>
        <p:spPr>
          <a:xfrm>
            <a:off x="8460432" y="4871217"/>
            <a:ext cx="320040" cy="238776"/>
          </a:xfrm>
        </p:spPr>
        <p:txBody>
          <a:bodyPr/>
          <a:lstStyle/>
          <a:p>
            <a:fld id="{94C005EB-05AB-4350-8862-D44178390B49}" type="slidenum">
              <a:rPr lang="en-US" smtClean="0"/>
              <a:pPr/>
              <a:t>‹#›</a:t>
            </a:fld>
            <a:endParaRPr lang="en-US" dirty="0"/>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Half Content Yellow">
    <p:spTree>
      <p:nvGrpSpPr>
        <p:cNvPr id="1" name=""/>
        <p:cNvGrpSpPr/>
        <p:nvPr/>
      </p:nvGrpSpPr>
      <p:grpSpPr>
        <a:xfrm>
          <a:off x="0" y="0"/>
          <a:ext cx="0" cy="0"/>
          <a:chOff x="0" y="0"/>
          <a:chExt cx="0" cy="0"/>
        </a:xfrm>
      </p:grpSpPr>
      <p:sp>
        <p:nvSpPr>
          <p:cNvPr id="4" name="Rectangle 3"/>
          <p:cNvSpPr/>
          <p:nvPr userDrawn="1"/>
        </p:nvSpPr>
        <p:spPr bwMode="gray">
          <a:xfrm>
            <a:off x="4572000" y="0"/>
            <a:ext cx="4572000" cy="5143500"/>
          </a:xfrm>
          <a:prstGeom prst="rect">
            <a:avLst/>
          </a:prstGeom>
          <a:solidFill>
            <a:srgbClr val="F9CB55"/>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a:p>
        </p:txBody>
      </p:sp>
      <p:sp>
        <p:nvSpPr>
          <p:cNvPr id="9" name="Freeform 5"/>
          <p:cNvSpPr>
            <a:spLocks noChangeAspect="1"/>
          </p:cNvSpPr>
          <p:nvPr userDrawn="1"/>
        </p:nvSpPr>
        <p:spPr bwMode="hidden">
          <a:xfrm>
            <a:off x="4571996" y="3883108"/>
            <a:ext cx="4572004" cy="1260393"/>
          </a:xfrm>
          <a:custGeom>
            <a:avLst/>
            <a:gdLst/>
            <a:ahLst/>
            <a:cxnLst/>
            <a:rect l="l" t="t" r="r" b="b"/>
            <a:pathLst>
              <a:path w="4572004" h="1260393">
                <a:moveTo>
                  <a:pt x="1076568" y="0"/>
                </a:moveTo>
                <a:cubicBezTo>
                  <a:pt x="1314868" y="0"/>
                  <a:pt x="1508050" y="193181"/>
                  <a:pt x="1508050" y="431483"/>
                </a:cubicBezTo>
                <a:lnTo>
                  <a:pt x="1506772" y="444162"/>
                </a:lnTo>
                <a:lnTo>
                  <a:pt x="1552495" y="458355"/>
                </a:lnTo>
                <a:cubicBezTo>
                  <a:pt x="1599993" y="478445"/>
                  <a:pt x="1640406" y="512006"/>
                  <a:pt x="1668944" y="554249"/>
                </a:cubicBezTo>
                <a:lnTo>
                  <a:pt x="1680767" y="578842"/>
                </a:lnTo>
                <a:lnTo>
                  <a:pt x="1699016" y="563786"/>
                </a:lnTo>
                <a:cubicBezTo>
                  <a:pt x="1733363" y="540582"/>
                  <a:pt x="1774768" y="527032"/>
                  <a:pt x="1819338" y="527032"/>
                </a:cubicBezTo>
                <a:cubicBezTo>
                  <a:pt x="1834196" y="527032"/>
                  <a:pt x="1848701" y="528538"/>
                  <a:pt x="1862710" y="531405"/>
                </a:cubicBezTo>
                <a:lnTo>
                  <a:pt x="1900853" y="543245"/>
                </a:lnTo>
                <a:lnTo>
                  <a:pt x="1908541" y="518482"/>
                </a:lnTo>
                <a:cubicBezTo>
                  <a:pt x="1948720" y="423486"/>
                  <a:pt x="2042784" y="356830"/>
                  <a:pt x="2152417" y="356830"/>
                </a:cubicBezTo>
                <a:lnTo>
                  <a:pt x="2171456" y="358749"/>
                </a:lnTo>
                <a:lnTo>
                  <a:pt x="2188958" y="326501"/>
                </a:lnTo>
                <a:cubicBezTo>
                  <a:pt x="2266499" y="211726"/>
                  <a:pt x="2397813" y="136264"/>
                  <a:pt x="2546751" y="136264"/>
                </a:cubicBezTo>
                <a:cubicBezTo>
                  <a:pt x="2665902" y="136264"/>
                  <a:pt x="2773772" y="184560"/>
                  <a:pt x="2851855" y="262643"/>
                </a:cubicBezTo>
                <a:lnTo>
                  <a:pt x="2891688" y="310921"/>
                </a:lnTo>
                <a:lnTo>
                  <a:pt x="2903068" y="289955"/>
                </a:lnTo>
                <a:cubicBezTo>
                  <a:pt x="2992355" y="157792"/>
                  <a:pt x="3143561" y="70899"/>
                  <a:pt x="3315062" y="70899"/>
                </a:cubicBezTo>
                <a:cubicBezTo>
                  <a:pt x="3332212" y="70899"/>
                  <a:pt x="3349159" y="71768"/>
                  <a:pt x="3365862" y="73464"/>
                </a:cubicBezTo>
                <a:lnTo>
                  <a:pt x="3414566" y="80897"/>
                </a:lnTo>
                <a:lnTo>
                  <a:pt x="3444650" y="56076"/>
                </a:lnTo>
                <a:cubicBezTo>
                  <a:pt x="3497054" y="20673"/>
                  <a:pt x="3560228" y="0"/>
                  <a:pt x="3628230" y="0"/>
                </a:cubicBezTo>
                <a:cubicBezTo>
                  <a:pt x="3786902" y="0"/>
                  <a:pt x="3919286" y="112550"/>
                  <a:pt x="3949902" y="262170"/>
                </a:cubicBezTo>
                <a:lnTo>
                  <a:pt x="3950759" y="270668"/>
                </a:lnTo>
                <a:lnTo>
                  <a:pt x="3960210" y="267734"/>
                </a:lnTo>
                <a:cubicBezTo>
                  <a:pt x="3977440" y="264208"/>
                  <a:pt x="3995279" y="262357"/>
                  <a:pt x="4013551" y="262357"/>
                </a:cubicBezTo>
                <a:cubicBezTo>
                  <a:pt x="4104912" y="262357"/>
                  <a:pt x="4185460" y="308646"/>
                  <a:pt x="4233025" y="379050"/>
                </a:cubicBezTo>
                <a:lnTo>
                  <a:pt x="4243902" y="399090"/>
                </a:lnTo>
                <a:lnTo>
                  <a:pt x="4247387" y="387863"/>
                </a:lnTo>
                <a:cubicBezTo>
                  <a:pt x="4301073" y="260934"/>
                  <a:pt x="4425974" y="171460"/>
                  <a:pt x="4572004" y="169861"/>
                </a:cubicBezTo>
                <a:lnTo>
                  <a:pt x="4572004" y="1260393"/>
                </a:lnTo>
                <a:lnTo>
                  <a:pt x="2" y="1260393"/>
                </a:lnTo>
                <a:cubicBezTo>
                  <a:pt x="1" y="1020805"/>
                  <a:pt x="1" y="781218"/>
                  <a:pt x="0" y="541629"/>
                </a:cubicBezTo>
                <a:lnTo>
                  <a:pt x="13625" y="525116"/>
                </a:lnTo>
                <a:cubicBezTo>
                  <a:pt x="71477" y="467264"/>
                  <a:pt x="151398" y="431483"/>
                  <a:pt x="239675" y="431483"/>
                </a:cubicBezTo>
                <a:cubicBezTo>
                  <a:pt x="283815" y="431483"/>
                  <a:pt x="325865" y="440428"/>
                  <a:pt x="364110" y="456605"/>
                </a:cubicBezTo>
                <a:lnTo>
                  <a:pt x="392039" y="471763"/>
                </a:lnTo>
                <a:lnTo>
                  <a:pt x="414033" y="445106"/>
                </a:lnTo>
                <a:cubicBezTo>
                  <a:pt x="471885" y="387254"/>
                  <a:pt x="551805" y="351473"/>
                  <a:pt x="640084" y="351473"/>
                </a:cubicBezTo>
                <a:lnTo>
                  <a:pt x="653018" y="352777"/>
                </a:lnTo>
                <a:lnTo>
                  <a:pt x="653850" y="344524"/>
                </a:lnTo>
                <a:cubicBezTo>
                  <a:pt x="694085" y="147905"/>
                  <a:pt x="868053" y="0"/>
                  <a:pt x="1076568" y="0"/>
                </a:cubicBezTo>
                <a:close/>
              </a:path>
            </a:pathLst>
          </a:custGeom>
          <a:solidFill>
            <a:srgbClr val="FFFFFF">
              <a:alpha val="20000"/>
            </a:srgbClr>
          </a:solidFill>
          <a:ln w="25400" cap="sq" cmpd="sng" algn="ctr">
            <a:noFill/>
            <a:prstDash val="solid"/>
          </a:ln>
          <a:effectLst/>
        </p:spPr>
        <p:txBody>
          <a:bodyPr wrap="square" rtlCol="0" anchor="ctr">
            <a:noAutofit/>
          </a:bodyPr>
          <a:lstStyle/>
          <a:p>
            <a:pPr marR="0" lvl="0" indent="0" algn="ctr" fontAlgn="auto">
              <a:lnSpc>
                <a:spcPct val="100000"/>
              </a:lnSpc>
              <a:spcBef>
                <a:spcPts val="0"/>
              </a:spcBef>
              <a:spcAft>
                <a:spcPts val="0"/>
              </a:spcAft>
              <a:buClrTx/>
              <a:buSzTx/>
              <a:buFontTx/>
              <a:buNone/>
              <a:tabLst/>
            </a:pPr>
            <a:endParaRPr kumimoji="0" lang="en-US" sz="1200" b="0" i="0" u="none" strike="noStrike" kern="0" cap="none" spc="0" normalizeH="0" baseline="0" noProof="0" dirty="0">
              <a:ln>
                <a:noFill/>
              </a:ln>
              <a:solidFill>
                <a:srgbClr val="FFFFFF"/>
              </a:solidFill>
              <a:effectLst/>
              <a:uLnTx/>
              <a:uFillTx/>
            </a:endParaRPr>
          </a:p>
        </p:txBody>
      </p:sp>
      <p:sp>
        <p:nvSpPr>
          <p:cNvPr id="2" name="Title 1"/>
          <p:cNvSpPr>
            <a:spLocks noGrp="1"/>
          </p:cNvSpPr>
          <p:nvPr>
            <p:ph type="title" hasCustomPrompt="1"/>
          </p:nvPr>
        </p:nvSpPr>
        <p:spPr>
          <a:xfrm>
            <a:off x="365125" y="182880"/>
            <a:ext cx="4024313" cy="687070"/>
          </a:xfrm>
        </p:spPr>
        <p:txBody>
          <a:bodyPr/>
          <a:lstStyle/>
          <a:p>
            <a:r>
              <a:rPr lang="en-US" dirty="0"/>
              <a:t>Slide title, sentence case</a:t>
            </a:r>
          </a:p>
        </p:txBody>
      </p:sp>
      <p:sp>
        <p:nvSpPr>
          <p:cNvPr id="7" name="Content Placeholder 6"/>
          <p:cNvSpPr>
            <a:spLocks noGrp="1"/>
          </p:cNvSpPr>
          <p:nvPr>
            <p:ph sz="quarter" idx="13"/>
          </p:nvPr>
        </p:nvSpPr>
        <p:spPr>
          <a:xfrm>
            <a:off x="365124" y="1098550"/>
            <a:ext cx="4024314" cy="3563938"/>
          </a:xfrm>
        </p:spPr>
        <p:txBody>
          <a:bodyPr rIns="9144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baseline="0">
                <a:solidFill>
                  <a:schemeClr val="tx1"/>
                </a:solidFill>
              </a:defRPr>
            </a:lvl6pPr>
            <a:lvl7pPr>
              <a:defRPr baseline="0">
                <a:solidFill>
                  <a:schemeClr val="tx1"/>
                </a:solidFill>
              </a:defRPr>
            </a:lvl7pPr>
            <a:lvl8pPr>
              <a:defRPr baseline="0">
                <a:solidFill>
                  <a:schemeClr val="tx1"/>
                </a:solidFill>
              </a:defRPr>
            </a:lvl8pPr>
            <a:lvl9pPr>
              <a:defRPr baseline="0">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7"/>
          <p:cNvSpPr>
            <a:spLocks noGrp="1"/>
          </p:cNvSpPr>
          <p:nvPr>
            <p:ph sz="quarter" idx="18"/>
          </p:nvPr>
        </p:nvSpPr>
        <p:spPr bwMode="gray">
          <a:xfrm>
            <a:off x="4754562" y="1098550"/>
            <a:ext cx="4024311" cy="3563938"/>
          </a:xfrm>
        </p:spPr>
        <p:txBody>
          <a:bodyPr/>
          <a:lstStyle>
            <a:lvl1pPr>
              <a:buClrTx/>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baseline="0">
                <a:solidFill>
                  <a:schemeClr val="tx1"/>
                </a:solidFill>
              </a:defRPr>
            </a:lvl6pPr>
            <a:lvl7pPr>
              <a:defRPr baseline="0">
                <a:solidFill>
                  <a:schemeClr val="tx1"/>
                </a:solidFill>
              </a:defRPr>
            </a:lvl7pPr>
            <a:lvl8pPr>
              <a:defRPr baseline="0">
                <a:solidFill>
                  <a:schemeClr val="tx1"/>
                </a:solidFill>
              </a:defRPr>
            </a:lvl8pPr>
            <a:lvl9pPr>
              <a:defRPr baseline="0">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p:cNvPicPr>
            <a:picLocks noChangeAspect="1"/>
          </p:cNvPicPr>
          <p:nvPr userDrawn="1"/>
        </p:nvPicPr>
        <p:blipFill>
          <a:blip r:embed="rId2"/>
          <a:stretch>
            <a:fillRect/>
          </a:stretch>
        </p:blipFill>
        <p:spPr bwMode="gray">
          <a:xfrm>
            <a:off x="114300" y="4884195"/>
            <a:ext cx="685800" cy="198569"/>
          </a:xfrm>
          <a:prstGeom prst="rect">
            <a:avLst/>
          </a:prstGeom>
        </p:spPr>
      </p:pic>
      <p:sp>
        <p:nvSpPr>
          <p:cNvPr id="11" name="Date Placeholder 3"/>
          <p:cNvSpPr>
            <a:spLocks noGrp="1"/>
          </p:cNvSpPr>
          <p:nvPr>
            <p:ph type="dt" sz="half" idx="2"/>
          </p:nvPr>
        </p:nvSpPr>
        <p:spPr>
          <a:xfrm>
            <a:off x="971600" y="4853287"/>
            <a:ext cx="2057400" cy="274637"/>
          </a:xfrm>
          <a:prstGeom prst="rect">
            <a:avLst/>
          </a:prstGeom>
        </p:spPr>
        <p:txBody>
          <a:bodyPr vert="horz" lIns="91440" tIns="45720" rIns="91440" bIns="45720" rtlCol="0" anchor="ctr"/>
          <a:lstStyle>
            <a:lvl1pPr algn="l">
              <a:defRPr sz="1000">
                <a:solidFill>
                  <a:schemeClr val="tx1"/>
                </a:solidFill>
              </a:defRPr>
            </a:lvl1pPr>
          </a:lstStyle>
          <a:p>
            <a:r>
              <a:rPr lang="en-US" smtClean="0"/>
              <a:t>00 Month 0000</a:t>
            </a:r>
            <a:endParaRPr lang="en-US" dirty="0"/>
          </a:p>
        </p:txBody>
      </p:sp>
      <p:sp>
        <p:nvSpPr>
          <p:cNvPr id="12" name="Footer Placeholder 6"/>
          <p:cNvSpPr>
            <a:spLocks noGrp="1"/>
          </p:cNvSpPr>
          <p:nvPr>
            <p:ph type="ftr" sz="quarter" idx="15"/>
          </p:nvPr>
        </p:nvSpPr>
        <p:spPr>
          <a:xfrm>
            <a:off x="3086200" y="4864091"/>
            <a:ext cx="5372001" cy="238777"/>
          </a:xfrm>
        </p:spPr>
        <p:txBody>
          <a:bodyPr/>
          <a:lstStyle/>
          <a:p>
            <a:r>
              <a:rPr lang="en-US" smtClean="0"/>
              <a:t>Pega Weekly Status Report</a:t>
            </a:r>
            <a:endParaRPr lang="en-US" dirty="0"/>
          </a:p>
        </p:txBody>
      </p:sp>
      <p:sp>
        <p:nvSpPr>
          <p:cNvPr id="13" name="Slide Number Placeholder 7"/>
          <p:cNvSpPr>
            <a:spLocks noGrp="1"/>
          </p:cNvSpPr>
          <p:nvPr>
            <p:ph type="sldNum" sz="quarter" idx="16"/>
          </p:nvPr>
        </p:nvSpPr>
        <p:spPr>
          <a:xfrm>
            <a:off x="8460432" y="4871217"/>
            <a:ext cx="320040" cy="238776"/>
          </a:xfrm>
        </p:spPr>
        <p:txBody>
          <a:bodyPr/>
          <a:lstStyle/>
          <a:p>
            <a:fld id="{94C005EB-05AB-4350-8862-D44178390B49}" type="slidenum">
              <a:rPr lang="en-US" smtClean="0"/>
              <a:pPr/>
              <a:t>‹#›</a:t>
            </a:fld>
            <a:endParaRPr lang="en-US" dirty="0"/>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Half Content Grey">
    <p:spTree>
      <p:nvGrpSpPr>
        <p:cNvPr id="1" name=""/>
        <p:cNvGrpSpPr/>
        <p:nvPr/>
      </p:nvGrpSpPr>
      <p:grpSpPr>
        <a:xfrm>
          <a:off x="0" y="0"/>
          <a:ext cx="0" cy="0"/>
          <a:chOff x="0" y="0"/>
          <a:chExt cx="0" cy="0"/>
        </a:xfrm>
      </p:grpSpPr>
      <p:sp>
        <p:nvSpPr>
          <p:cNvPr id="4" name="Rectangle 3"/>
          <p:cNvSpPr/>
          <p:nvPr userDrawn="1"/>
        </p:nvSpPr>
        <p:spPr bwMode="gray">
          <a:xfrm>
            <a:off x="4572000" y="0"/>
            <a:ext cx="4572000" cy="5143500"/>
          </a:xfrm>
          <a:prstGeom prst="rect">
            <a:avLst/>
          </a:prstGeom>
          <a:solidFill>
            <a:srgbClr val="ABA9AB"/>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a:p>
        </p:txBody>
      </p:sp>
      <p:sp>
        <p:nvSpPr>
          <p:cNvPr id="9" name="Freeform 5"/>
          <p:cNvSpPr>
            <a:spLocks noChangeAspect="1"/>
          </p:cNvSpPr>
          <p:nvPr userDrawn="1"/>
        </p:nvSpPr>
        <p:spPr bwMode="hidden">
          <a:xfrm>
            <a:off x="4571996" y="3883108"/>
            <a:ext cx="4572004" cy="1260393"/>
          </a:xfrm>
          <a:custGeom>
            <a:avLst/>
            <a:gdLst/>
            <a:ahLst/>
            <a:cxnLst/>
            <a:rect l="l" t="t" r="r" b="b"/>
            <a:pathLst>
              <a:path w="4572004" h="1260393">
                <a:moveTo>
                  <a:pt x="1076568" y="0"/>
                </a:moveTo>
                <a:cubicBezTo>
                  <a:pt x="1314868" y="0"/>
                  <a:pt x="1508050" y="193181"/>
                  <a:pt x="1508050" y="431483"/>
                </a:cubicBezTo>
                <a:lnTo>
                  <a:pt x="1506772" y="444162"/>
                </a:lnTo>
                <a:lnTo>
                  <a:pt x="1552495" y="458355"/>
                </a:lnTo>
                <a:cubicBezTo>
                  <a:pt x="1599993" y="478445"/>
                  <a:pt x="1640406" y="512006"/>
                  <a:pt x="1668944" y="554249"/>
                </a:cubicBezTo>
                <a:lnTo>
                  <a:pt x="1680767" y="578842"/>
                </a:lnTo>
                <a:lnTo>
                  <a:pt x="1699016" y="563786"/>
                </a:lnTo>
                <a:cubicBezTo>
                  <a:pt x="1733363" y="540582"/>
                  <a:pt x="1774768" y="527032"/>
                  <a:pt x="1819338" y="527032"/>
                </a:cubicBezTo>
                <a:cubicBezTo>
                  <a:pt x="1834196" y="527032"/>
                  <a:pt x="1848701" y="528538"/>
                  <a:pt x="1862710" y="531405"/>
                </a:cubicBezTo>
                <a:lnTo>
                  <a:pt x="1900853" y="543245"/>
                </a:lnTo>
                <a:lnTo>
                  <a:pt x="1908541" y="518482"/>
                </a:lnTo>
                <a:cubicBezTo>
                  <a:pt x="1948720" y="423486"/>
                  <a:pt x="2042784" y="356830"/>
                  <a:pt x="2152417" y="356830"/>
                </a:cubicBezTo>
                <a:lnTo>
                  <a:pt x="2171456" y="358749"/>
                </a:lnTo>
                <a:lnTo>
                  <a:pt x="2188958" y="326501"/>
                </a:lnTo>
                <a:cubicBezTo>
                  <a:pt x="2266499" y="211726"/>
                  <a:pt x="2397813" y="136264"/>
                  <a:pt x="2546751" y="136264"/>
                </a:cubicBezTo>
                <a:cubicBezTo>
                  <a:pt x="2665902" y="136264"/>
                  <a:pt x="2773772" y="184560"/>
                  <a:pt x="2851855" y="262643"/>
                </a:cubicBezTo>
                <a:lnTo>
                  <a:pt x="2891688" y="310921"/>
                </a:lnTo>
                <a:lnTo>
                  <a:pt x="2903068" y="289955"/>
                </a:lnTo>
                <a:cubicBezTo>
                  <a:pt x="2992355" y="157792"/>
                  <a:pt x="3143561" y="70899"/>
                  <a:pt x="3315062" y="70899"/>
                </a:cubicBezTo>
                <a:cubicBezTo>
                  <a:pt x="3332212" y="70899"/>
                  <a:pt x="3349159" y="71768"/>
                  <a:pt x="3365862" y="73464"/>
                </a:cubicBezTo>
                <a:lnTo>
                  <a:pt x="3414566" y="80897"/>
                </a:lnTo>
                <a:lnTo>
                  <a:pt x="3444650" y="56076"/>
                </a:lnTo>
                <a:cubicBezTo>
                  <a:pt x="3497054" y="20673"/>
                  <a:pt x="3560228" y="0"/>
                  <a:pt x="3628230" y="0"/>
                </a:cubicBezTo>
                <a:cubicBezTo>
                  <a:pt x="3786902" y="0"/>
                  <a:pt x="3919286" y="112550"/>
                  <a:pt x="3949902" y="262170"/>
                </a:cubicBezTo>
                <a:lnTo>
                  <a:pt x="3950759" y="270668"/>
                </a:lnTo>
                <a:lnTo>
                  <a:pt x="3960210" y="267734"/>
                </a:lnTo>
                <a:cubicBezTo>
                  <a:pt x="3977440" y="264208"/>
                  <a:pt x="3995279" y="262357"/>
                  <a:pt x="4013551" y="262357"/>
                </a:cubicBezTo>
                <a:cubicBezTo>
                  <a:pt x="4104912" y="262357"/>
                  <a:pt x="4185460" y="308646"/>
                  <a:pt x="4233025" y="379050"/>
                </a:cubicBezTo>
                <a:lnTo>
                  <a:pt x="4243902" y="399090"/>
                </a:lnTo>
                <a:lnTo>
                  <a:pt x="4247387" y="387863"/>
                </a:lnTo>
                <a:cubicBezTo>
                  <a:pt x="4301073" y="260934"/>
                  <a:pt x="4425974" y="171460"/>
                  <a:pt x="4572004" y="169861"/>
                </a:cubicBezTo>
                <a:lnTo>
                  <a:pt x="4572004" y="1260393"/>
                </a:lnTo>
                <a:lnTo>
                  <a:pt x="2" y="1260393"/>
                </a:lnTo>
                <a:cubicBezTo>
                  <a:pt x="1" y="1020805"/>
                  <a:pt x="1" y="781218"/>
                  <a:pt x="0" y="541629"/>
                </a:cubicBezTo>
                <a:lnTo>
                  <a:pt x="13625" y="525116"/>
                </a:lnTo>
                <a:cubicBezTo>
                  <a:pt x="71477" y="467264"/>
                  <a:pt x="151398" y="431483"/>
                  <a:pt x="239675" y="431483"/>
                </a:cubicBezTo>
                <a:cubicBezTo>
                  <a:pt x="283815" y="431483"/>
                  <a:pt x="325865" y="440428"/>
                  <a:pt x="364110" y="456605"/>
                </a:cubicBezTo>
                <a:lnTo>
                  <a:pt x="392039" y="471763"/>
                </a:lnTo>
                <a:lnTo>
                  <a:pt x="414033" y="445106"/>
                </a:lnTo>
                <a:cubicBezTo>
                  <a:pt x="471885" y="387254"/>
                  <a:pt x="551805" y="351473"/>
                  <a:pt x="640084" y="351473"/>
                </a:cubicBezTo>
                <a:lnTo>
                  <a:pt x="653018" y="352777"/>
                </a:lnTo>
                <a:lnTo>
                  <a:pt x="653850" y="344524"/>
                </a:lnTo>
                <a:cubicBezTo>
                  <a:pt x="694085" y="147905"/>
                  <a:pt x="868053" y="0"/>
                  <a:pt x="1076568" y="0"/>
                </a:cubicBezTo>
                <a:close/>
              </a:path>
            </a:pathLst>
          </a:custGeom>
          <a:solidFill>
            <a:srgbClr val="FFFFFF">
              <a:alpha val="14902"/>
            </a:srgbClr>
          </a:solidFill>
          <a:ln w="25400" cap="sq" cmpd="sng" algn="ctr">
            <a:noFill/>
            <a:prstDash val="solid"/>
          </a:ln>
          <a:effectLst/>
        </p:spPr>
        <p:txBody>
          <a:bodyPr wrap="square" rtlCol="0" anchor="ctr">
            <a:noAutofit/>
          </a:bodyPr>
          <a:lstStyle/>
          <a:p>
            <a:pPr marR="0" lvl="0" indent="0" algn="ctr" fontAlgn="auto">
              <a:lnSpc>
                <a:spcPct val="100000"/>
              </a:lnSpc>
              <a:spcBef>
                <a:spcPts val="0"/>
              </a:spcBef>
              <a:spcAft>
                <a:spcPts val="0"/>
              </a:spcAft>
              <a:buClrTx/>
              <a:buSzTx/>
              <a:buFontTx/>
              <a:buNone/>
              <a:tabLst/>
            </a:pPr>
            <a:endParaRPr kumimoji="0" lang="en-US" sz="1200" b="0" i="0" u="none" strike="noStrike" kern="0" cap="none" spc="0" normalizeH="0" baseline="0" noProof="0" dirty="0">
              <a:ln>
                <a:noFill/>
              </a:ln>
              <a:solidFill>
                <a:srgbClr val="FFFFFF"/>
              </a:solidFill>
              <a:effectLst/>
              <a:uLnTx/>
              <a:uFillTx/>
            </a:endParaRPr>
          </a:p>
        </p:txBody>
      </p:sp>
      <p:sp>
        <p:nvSpPr>
          <p:cNvPr id="2" name="Title 1"/>
          <p:cNvSpPr>
            <a:spLocks noGrp="1"/>
          </p:cNvSpPr>
          <p:nvPr>
            <p:ph type="title" hasCustomPrompt="1"/>
          </p:nvPr>
        </p:nvSpPr>
        <p:spPr>
          <a:xfrm>
            <a:off x="365125" y="182880"/>
            <a:ext cx="4024313" cy="687070"/>
          </a:xfrm>
        </p:spPr>
        <p:txBody>
          <a:bodyPr/>
          <a:lstStyle/>
          <a:p>
            <a:r>
              <a:rPr lang="en-US" dirty="0"/>
              <a:t>Slide title, sentence case</a:t>
            </a:r>
          </a:p>
        </p:txBody>
      </p:sp>
      <p:sp>
        <p:nvSpPr>
          <p:cNvPr id="7" name="Content Placeholder 6"/>
          <p:cNvSpPr>
            <a:spLocks noGrp="1"/>
          </p:cNvSpPr>
          <p:nvPr>
            <p:ph sz="quarter" idx="13"/>
          </p:nvPr>
        </p:nvSpPr>
        <p:spPr>
          <a:xfrm>
            <a:off x="365124" y="1098550"/>
            <a:ext cx="4024314" cy="3563938"/>
          </a:xfrm>
        </p:spPr>
        <p:txBody>
          <a:bodyPr rIns="9144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baseline="0">
                <a:solidFill>
                  <a:schemeClr val="tx1"/>
                </a:solidFill>
              </a:defRPr>
            </a:lvl6pPr>
            <a:lvl7pPr>
              <a:defRPr baseline="0">
                <a:solidFill>
                  <a:schemeClr val="tx1"/>
                </a:solidFill>
              </a:defRPr>
            </a:lvl7pPr>
            <a:lvl8pPr>
              <a:defRPr baseline="0">
                <a:solidFill>
                  <a:schemeClr val="tx1"/>
                </a:solidFill>
              </a:defRPr>
            </a:lvl8pPr>
            <a:lvl9pPr>
              <a:defRPr baseline="0">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7"/>
          <p:cNvSpPr>
            <a:spLocks noGrp="1"/>
          </p:cNvSpPr>
          <p:nvPr>
            <p:ph sz="quarter" idx="18"/>
          </p:nvPr>
        </p:nvSpPr>
        <p:spPr bwMode="gray">
          <a:xfrm>
            <a:off x="4754563" y="1098550"/>
            <a:ext cx="4024311" cy="3563938"/>
          </a:xfrm>
        </p:spPr>
        <p:txBody>
          <a:bodyPr/>
          <a:lstStyle>
            <a:lvl1pPr>
              <a:buClrTx/>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baseline="0">
                <a:solidFill>
                  <a:schemeClr val="bg1"/>
                </a:solidFill>
              </a:defRPr>
            </a:lvl6pPr>
            <a:lvl7pPr>
              <a:defRPr baseline="0">
                <a:solidFill>
                  <a:schemeClr val="bg1"/>
                </a:solidFill>
              </a:defRPr>
            </a:lvl7pPr>
            <a:lvl8pPr>
              <a:defRPr baseline="0">
                <a:solidFill>
                  <a:schemeClr val="bg1"/>
                </a:solidFill>
              </a:defRPr>
            </a:lvl8pPr>
            <a:lvl9pPr>
              <a:defRPr baseline="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p:cNvPicPr>
            <a:picLocks noChangeAspect="1"/>
          </p:cNvPicPr>
          <p:nvPr userDrawn="1"/>
        </p:nvPicPr>
        <p:blipFill>
          <a:blip r:embed="rId2"/>
          <a:stretch>
            <a:fillRect/>
          </a:stretch>
        </p:blipFill>
        <p:spPr bwMode="gray">
          <a:xfrm>
            <a:off x="114300" y="4884195"/>
            <a:ext cx="685800" cy="198569"/>
          </a:xfrm>
          <a:prstGeom prst="rect">
            <a:avLst/>
          </a:prstGeom>
        </p:spPr>
      </p:pic>
      <p:sp>
        <p:nvSpPr>
          <p:cNvPr id="11" name="Date Placeholder 3"/>
          <p:cNvSpPr>
            <a:spLocks noGrp="1"/>
          </p:cNvSpPr>
          <p:nvPr>
            <p:ph type="dt" sz="half" idx="2"/>
          </p:nvPr>
        </p:nvSpPr>
        <p:spPr>
          <a:xfrm>
            <a:off x="971600" y="4853287"/>
            <a:ext cx="2057400" cy="274637"/>
          </a:xfrm>
          <a:prstGeom prst="rect">
            <a:avLst/>
          </a:prstGeom>
        </p:spPr>
        <p:txBody>
          <a:bodyPr vert="horz" lIns="91440" tIns="45720" rIns="91440" bIns="45720" rtlCol="0" anchor="ctr"/>
          <a:lstStyle>
            <a:lvl1pPr algn="l">
              <a:defRPr sz="1000">
                <a:solidFill>
                  <a:schemeClr val="tx1"/>
                </a:solidFill>
              </a:defRPr>
            </a:lvl1pPr>
          </a:lstStyle>
          <a:p>
            <a:r>
              <a:rPr lang="en-US" smtClean="0"/>
              <a:t>00 Month 0000</a:t>
            </a:r>
            <a:endParaRPr lang="en-US" dirty="0"/>
          </a:p>
        </p:txBody>
      </p:sp>
      <p:sp>
        <p:nvSpPr>
          <p:cNvPr id="12" name="Footer Placeholder 6"/>
          <p:cNvSpPr>
            <a:spLocks noGrp="1"/>
          </p:cNvSpPr>
          <p:nvPr>
            <p:ph type="ftr" sz="quarter" idx="15"/>
          </p:nvPr>
        </p:nvSpPr>
        <p:spPr>
          <a:xfrm>
            <a:off x="3086200" y="4864091"/>
            <a:ext cx="5372001" cy="238777"/>
          </a:xfrm>
        </p:spPr>
        <p:txBody>
          <a:bodyPr/>
          <a:lstStyle/>
          <a:p>
            <a:r>
              <a:rPr lang="en-US" smtClean="0"/>
              <a:t>Pega Weekly Status Report</a:t>
            </a:r>
            <a:endParaRPr lang="en-US" dirty="0"/>
          </a:p>
        </p:txBody>
      </p:sp>
      <p:sp>
        <p:nvSpPr>
          <p:cNvPr id="13" name="Slide Number Placeholder 7"/>
          <p:cNvSpPr>
            <a:spLocks noGrp="1"/>
          </p:cNvSpPr>
          <p:nvPr>
            <p:ph type="sldNum" sz="quarter" idx="16"/>
          </p:nvPr>
        </p:nvSpPr>
        <p:spPr>
          <a:xfrm>
            <a:off x="8460432" y="4871217"/>
            <a:ext cx="320040" cy="238776"/>
          </a:xfrm>
        </p:spPr>
        <p:txBody>
          <a:bodyPr/>
          <a:lstStyle/>
          <a:p>
            <a:fld id="{94C005EB-05AB-4350-8862-D44178390B49}" type="slidenum">
              <a:rPr lang="en-US" smtClean="0"/>
              <a:pPr/>
              <a:t>‹#›</a:t>
            </a:fld>
            <a:endParaRPr lang="en-US" dirty="0"/>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Freeform 5">
            <a:extLst>
              <a:ext uri="{FF2B5EF4-FFF2-40B4-BE49-F238E27FC236}">
                <a16:creationId xmlns:a16="http://schemas.microsoft.com/office/drawing/2014/main" xmlns="" id="{A702E8C3-D9CF-9B4E-968F-D418FA9727CF}"/>
              </a:ext>
            </a:extLst>
          </p:cNvPr>
          <p:cNvSpPr>
            <a:spLocks noChangeAspect="1"/>
          </p:cNvSpPr>
          <p:nvPr userDrawn="1"/>
        </p:nvSpPr>
        <p:spPr bwMode="hidden">
          <a:xfrm>
            <a:off x="-4" y="2592445"/>
            <a:ext cx="9144004" cy="2231015"/>
          </a:xfrm>
          <a:custGeom>
            <a:avLst/>
            <a:gdLst>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2555062 h 2974687"/>
              <a:gd name="connsiteX16" fmla="*/ 0 w 12192005"/>
              <a:gd name="connsiteY16" fmla="*/ 1377434 h 2974687"/>
              <a:gd name="connsiteX17" fmla="*/ 30279 w 12192005"/>
              <a:gd name="connsiteY17" fmla="*/ 1340737 h 2974687"/>
              <a:gd name="connsiteX18" fmla="*/ 532612 w 12192005"/>
              <a:gd name="connsiteY18" fmla="*/ 1132663 h 2974687"/>
              <a:gd name="connsiteX19" fmla="*/ 809134 w 12192005"/>
              <a:gd name="connsiteY19" fmla="*/ 1188491 h 2974687"/>
              <a:gd name="connsiteX20" fmla="*/ 871197 w 12192005"/>
              <a:gd name="connsiteY20" fmla="*/ 1222176 h 2974687"/>
              <a:gd name="connsiteX21" fmla="*/ 920073 w 12192005"/>
              <a:gd name="connsiteY21" fmla="*/ 1162937 h 2974687"/>
              <a:gd name="connsiteX22" fmla="*/ 1422408 w 12192005"/>
              <a:gd name="connsiteY22" fmla="*/ 954863 h 2974687"/>
              <a:gd name="connsiteX23" fmla="*/ 1451151 w 12192005"/>
              <a:gd name="connsiteY23" fmla="*/ 957761 h 2974687"/>
              <a:gd name="connsiteX24" fmla="*/ 1453000 w 12192005"/>
              <a:gd name="connsiteY24" fmla="*/ 939422 h 2974687"/>
              <a:gd name="connsiteX25" fmla="*/ 2392372 w 12192005"/>
              <a:gd name="connsiteY25" fmla="*/ 173813 h 2974687"/>
              <a:gd name="connsiteX26" fmla="*/ 3351221 w 12192005"/>
              <a:gd name="connsiteY26" fmla="*/ 1132663 h 2974687"/>
              <a:gd name="connsiteX27" fmla="*/ 3348380 w 12192005"/>
              <a:gd name="connsiteY27" fmla="*/ 1160840 h 2974687"/>
              <a:gd name="connsiteX28" fmla="*/ 3449988 w 12192005"/>
              <a:gd name="connsiteY28" fmla="*/ 1192380 h 2974687"/>
              <a:gd name="connsiteX29" fmla="*/ 3708764 w 12192005"/>
              <a:gd name="connsiteY29" fmla="*/ 1405477 h 2974687"/>
              <a:gd name="connsiteX30" fmla="*/ 3735036 w 12192005"/>
              <a:gd name="connsiteY30" fmla="*/ 1460129 h 2974687"/>
              <a:gd name="connsiteX31" fmla="*/ 3775589 w 12192005"/>
              <a:gd name="connsiteY31" fmla="*/ 1426671 h 2974687"/>
              <a:gd name="connsiteX32" fmla="*/ 4042973 w 12192005"/>
              <a:gd name="connsiteY32" fmla="*/ 1344996 h 2974687"/>
              <a:gd name="connsiteX33" fmla="*/ 4139355 w 12192005"/>
              <a:gd name="connsiteY33" fmla="*/ 1354712 h 2974687"/>
              <a:gd name="connsiteX34" fmla="*/ 4224117 w 12192005"/>
              <a:gd name="connsiteY34" fmla="*/ 1381024 h 2974687"/>
              <a:gd name="connsiteX35" fmla="*/ 4241201 w 12192005"/>
              <a:gd name="connsiteY35" fmla="*/ 1325996 h 2974687"/>
              <a:gd name="connsiteX36" fmla="*/ 4783148 w 12192005"/>
              <a:gd name="connsiteY36" fmla="*/ 966769 h 2974687"/>
              <a:gd name="connsiteX37" fmla="*/ 4825455 w 12192005"/>
              <a:gd name="connsiteY37" fmla="*/ 971034 h 2974687"/>
              <a:gd name="connsiteX38" fmla="*/ 4864350 w 12192005"/>
              <a:gd name="connsiteY38" fmla="*/ 899371 h 2974687"/>
              <a:gd name="connsiteX39" fmla="*/ 5659444 w 12192005"/>
              <a:gd name="connsiteY39" fmla="*/ 476623 h 2974687"/>
              <a:gd name="connsiteX40" fmla="*/ 6337453 w 12192005"/>
              <a:gd name="connsiteY40" fmla="*/ 757464 h 2974687"/>
              <a:gd name="connsiteX41" fmla="*/ 6425970 w 12192005"/>
              <a:gd name="connsiteY41" fmla="*/ 864748 h 2974687"/>
              <a:gd name="connsiteX42" fmla="*/ 6451259 w 12192005"/>
              <a:gd name="connsiteY42" fmla="*/ 818157 h 2974687"/>
              <a:gd name="connsiteX43" fmla="*/ 7366802 w 12192005"/>
              <a:gd name="connsiteY43" fmla="*/ 331367 h 2974687"/>
              <a:gd name="connsiteX44" fmla="*/ 7479690 w 12192005"/>
              <a:gd name="connsiteY44" fmla="*/ 337067 h 2974687"/>
              <a:gd name="connsiteX45" fmla="*/ 7587922 w 12192005"/>
              <a:gd name="connsiteY45" fmla="*/ 353585 h 2974687"/>
              <a:gd name="connsiteX46" fmla="*/ 7654776 w 12192005"/>
              <a:gd name="connsiteY46" fmla="*/ 298426 h 2974687"/>
              <a:gd name="connsiteX47" fmla="*/ 8062731 w 12192005"/>
              <a:gd name="connsiteY47" fmla="*/ 173813 h 2974687"/>
              <a:gd name="connsiteX48" fmla="*/ 8777558 w 12192005"/>
              <a:gd name="connsiteY48" fmla="*/ 756414 h 2974687"/>
              <a:gd name="connsiteX49" fmla="*/ 8779462 w 12192005"/>
              <a:gd name="connsiteY49" fmla="*/ 775297 h 2974687"/>
              <a:gd name="connsiteX50" fmla="*/ 8800464 w 12192005"/>
              <a:gd name="connsiteY50" fmla="*/ 768778 h 2974687"/>
              <a:gd name="connsiteX51" fmla="*/ 8919000 w 12192005"/>
              <a:gd name="connsiteY51" fmla="*/ 756828 h 2974687"/>
              <a:gd name="connsiteX52" fmla="*/ 9406718 w 12192005"/>
              <a:gd name="connsiteY52" fmla="*/ 1016146 h 2974687"/>
              <a:gd name="connsiteX53" fmla="*/ 9430890 w 12192005"/>
              <a:gd name="connsiteY53" fmla="*/ 1060679 h 2974687"/>
              <a:gd name="connsiteX54" fmla="*/ 9438634 w 12192005"/>
              <a:gd name="connsiteY54" fmla="*/ 1035731 h 2974687"/>
              <a:gd name="connsiteX55" fmla="*/ 10170720 w 12192005"/>
              <a:gd name="connsiteY55" fmla="*/ 550471 h 2974687"/>
              <a:gd name="connsiteX56" fmla="*/ 10330844 w 12192005"/>
              <a:gd name="connsiteY56" fmla="*/ 566613 h 2974687"/>
              <a:gd name="connsiteX57" fmla="*/ 10350690 w 12192005"/>
              <a:gd name="connsiteY57" fmla="*/ 571716 h 2974687"/>
              <a:gd name="connsiteX58" fmla="*/ 10345328 w 12192005"/>
              <a:gd name="connsiteY58" fmla="*/ 518528 h 2974687"/>
              <a:gd name="connsiteX59" fmla="*/ 10863857 w 12192005"/>
              <a:gd name="connsiteY59"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1377434 h 2974687"/>
              <a:gd name="connsiteX16" fmla="*/ 30279 w 12192005"/>
              <a:gd name="connsiteY16" fmla="*/ 1340737 h 2974687"/>
              <a:gd name="connsiteX17" fmla="*/ 532612 w 12192005"/>
              <a:gd name="connsiteY17" fmla="*/ 1132663 h 2974687"/>
              <a:gd name="connsiteX18" fmla="*/ 809134 w 12192005"/>
              <a:gd name="connsiteY18" fmla="*/ 1188491 h 2974687"/>
              <a:gd name="connsiteX19" fmla="*/ 871197 w 12192005"/>
              <a:gd name="connsiteY19" fmla="*/ 1222176 h 2974687"/>
              <a:gd name="connsiteX20" fmla="*/ 920073 w 12192005"/>
              <a:gd name="connsiteY20" fmla="*/ 1162937 h 2974687"/>
              <a:gd name="connsiteX21" fmla="*/ 1422408 w 12192005"/>
              <a:gd name="connsiteY21" fmla="*/ 954863 h 2974687"/>
              <a:gd name="connsiteX22" fmla="*/ 1451151 w 12192005"/>
              <a:gd name="connsiteY22" fmla="*/ 957761 h 2974687"/>
              <a:gd name="connsiteX23" fmla="*/ 1453000 w 12192005"/>
              <a:gd name="connsiteY23" fmla="*/ 939422 h 2974687"/>
              <a:gd name="connsiteX24" fmla="*/ 2392372 w 12192005"/>
              <a:gd name="connsiteY24" fmla="*/ 173813 h 2974687"/>
              <a:gd name="connsiteX25" fmla="*/ 3351221 w 12192005"/>
              <a:gd name="connsiteY25" fmla="*/ 1132663 h 2974687"/>
              <a:gd name="connsiteX26" fmla="*/ 3348380 w 12192005"/>
              <a:gd name="connsiteY26" fmla="*/ 1160840 h 2974687"/>
              <a:gd name="connsiteX27" fmla="*/ 3449988 w 12192005"/>
              <a:gd name="connsiteY27" fmla="*/ 1192380 h 2974687"/>
              <a:gd name="connsiteX28" fmla="*/ 3708764 w 12192005"/>
              <a:gd name="connsiteY28" fmla="*/ 1405477 h 2974687"/>
              <a:gd name="connsiteX29" fmla="*/ 3735036 w 12192005"/>
              <a:gd name="connsiteY29" fmla="*/ 1460129 h 2974687"/>
              <a:gd name="connsiteX30" fmla="*/ 3775589 w 12192005"/>
              <a:gd name="connsiteY30" fmla="*/ 1426671 h 2974687"/>
              <a:gd name="connsiteX31" fmla="*/ 4042973 w 12192005"/>
              <a:gd name="connsiteY31" fmla="*/ 1344996 h 2974687"/>
              <a:gd name="connsiteX32" fmla="*/ 4139355 w 12192005"/>
              <a:gd name="connsiteY32" fmla="*/ 1354712 h 2974687"/>
              <a:gd name="connsiteX33" fmla="*/ 4224117 w 12192005"/>
              <a:gd name="connsiteY33" fmla="*/ 1381024 h 2974687"/>
              <a:gd name="connsiteX34" fmla="*/ 4241201 w 12192005"/>
              <a:gd name="connsiteY34" fmla="*/ 1325996 h 2974687"/>
              <a:gd name="connsiteX35" fmla="*/ 4783148 w 12192005"/>
              <a:gd name="connsiteY35" fmla="*/ 966769 h 2974687"/>
              <a:gd name="connsiteX36" fmla="*/ 4825455 w 12192005"/>
              <a:gd name="connsiteY36" fmla="*/ 971034 h 2974687"/>
              <a:gd name="connsiteX37" fmla="*/ 4864350 w 12192005"/>
              <a:gd name="connsiteY37" fmla="*/ 899371 h 2974687"/>
              <a:gd name="connsiteX38" fmla="*/ 5659444 w 12192005"/>
              <a:gd name="connsiteY38" fmla="*/ 476623 h 2974687"/>
              <a:gd name="connsiteX39" fmla="*/ 6337453 w 12192005"/>
              <a:gd name="connsiteY39" fmla="*/ 757464 h 2974687"/>
              <a:gd name="connsiteX40" fmla="*/ 6425970 w 12192005"/>
              <a:gd name="connsiteY40" fmla="*/ 864748 h 2974687"/>
              <a:gd name="connsiteX41" fmla="*/ 6451259 w 12192005"/>
              <a:gd name="connsiteY41" fmla="*/ 818157 h 2974687"/>
              <a:gd name="connsiteX42" fmla="*/ 7366802 w 12192005"/>
              <a:gd name="connsiteY42" fmla="*/ 331367 h 2974687"/>
              <a:gd name="connsiteX43" fmla="*/ 7479690 w 12192005"/>
              <a:gd name="connsiteY43" fmla="*/ 337067 h 2974687"/>
              <a:gd name="connsiteX44" fmla="*/ 7587922 w 12192005"/>
              <a:gd name="connsiteY44" fmla="*/ 353585 h 2974687"/>
              <a:gd name="connsiteX45" fmla="*/ 7654776 w 12192005"/>
              <a:gd name="connsiteY45" fmla="*/ 298426 h 2974687"/>
              <a:gd name="connsiteX46" fmla="*/ 8062731 w 12192005"/>
              <a:gd name="connsiteY46" fmla="*/ 173813 h 2974687"/>
              <a:gd name="connsiteX47" fmla="*/ 8777558 w 12192005"/>
              <a:gd name="connsiteY47" fmla="*/ 756414 h 2974687"/>
              <a:gd name="connsiteX48" fmla="*/ 8779462 w 12192005"/>
              <a:gd name="connsiteY48" fmla="*/ 775297 h 2974687"/>
              <a:gd name="connsiteX49" fmla="*/ 8800464 w 12192005"/>
              <a:gd name="connsiteY49" fmla="*/ 768778 h 2974687"/>
              <a:gd name="connsiteX50" fmla="*/ 8919000 w 12192005"/>
              <a:gd name="connsiteY50" fmla="*/ 756828 h 2974687"/>
              <a:gd name="connsiteX51" fmla="*/ 9406718 w 12192005"/>
              <a:gd name="connsiteY51" fmla="*/ 1016146 h 2974687"/>
              <a:gd name="connsiteX52" fmla="*/ 9430890 w 12192005"/>
              <a:gd name="connsiteY52" fmla="*/ 1060679 h 2974687"/>
              <a:gd name="connsiteX53" fmla="*/ 9438634 w 12192005"/>
              <a:gd name="connsiteY53" fmla="*/ 1035731 h 2974687"/>
              <a:gd name="connsiteX54" fmla="*/ 10170720 w 12192005"/>
              <a:gd name="connsiteY54" fmla="*/ 550471 h 2974687"/>
              <a:gd name="connsiteX55" fmla="*/ 10330844 w 12192005"/>
              <a:gd name="connsiteY55" fmla="*/ 566613 h 2974687"/>
              <a:gd name="connsiteX56" fmla="*/ 10350690 w 12192005"/>
              <a:gd name="connsiteY56" fmla="*/ 571716 h 2974687"/>
              <a:gd name="connsiteX57" fmla="*/ 10345328 w 12192005"/>
              <a:gd name="connsiteY57" fmla="*/ 518528 h 2974687"/>
              <a:gd name="connsiteX58" fmla="*/ 10863857 w 12192005"/>
              <a:gd name="connsiteY58"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0 w 12192005"/>
              <a:gd name="connsiteY14" fmla="*/ 1377434 h 2974687"/>
              <a:gd name="connsiteX15" fmla="*/ 30279 w 12192005"/>
              <a:gd name="connsiteY15" fmla="*/ 1340737 h 2974687"/>
              <a:gd name="connsiteX16" fmla="*/ 532612 w 12192005"/>
              <a:gd name="connsiteY16" fmla="*/ 1132663 h 2974687"/>
              <a:gd name="connsiteX17" fmla="*/ 809134 w 12192005"/>
              <a:gd name="connsiteY17" fmla="*/ 1188491 h 2974687"/>
              <a:gd name="connsiteX18" fmla="*/ 871197 w 12192005"/>
              <a:gd name="connsiteY18" fmla="*/ 1222176 h 2974687"/>
              <a:gd name="connsiteX19" fmla="*/ 920073 w 12192005"/>
              <a:gd name="connsiteY19" fmla="*/ 1162937 h 2974687"/>
              <a:gd name="connsiteX20" fmla="*/ 1422408 w 12192005"/>
              <a:gd name="connsiteY20" fmla="*/ 954863 h 2974687"/>
              <a:gd name="connsiteX21" fmla="*/ 1451151 w 12192005"/>
              <a:gd name="connsiteY21" fmla="*/ 957761 h 2974687"/>
              <a:gd name="connsiteX22" fmla="*/ 1453000 w 12192005"/>
              <a:gd name="connsiteY22" fmla="*/ 939422 h 2974687"/>
              <a:gd name="connsiteX23" fmla="*/ 2392372 w 12192005"/>
              <a:gd name="connsiteY23" fmla="*/ 173813 h 2974687"/>
              <a:gd name="connsiteX24" fmla="*/ 3351221 w 12192005"/>
              <a:gd name="connsiteY24" fmla="*/ 1132663 h 2974687"/>
              <a:gd name="connsiteX25" fmla="*/ 3348380 w 12192005"/>
              <a:gd name="connsiteY25" fmla="*/ 1160840 h 2974687"/>
              <a:gd name="connsiteX26" fmla="*/ 3449988 w 12192005"/>
              <a:gd name="connsiteY26" fmla="*/ 1192380 h 2974687"/>
              <a:gd name="connsiteX27" fmla="*/ 3708764 w 12192005"/>
              <a:gd name="connsiteY27" fmla="*/ 1405477 h 2974687"/>
              <a:gd name="connsiteX28" fmla="*/ 3735036 w 12192005"/>
              <a:gd name="connsiteY28" fmla="*/ 1460129 h 2974687"/>
              <a:gd name="connsiteX29" fmla="*/ 3775589 w 12192005"/>
              <a:gd name="connsiteY29" fmla="*/ 1426671 h 2974687"/>
              <a:gd name="connsiteX30" fmla="*/ 4042973 w 12192005"/>
              <a:gd name="connsiteY30" fmla="*/ 1344996 h 2974687"/>
              <a:gd name="connsiteX31" fmla="*/ 4139355 w 12192005"/>
              <a:gd name="connsiteY31" fmla="*/ 1354712 h 2974687"/>
              <a:gd name="connsiteX32" fmla="*/ 4224117 w 12192005"/>
              <a:gd name="connsiteY32" fmla="*/ 1381024 h 2974687"/>
              <a:gd name="connsiteX33" fmla="*/ 4241201 w 12192005"/>
              <a:gd name="connsiteY33" fmla="*/ 1325996 h 2974687"/>
              <a:gd name="connsiteX34" fmla="*/ 4783148 w 12192005"/>
              <a:gd name="connsiteY34" fmla="*/ 966769 h 2974687"/>
              <a:gd name="connsiteX35" fmla="*/ 4825455 w 12192005"/>
              <a:gd name="connsiteY35" fmla="*/ 971034 h 2974687"/>
              <a:gd name="connsiteX36" fmla="*/ 4864350 w 12192005"/>
              <a:gd name="connsiteY36" fmla="*/ 899371 h 2974687"/>
              <a:gd name="connsiteX37" fmla="*/ 5659444 w 12192005"/>
              <a:gd name="connsiteY37" fmla="*/ 476623 h 2974687"/>
              <a:gd name="connsiteX38" fmla="*/ 6337453 w 12192005"/>
              <a:gd name="connsiteY38" fmla="*/ 757464 h 2974687"/>
              <a:gd name="connsiteX39" fmla="*/ 6425970 w 12192005"/>
              <a:gd name="connsiteY39" fmla="*/ 864748 h 2974687"/>
              <a:gd name="connsiteX40" fmla="*/ 6451259 w 12192005"/>
              <a:gd name="connsiteY40" fmla="*/ 818157 h 2974687"/>
              <a:gd name="connsiteX41" fmla="*/ 7366802 w 12192005"/>
              <a:gd name="connsiteY41" fmla="*/ 331367 h 2974687"/>
              <a:gd name="connsiteX42" fmla="*/ 7479690 w 12192005"/>
              <a:gd name="connsiteY42" fmla="*/ 337067 h 2974687"/>
              <a:gd name="connsiteX43" fmla="*/ 7587922 w 12192005"/>
              <a:gd name="connsiteY43" fmla="*/ 353585 h 2974687"/>
              <a:gd name="connsiteX44" fmla="*/ 7654776 w 12192005"/>
              <a:gd name="connsiteY44" fmla="*/ 298426 h 2974687"/>
              <a:gd name="connsiteX45" fmla="*/ 8062731 w 12192005"/>
              <a:gd name="connsiteY45" fmla="*/ 173813 h 2974687"/>
              <a:gd name="connsiteX46" fmla="*/ 8777558 w 12192005"/>
              <a:gd name="connsiteY46" fmla="*/ 756414 h 2974687"/>
              <a:gd name="connsiteX47" fmla="*/ 8779462 w 12192005"/>
              <a:gd name="connsiteY47" fmla="*/ 775297 h 2974687"/>
              <a:gd name="connsiteX48" fmla="*/ 8800464 w 12192005"/>
              <a:gd name="connsiteY48" fmla="*/ 768778 h 2974687"/>
              <a:gd name="connsiteX49" fmla="*/ 8919000 w 12192005"/>
              <a:gd name="connsiteY49" fmla="*/ 756828 h 2974687"/>
              <a:gd name="connsiteX50" fmla="*/ 9406718 w 12192005"/>
              <a:gd name="connsiteY50" fmla="*/ 1016146 h 2974687"/>
              <a:gd name="connsiteX51" fmla="*/ 9430890 w 12192005"/>
              <a:gd name="connsiteY51" fmla="*/ 1060679 h 2974687"/>
              <a:gd name="connsiteX52" fmla="*/ 9438634 w 12192005"/>
              <a:gd name="connsiteY52" fmla="*/ 1035731 h 2974687"/>
              <a:gd name="connsiteX53" fmla="*/ 10170720 w 12192005"/>
              <a:gd name="connsiteY53" fmla="*/ 550471 h 2974687"/>
              <a:gd name="connsiteX54" fmla="*/ 10330844 w 12192005"/>
              <a:gd name="connsiteY54" fmla="*/ 566613 h 2974687"/>
              <a:gd name="connsiteX55" fmla="*/ 10350690 w 12192005"/>
              <a:gd name="connsiteY55" fmla="*/ 571716 h 2974687"/>
              <a:gd name="connsiteX56" fmla="*/ 10345328 w 12192005"/>
              <a:gd name="connsiteY56" fmla="*/ 518528 h 2974687"/>
              <a:gd name="connsiteX57" fmla="*/ 10863857 w 12192005"/>
              <a:gd name="connsiteY57"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576776 h 2974687"/>
              <a:gd name="connsiteX11" fmla="*/ 12192005 w 12192005"/>
              <a:gd name="connsiteY11" fmla="*/ 2974687 h 2974687"/>
              <a:gd name="connsiteX12" fmla="*/ 5 w 12192005"/>
              <a:gd name="connsiteY12" fmla="*/ 2974687 h 2974687"/>
              <a:gd name="connsiteX13" fmla="*/ 0 w 12192005"/>
              <a:gd name="connsiteY13" fmla="*/ 1377434 h 2974687"/>
              <a:gd name="connsiteX14" fmla="*/ 30279 w 12192005"/>
              <a:gd name="connsiteY14" fmla="*/ 1340737 h 2974687"/>
              <a:gd name="connsiteX15" fmla="*/ 532612 w 12192005"/>
              <a:gd name="connsiteY15" fmla="*/ 1132663 h 2974687"/>
              <a:gd name="connsiteX16" fmla="*/ 809134 w 12192005"/>
              <a:gd name="connsiteY16" fmla="*/ 1188491 h 2974687"/>
              <a:gd name="connsiteX17" fmla="*/ 871197 w 12192005"/>
              <a:gd name="connsiteY17" fmla="*/ 1222176 h 2974687"/>
              <a:gd name="connsiteX18" fmla="*/ 920073 w 12192005"/>
              <a:gd name="connsiteY18" fmla="*/ 1162937 h 2974687"/>
              <a:gd name="connsiteX19" fmla="*/ 1422408 w 12192005"/>
              <a:gd name="connsiteY19" fmla="*/ 954863 h 2974687"/>
              <a:gd name="connsiteX20" fmla="*/ 1451151 w 12192005"/>
              <a:gd name="connsiteY20" fmla="*/ 957761 h 2974687"/>
              <a:gd name="connsiteX21" fmla="*/ 1453000 w 12192005"/>
              <a:gd name="connsiteY21" fmla="*/ 939422 h 2974687"/>
              <a:gd name="connsiteX22" fmla="*/ 2392372 w 12192005"/>
              <a:gd name="connsiteY22" fmla="*/ 173813 h 2974687"/>
              <a:gd name="connsiteX23" fmla="*/ 3351221 w 12192005"/>
              <a:gd name="connsiteY23" fmla="*/ 1132663 h 2974687"/>
              <a:gd name="connsiteX24" fmla="*/ 3348380 w 12192005"/>
              <a:gd name="connsiteY24" fmla="*/ 1160840 h 2974687"/>
              <a:gd name="connsiteX25" fmla="*/ 3449988 w 12192005"/>
              <a:gd name="connsiteY25" fmla="*/ 1192380 h 2974687"/>
              <a:gd name="connsiteX26" fmla="*/ 3708764 w 12192005"/>
              <a:gd name="connsiteY26" fmla="*/ 1405477 h 2974687"/>
              <a:gd name="connsiteX27" fmla="*/ 3735036 w 12192005"/>
              <a:gd name="connsiteY27" fmla="*/ 1460129 h 2974687"/>
              <a:gd name="connsiteX28" fmla="*/ 3775589 w 12192005"/>
              <a:gd name="connsiteY28" fmla="*/ 1426671 h 2974687"/>
              <a:gd name="connsiteX29" fmla="*/ 4042973 w 12192005"/>
              <a:gd name="connsiteY29" fmla="*/ 1344996 h 2974687"/>
              <a:gd name="connsiteX30" fmla="*/ 4139355 w 12192005"/>
              <a:gd name="connsiteY30" fmla="*/ 1354712 h 2974687"/>
              <a:gd name="connsiteX31" fmla="*/ 4224117 w 12192005"/>
              <a:gd name="connsiteY31" fmla="*/ 1381024 h 2974687"/>
              <a:gd name="connsiteX32" fmla="*/ 4241201 w 12192005"/>
              <a:gd name="connsiteY32" fmla="*/ 1325996 h 2974687"/>
              <a:gd name="connsiteX33" fmla="*/ 4783148 w 12192005"/>
              <a:gd name="connsiteY33" fmla="*/ 966769 h 2974687"/>
              <a:gd name="connsiteX34" fmla="*/ 4825455 w 12192005"/>
              <a:gd name="connsiteY34" fmla="*/ 971034 h 2974687"/>
              <a:gd name="connsiteX35" fmla="*/ 4864350 w 12192005"/>
              <a:gd name="connsiteY35" fmla="*/ 899371 h 2974687"/>
              <a:gd name="connsiteX36" fmla="*/ 5659444 w 12192005"/>
              <a:gd name="connsiteY36" fmla="*/ 476623 h 2974687"/>
              <a:gd name="connsiteX37" fmla="*/ 6337453 w 12192005"/>
              <a:gd name="connsiteY37" fmla="*/ 757464 h 2974687"/>
              <a:gd name="connsiteX38" fmla="*/ 6425970 w 12192005"/>
              <a:gd name="connsiteY38" fmla="*/ 864748 h 2974687"/>
              <a:gd name="connsiteX39" fmla="*/ 6451259 w 12192005"/>
              <a:gd name="connsiteY39" fmla="*/ 818157 h 2974687"/>
              <a:gd name="connsiteX40" fmla="*/ 7366802 w 12192005"/>
              <a:gd name="connsiteY40" fmla="*/ 331367 h 2974687"/>
              <a:gd name="connsiteX41" fmla="*/ 7479690 w 12192005"/>
              <a:gd name="connsiteY41" fmla="*/ 337067 h 2974687"/>
              <a:gd name="connsiteX42" fmla="*/ 7587922 w 12192005"/>
              <a:gd name="connsiteY42" fmla="*/ 353585 h 2974687"/>
              <a:gd name="connsiteX43" fmla="*/ 7654776 w 12192005"/>
              <a:gd name="connsiteY43" fmla="*/ 298426 h 2974687"/>
              <a:gd name="connsiteX44" fmla="*/ 8062731 w 12192005"/>
              <a:gd name="connsiteY44" fmla="*/ 173813 h 2974687"/>
              <a:gd name="connsiteX45" fmla="*/ 8777558 w 12192005"/>
              <a:gd name="connsiteY45" fmla="*/ 756414 h 2974687"/>
              <a:gd name="connsiteX46" fmla="*/ 8779462 w 12192005"/>
              <a:gd name="connsiteY46" fmla="*/ 775297 h 2974687"/>
              <a:gd name="connsiteX47" fmla="*/ 8800464 w 12192005"/>
              <a:gd name="connsiteY47" fmla="*/ 768778 h 2974687"/>
              <a:gd name="connsiteX48" fmla="*/ 8919000 w 12192005"/>
              <a:gd name="connsiteY48" fmla="*/ 756828 h 2974687"/>
              <a:gd name="connsiteX49" fmla="*/ 9406718 w 12192005"/>
              <a:gd name="connsiteY49" fmla="*/ 1016146 h 2974687"/>
              <a:gd name="connsiteX50" fmla="*/ 9430890 w 12192005"/>
              <a:gd name="connsiteY50" fmla="*/ 1060679 h 2974687"/>
              <a:gd name="connsiteX51" fmla="*/ 9438634 w 12192005"/>
              <a:gd name="connsiteY51" fmla="*/ 1035731 h 2974687"/>
              <a:gd name="connsiteX52" fmla="*/ 10170720 w 12192005"/>
              <a:gd name="connsiteY52" fmla="*/ 550471 h 2974687"/>
              <a:gd name="connsiteX53" fmla="*/ 10330844 w 12192005"/>
              <a:gd name="connsiteY53" fmla="*/ 566613 h 2974687"/>
              <a:gd name="connsiteX54" fmla="*/ 10350690 w 12192005"/>
              <a:gd name="connsiteY54" fmla="*/ 571716 h 2974687"/>
              <a:gd name="connsiteX55" fmla="*/ 10345328 w 12192005"/>
              <a:gd name="connsiteY55" fmla="*/ 518528 h 2974687"/>
              <a:gd name="connsiteX56" fmla="*/ 10863857 w 12192005"/>
              <a:gd name="connsiteY56"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974687 h 2974687"/>
              <a:gd name="connsiteX11" fmla="*/ 5 w 12192005"/>
              <a:gd name="connsiteY11" fmla="*/ 2974687 h 2974687"/>
              <a:gd name="connsiteX12" fmla="*/ 0 w 12192005"/>
              <a:gd name="connsiteY12" fmla="*/ 1377434 h 2974687"/>
              <a:gd name="connsiteX13" fmla="*/ 30279 w 12192005"/>
              <a:gd name="connsiteY13" fmla="*/ 1340737 h 2974687"/>
              <a:gd name="connsiteX14" fmla="*/ 532612 w 12192005"/>
              <a:gd name="connsiteY14" fmla="*/ 1132663 h 2974687"/>
              <a:gd name="connsiteX15" fmla="*/ 809134 w 12192005"/>
              <a:gd name="connsiteY15" fmla="*/ 1188491 h 2974687"/>
              <a:gd name="connsiteX16" fmla="*/ 871197 w 12192005"/>
              <a:gd name="connsiteY16" fmla="*/ 1222176 h 2974687"/>
              <a:gd name="connsiteX17" fmla="*/ 920073 w 12192005"/>
              <a:gd name="connsiteY17" fmla="*/ 1162937 h 2974687"/>
              <a:gd name="connsiteX18" fmla="*/ 1422408 w 12192005"/>
              <a:gd name="connsiteY18" fmla="*/ 954863 h 2974687"/>
              <a:gd name="connsiteX19" fmla="*/ 1451151 w 12192005"/>
              <a:gd name="connsiteY19" fmla="*/ 957761 h 2974687"/>
              <a:gd name="connsiteX20" fmla="*/ 1453000 w 12192005"/>
              <a:gd name="connsiteY20" fmla="*/ 939422 h 2974687"/>
              <a:gd name="connsiteX21" fmla="*/ 2392372 w 12192005"/>
              <a:gd name="connsiteY21" fmla="*/ 173813 h 2974687"/>
              <a:gd name="connsiteX22" fmla="*/ 3351221 w 12192005"/>
              <a:gd name="connsiteY22" fmla="*/ 1132663 h 2974687"/>
              <a:gd name="connsiteX23" fmla="*/ 3348380 w 12192005"/>
              <a:gd name="connsiteY23" fmla="*/ 1160840 h 2974687"/>
              <a:gd name="connsiteX24" fmla="*/ 3449988 w 12192005"/>
              <a:gd name="connsiteY24" fmla="*/ 1192380 h 2974687"/>
              <a:gd name="connsiteX25" fmla="*/ 3708764 w 12192005"/>
              <a:gd name="connsiteY25" fmla="*/ 1405477 h 2974687"/>
              <a:gd name="connsiteX26" fmla="*/ 3735036 w 12192005"/>
              <a:gd name="connsiteY26" fmla="*/ 1460129 h 2974687"/>
              <a:gd name="connsiteX27" fmla="*/ 3775589 w 12192005"/>
              <a:gd name="connsiteY27" fmla="*/ 1426671 h 2974687"/>
              <a:gd name="connsiteX28" fmla="*/ 4042973 w 12192005"/>
              <a:gd name="connsiteY28" fmla="*/ 1344996 h 2974687"/>
              <a:gd name="connsiteX29" fmla="*/ 4139355 w 12192005"/>
              <a:gd name="connsiteY29" fmla="*/ 1354712 h 2974687"/>
              <a:gd name="connsiteX30" fmla="*/ 4224117 w 12192005"/>
              <a:gd name="connsiteY30" fmla="*/ 1381024 h 2974687"/>
              <a:gd name="connsiteX31" fmla="*/ 4241201 w 12192005"/>
              <a:gd name="connsiteY31" fmla="*/ 1325996 h 2974687"/>
              <a:gd name="connsiteX32" fmla="*/ 4783148 w 12192005"/>
              <a:gd name="connsiteY32" fmla="*/ 966769 h 2974687"/>
              <a:gd name="connsiteX33" fmla="*/ 4825455 w 12192005"/>
              <a:gd name="connsiteY33" fmla="*/ 971034 h 2974687"/>
              <a:gd name="connsiteX34" fmla="*/ 4864350 w 12192005"/>
              <a:gd name="connsiteY34" fmla="*/ 899371 h 2974687"/>
              <a:gd name="connsiteX35" fmla="*/ 5659444 w 12192005"/>
              <a:gd name="connsiteY35" fmla="*/ 476623 h 2974687"/>
              <a:gd name="connsiteX36" fmla="*/ 6337453 w 12192005"/>
              <a:gd name="connsiteY36" fmla="*/ 757464 h 2974687"/>
              <a:gd name="connsiteX37" fmla="*/ 6425970 w 12192005"/>
              <a:gd name="connsiteY37" fmla="*/ 864748 h 2974687"/>
              <a:gd name="connsiteX38" fmla="*/ 6451259 w 12192005"/>
              <a:gd name="connsiteY38" fmla="*/ 818157 h 2974687"/>
              <a:gd name="connsiteX39" fmla="*/ 7366802 w 12192005"/>
              <a:gd name="connsiteY39" fmla="*/ 331367 h 2974687"/>
              <a:gd name="connsiteX40" fmla="*/ 7479690 w 12192005"/>
              <a:gd name="connsiteY40" fmla="*/ 337067 h 2974687"/>
              <a:gd name="connsiteX41" fmla="*/ 7587922 w 12192005"/>
              <a:gd name="connsiteY41" fmla="*/ 353585 h 2974687"/>
              <a:gd name="connsiteX42" fmla="*/ 7654776 w 12192005"/>
              <a:gd name="connsiteY42" fmla="*/ 298426 h 2974687"/>
              <a:gd name="connsiteX43" fmla="*/ 8062731 w 12192005"/>
              <a:gd name="connsiteY43" fmla="*/ 173813 h 2974687"/>
              <a:gd name="connsiteX44" fmla="*/ 8777558 w 12192005"/>
              <a:gd name="connsiteY44" fmla="*/ 756414 h 2974687"/>
              <a:gd name="connsiteX45" fmla="*/ 8779462 w 12192005"/>
              <a:gd name="connsiteY45" fmla="*/ 775297 h 2974687"/>
              <a:gd name="connsiteX46" fmla="*/ 8800464 w 12192005"/>
              <a:gd name="connsiteY46" fmla="*/ 768778 h 2974687"/>
              <a:gd name="connsiteX47" fmla="*/ 8919000 w 12192005"/>
              <a:gd name="connsiteY47" fmla="*/ 756828 h 2974687"/>
              <a:gd name="connsiteX48" fmla="*/ 9406718 w 12192005"/>
              <a:gd name="connsiteY48" fmla="*/ 1016146 h 2974687"/>
              <a:gd name="connsiteX49" fmla="*/ 9430890 w 12192005"/>
              <a:gd name="connsiteY49" fmla="*/ 1060679 h 2974687"/>
              <a:gd name="connsiteX50" fmla="*/ 9438634 w 12192005"/>
              <a:gd name="connsiteY50" fmla="*/ 1035731 h 2974687"/>
              <a:gd name="connsiteX51" fmla="*/ 10170720 w 12192005"/>
              <a:gd name="connsiteY51" fmla="*/ 550471 h 2974687"/>
              <a:gd name="connsiteX52" fmla="*/ 10330844 w 12192005"/>
              <a:gd name="connsiteY52" fmla="*/ 566613 h 2974687"/>
              <a:gd name="connsiteX53" fmla="*/ 10350690 w 12192005"/>
              <a:gd name="connsiteY53" fmla="*/ 571716 h 2974687"/>
              <a:gd name="connsiteX54" fmla="*/ 10345328 w 12192005"/>
              <a:gd name="connsiteY54" fmla="*/ 518528 h 2974687"/>
              <a:gd name="connsiteX55" fmla="*/ 10863857 w 12192005"/>
              <a:gd name="connsiteY55" fmla="*/ 0 h 297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5" h="2974687">
                <a:moveTo>
                  <a:pt x="10863857" y="0"/>
                </a:moveTo>
                <a:cubicBezTo>
                  <a:pt x="11078638" y="0"/>
                  <a:pt x="11262920" y="130586"/>
                  <a:pt x="11341637" y="316693"/>
                </a:cubicBezTo>
                <a:lnTo>
                  <a:pt x="11342240" y="318638"/>
                </a:lnTo>
                <a:lnTo>
                  <a:pt x="11353705" y="315079"/>
                </a:lnTo>
                <a:cubicBezTo>
                  <a:pt x="11379704" y="309759"/>
                  <a:pt x="11406623" y="306965"/>
                  <a:pt x="11434194" y="306965"/>
                </a:cubicBezTo>
                <a:cubicBezTo>
                  <a:pt x="11544479" y="306965"/>
                  <a:pt x="11644323" y="351667"/>
                  <a:pt x="11716597" y="423940"/>
                </a:cubicBezTo>
                <a:lnTo>
                  <a:pt x="11762250" y="479273"/>
                </a:lnTo>
                <a:lnTo>
                  <a:pt x="11797268" y="476623"/>
                </a:lnTo>
                <a:cubicBezTo>
                  <a:pt x="11934905" y="476623"/>
                  <a:pt x="12062769" y="518465"/>
                  <a:pt x="12168836" y="590121"/>
                </a:cubicBezTo>
                <a:lnTo>
                  <a:pt x="12192005" y="608326"/>
                </a:lnTo>
                <a:lnTo>
                  <a:pt x="12192005" y="2974687"/>
                </a:lnTo>
                <a:lnTo>
                  <a:pt x="5" y="2974687"/>
                </a:lnTo>
                <a:cubicBezTo>
                  <a:pt x="3" y="2442269"/>
                  <a:pt x="2" y="1909852"/>
                  <a:pt x="0" y="1377434"/>
                </a:cubicBezTo>
                <a:lnTo>
                  <a:pt x="30279" y="1340737"/>
                </a:lnTo>
                <a:cubicBezTo>
                  <a:pt x="158837" y="1212178"/>
                  <a:pt x="336439" y="1132663"/>
                  <a:pt x="532612" y="1132663"/>
                </a:cubicBezTo>
                <a:cubicBezTo>
                  <a:pt x="630699" y="1132663"/>
                  <a:pt x="724144" y="1152542"/>
                  <a:pt x="809134" y="1188491"/>
                </a:cubicBezTo>
                <a:lnTo>
                  <a:pt x="871197" y="1222176"/>
                </a:lnTo>
                <a:lnTo>
                  <a:pt x="920073" y="1162937"/>
                </a:lnTo>
                <a:cubicBezTo>
                  <a:pt x="1048633" y="1034378"/>
                  <a:pt x="1226233" y="954863"/>
                  <a:pt x="1422408" y="954863"/>
                </a:cubicBezTo>
                <a:lnTo>
                  <a:pt x="1451151" y="957761"/>
                </a:lnTo>
                <a:lnTo>
                  <a:pt x="1453000" y="939422"/>
                </a:lnTo>
                <a:cubicBezTo>
                  <a:pt x="1542410" y="502490"/>
                  <a:pt x="1929007" y="173813"/>
                  <a:pt x="2392372" y="173813"/>
                </a:cubicBezTo>
                <a:cubicBezTo>
                  <a:pt x="2921928" y="173813"/>
                  <a:pt x="3351221" y="603105"/>
                  <a:pt x="3351221" y="1132663"/>
                </a:cubicBezTo>
                <a:lnTo>
                  <a:pt x="3348380" y="1160840"/>
                </a:lnTo>
                <a:lnTo>
                  <a:pt x="3449988" y="1192380"/>
                </a:lnTo>
                <a:cubicBezTo>
                  <a:pt x="3555538" y="1237025"/>
                  <a:pt x="3645346" y="1311605"/>
                  <a:pt x="3708764" y="1405477"/>
                </a:cubicBezTo>
                <a:lnTo>
                  <a:pt x="3735036" y="1460129"/>
                </a:lnTo>
                <a:lnTo>
                  <a:pt x="3775589" y="1426671"/>
                </a:lnTo>
                <a:cubicBezTo>
                  <a:pt x="3851917" y="1375106"/>
                  <a:pt x="3943928" y="1344996"/>
                  <a:pt x="4042973" y="1344996"/>
                </a:cubicBezTo>
                <a:cubicBezTo>
                  <a:pt x="4075989" y="1344996"/>
                  <a:pt x="4108222" y="1348342"/>
                  <a:pt x="4139355" y="1354712"/>
                </a:cubicBezTo>
                <a:lnTo>
                  <a:pt x="4224117" y="1381024"/>
                </a:lnTo>
                <a:lnTo>
                  <a:pt x="4241201" y="1325996"/>
                </a:lnTo>
                <a:cubicBezTo>
                  <a:pt x="4330488" y="1114894"/>
                  <a:pt x="4539519" y="966769"/>
                  <a:pt x="4783148" y="966769"/>
                </a:cubicBezTo>
                <a:lnTo>
                  <a:pt x="4825455" y="971034"/>
                </a:lnTo>
                <a:lnTo>
                  <a:pt x="4864350" y="899371"/>
                </a:lnTo>
                <a:cubicBezTo>
                  <a:pt x="5036663" y="644315"/>
                  <a:pt x="5328472" y="476623"/>
                  <a:pt x="5659444" y="476623"/>
                </a:cubicBezTo>
                <a:cubicBezTo>
                  <a:pt x="5924225" y="476623"/>
                  <a:pt x="6163935" y="583946"/>
                  <a:pt x="6337453" y="757464"/>
                </a:cubicBezTo>
                <a:lnTo>
                  <a:pt x="6425970" y="864748"/>
                </a:lnTo>
                <a:lnTo>
                  <a:pt x="6451259" y="818157"/>
                </a:lnTo>
                <a:cubicBezTo>
                  <a:pt x="6649675" y="524463"/>
                  <a:pt x="6985689" y="331367"/>
                  <a:pt x="7366802" y="331367"/>
                </a:cubicBezTo>
                <a:cubicBezTo>
                  <a:pt x="7404913" y="331367"/>
                  <a:pt x="7442573" y="333298"/>
                  <a:pt x="7479690" y="337067"/>
                </a:cubicBezTo>
                <a:lnTo>
                  <a:pt x="7587922" y="353585"/>
                </a:lnTo>
                <a:lnTo>
                  <a:pt x="7654776" y="298426"/>
                </a:lnTo>
                <a:cubicBezTo>
                  <a:pt x="7771229" y="219752"/>
                  <a:pt x="7911615" y="173813"/>
                  <a:pt x="8062731" y="173813"/>
                </a:cubicBezTo>
                <a:cubicBezTo>
                  <a:pt x="8415334" y="173813"/>
                  <a:pt x="8709521" y="423924"/>
                  <a:pt x="8777558" y="756414"/>
                </a:cubicBezTo>
                <a:lnTo>
                  <a:pt x="8779462" y="775297"/>
                </a:lnTo>
                <a:lnTo>
                  <a:pt x="8800464" y="768778"/>
                </a:lnTo>
                <a:cubicBezTo>
                  <a:pt x="8838752" y="760943"/>
                  <a:pt x="8878395" y="756828"/>
                  <a:pt x="8919000" y="756828"/>
                </a:cubicBezTo>
                <a:cubicBezTo>
                  <a:pt x="9122023" y="756828"/>
                  <a:pt x="9301020" y="859692"/>
                  <a:pt x="9406718" y="1016146"/>
                </a:cubicBezTo>
                <a:lnTo>
                  <a:pt x="9430890" y="1060679"/>
                </a:lnTo>
                <a:lnTo>
                  <a:pt x="9438634" y="1035731"/>
                </a:lnTo>
                <a:cubicBezTo>
                  <a:pt x="9559249" y="750564"/>
                  <a:pt x="9841618" y="550471"/>
                  <a:pt x="10170720" y="550471"/>
                </a:cubicBezTo>
                <a:cubicBezTo>
                  <a:pt x="10225570" y="550471"/>
                  <a:pt x="10279123" y="556029"/>
                  <a:pt x="10330844" y="566613"/>
                </a:cubicBezTo>
                <a:lnTo>
                  <a:pt x="10350690" y="571716"/>
                </a:lnTo>
                <a:lnTo>
                  <a:pt x="10345328" y="518528"/>
                </a:lnTo>
                <a:cubicBezTo>
                  <a:pt x="10345328" y="232153"/>
                  <a:pt x="10577481" y="0"/>
                  <a:pt x="10863857" y="0"/>
                </a:cubicBezTo>
                <a:close/>
              </a:path>
            </a:pathLst>
          </a:custGeom>
          <a:solidFill>
            <a:srgbClr val="D2D0CE">
              <a:alpha val="30000"/>
            </a:srgbClr>
          </a:solidFill>
          <a:ln w="25400" cap="sq"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endParaRPr>
          </a:p>
        </p:txBody>
      </p:sp>
      <p:sp>
        <p:nvSpPr>
          <p:cNvPr id="6" name="Title 5"/>
          <p:cNvSpPr>
            <a:spLocks noGrp="1"/>
          </p:cNvSpPr>
          <p:nvPr>
            <p:ph type="title" hasCustomPrompt="1"/>
          </p:nvPr>
        </p:nvSpPr>
        <p:spPr/>
        <p:txBody>
          <a:bodyPr/>
          <a:lstStyle/>
          <a:p>
            <a:r>
              <a:rPr lang="en-US" dirty="0"/>
              <a:t>Slide title, sentence case</a:t>
            </a:r>
          </a:p>
        </p:txBody>
      </p:sp>
      <p:sp>
        <p:nvSpPr>
          <p:cNvPr id="4" name="Footer Placeholder 3"/>
          <p:cNvSpPr>
            <a:spLocks noGrp="1"/>
          </p:cNvSpPr>
          <p:nvPr>
            <p:ph type="ftr" sz="quarter" idx="11"/>
          </p:nvPr>
        </p:nvSpPr>
        <p:spPr/>
        <p:txBody>
          <a:bodyPr/>
          <a:lstStyle/>
          <a:p>
            <a:r>
              <a:rPr lang="en-US" smtClean="0"/>
              <a:t>Pega Weekly Status Report</a:t>
            </a:r>
            <a:endParaRPr lang="en-US" dirty="0"/>
          </a:p>
        </p:txBody>
      </p:sp>
      <p:sp>
        <p:nvSpPr>
          <p:cNvPr id="5" name="Slide Number Placeholder 4"/>
          <p:cNvSpPr>
            <a:spLocks noGrp="1"/>
          </p:cNvSpPr>
          <p:nvPr>
            <p:ph type="sldNum" sz="quarter" idx="12"/>
          </p:nvPr>
        </p:nvSpPr>
        <p:spPr/>
        <p:txBody>
          <a:bodyPr/>
          <a:lstStyle/>
          <a:p>
            <a:fld id="{94C005EB-05AB-4350-8862-D44178390B49}" type="slidenum">
              <a:rPr lang="en-US" smtClean="0"/>
              <a:pPr/>
              <a:t>‹#›</a:t>
            </a:fld>
            <a:endParaRPr lang="en-US" dirty="0"/>
          </a:p>
        </p:txBody>
      </p:sp>
      <p:sp>
        <p:nvSpPr>
          <p:cNvPr id="8" name="Date Placeholder 3"/>
          <p:cNvSpPr>
            <a:spLocks noGrp="1"/>
          </p:cNvSpPr>
          <p:nvPr>
            <p:ph type="dt" sz="half" idx="2"/>
          </p:nvPr>
        </p:nvSpPr>
        <p:spPr>
          <a:xfrm>
            <a:off x="971600" y="4853287"/>
            <a:ext cx="2057400" cy="274637"/>
          </a:xfrm>
          <a:prstGeom prst="rect">
            <a:avLst/>
          </a:prstGeom>
        </p:spPr>
        <p:txBody>
          <a:bodyPr vert="horz" lIns="91440" tIns="45720" rIns="91440" bIns="45720" rtlCol="0" anchor="ctr"/>
          <a:lstStyle>
            <a:lvl1pPr algn="l">
              <a:defRPr sz="1000">
                <a:solidFill>
                  <a:schemeClr val="bg1"/>
                </a:solidFill>
              </a:defRPr>
            </a:lvl1pPr>
          </a:lstStyle>
          <a:p>
            <a:r>
              <a:rPr lang="en-US" smtClean="0"/>
              <a:t>00 Month 0000</a:t>
            </a:r>
            <a:endParaRPr lang="en-US" dirty="0"/>
          </a:p>
        </p:txBody>
      </p:sp>
    </p:spTree>
    <p:extLst>
      <p:ext uri="{BB962C8B-B14F-4D97-AF65-F5344CB8AC3E}">
        <p14:creationId xmlns:p14="http://schemas.microsoft.com/office/powerpoint/2010/main" val="565340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Photo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userDrawn="1"/>
        </p:nvSpPr>
        <p:spPr>
          <a:xfrm>
            <a:off x="0" y="0"/>
            <a:ext cx="9144000" cy="5143500"/>
          </a:xfrm>
          <a:prstGeom prst="rect">
            <a:avLst/>
          </a:prstGeom>
          <a:gradFill>
            <a:gsLst>
              <a:gs pos="0">
                <a:srgbClr val="000000">
                  <a:alpha val="35000"/>
                </a:srgbClr>
              </a:gs>
              <a:gs pos="75000">
                <a:srgbClr val="000000">
                  <a:alpha val="0"/>
                </a:srgbClr>
              </a:gs>
            </a:gsLst>
            <a:lin ang="0" scaled="0"/>
          </a:gra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sz="1200"/>
          </a:p>
        </p:txBody>
      </p:sp>
      <p:sp>
        <p:nvSpPr>
          <p:cNvPr id="2" name="Title 1"/>
          <p:cNvSpPr>
            <a:spLocks noGrp="1"/>
          </p:cNvSpPr>
          <p:nvPr>
            <p:ph type="ctrTitle" hasCustomPrompt="1"/>
          </p:nvPr>
        </p:nvSpPr>
        <p:spPr>
          <a:xfrm>
            <a:off x="365124" y="1098550"/>
            <a:ext cx="7058025" cy="1504906"/>
          </a:xfrm>
        </p:spPr>
        <p:txBody>
          <a:bodyPr>
            <a:normAutofit/>
          </a:bodyPr>
          <a:lstStyle>
            <a:lvl1pPr>
              <a:defRPr sz="2800">
                <a:solidFill>
                  <a:schemeClr val="bg1"/>
                </a:solidFill>
              </a:defRPr>
            </a:lvl1pPr>
          </a:lstStyle>
          <a:p>
            <a:r>
              <a:rPr lang="en-US" dirty="0"/>
              <a:t>Presentation title, sentence case</a:t>
            </a:r>
          </a:p>
        </p:txBody>
      </p:sp>
      <p:sp>
        <p:nvSpPr>
          <p:cNvPr id="3" name="Subtitle 2"/>
          <p:cNvSpPr>
            <a:spLocks noGrp="1"/>
          </p:cNvSpPr>
          <p:nvPr>
            <p:ph type="subTitle" idx="1" hasCustomPrompt="1"/>
          </p:nvPr>
        </p:nvSpPr>
        <p:spPr>
          <a:xfrm>
            <a:off x="365124" y="2694790"/>
            <a:ext cx="7058025" cy="548640"/>
          </a:xfrm>
        </p:spPr>
        <p:txBody>
          <a:bodyPr>
            <a:noAutofit/>
          </a:bodyPr>
          <a:lstStyle>
            <a:lvl1pPr marL="0" indent="0" algn="l">
              <a:spcBef>
                <a:spcPts val="0"/>
              </a:spcBef>
              <a:buNone/>
              <a:defRPr sz="1400" baseline="0">
                <a:solidFill>
                  <a:schemeClr val="bg1"/>
                </a:solidFill>
              </a:defRPr>
            </a:lvl1pPr>
            <a:lvl2pPr marL="0" indent="0" algn="l">
              <a:spcBef>
                <a:spcPts val="0"/>
              </a:spcBef>
              <a:buNone/>
              <a:defRPr sz="1400">
                <a:solidFill>
                  <a:schemeClr val="bg1"/>
                </a:solidFill>
              </a:defRPr>
            </a:lvl2pPr>
            <a:lvl3pPr marL="0" indent="0" algn="l">
              <a:spcBef>
                <a:spcPts val="0"/>
              </a:spcBef>
              <a:buNone/>
              <a:defRPr sz="1400">
                <a:solidFill>
                  <a:schemeClr val="bg1"/>
                </a:solidFill>
              </a:defRPr>
            </a:lvl3pPr>
            <a:lvl4pPr marL="0" indent="0" algn="l">
              <a:spcBef>
                <a:spcPts val="0"/>
              </a:spcBef>
              <a:buNone/>
              <a:defRPr sz="1400">
                <a:solidFill>
                  <a:schemeClr val="bg1"/>
                </a:solidFill>
              </a:defRPr>
            </a:lvl4pPr>
            <a:lvl5pPr marL="0" indent="0" algn="l">
              <a:spcBef>
                <a:spcPts val="0"/>
              </a:spcBef>
              <a:buNone/>
              <a:defRPr sz="1400">
                <a:solidFill>
                  <a:schemeClr val="bg1"/>
                </a:solidFill>
              </a:defRPr>
            </a:lvl5pPr>
            <a:lvl6pPr marL="0" indent="0" algn="l">
              <a:spcBef>
                <a:spcPts val="0"/>
              </a:spcBef>
              <a:buNone/>
              <a:defRPr sz="1400">
                <a:solidFill>
                  <a:schemeClr val="bg1"/>
                </a:solidFill>
              </a:defRPr>
            </a:lvl6pPr>
            <a:lvl7pPr marL="0" indent="0" algn="l">
              <a:spcBef>
                <a:spcPts val="0"/>
              </a:spcBef>
              <a:buNone/>
              <a:defRPr sz="1400">
                <a:solidFill>
                  <a:schemeClr val="bg1"/>
                </a:solidFill>
              </a:defRPr>
            </a:lvl7pPr>
            <a:lvl8pPr marL="0" indent="0" algn="l">
              <a:spcBef>
                <a:spcPts val="0"/>
              </a:spcBef>
              <a:buNone/>
              <a:defRPr sz="1400">
                <a:solidFill>
                  <a:schemeClr val="bg1"/>
                </a:solidFill>
              </a:defRPr>
            </a:lvl8pPr>
            <a:lvl9pPr marL="0" indent="0" algn="l">
              <a:spcBef>
                <a:spcPts val="0"/>
              </a:spcBef>
              <a:buNone/>
              <a:defRPr sz="1400">
                <a:solidFill>
                  <a:schemeClr val="bg1"/>
                </a:solidFill>
              </a:defRPr>
            </a:lvl9pPr>
          </a:lstStyle>
          <a:p>
            <a:r>
              <a:rPr lang="en-US" dirty="0"/>
              <a:t>Optional subtitle</a:t>
            </a:r>
          </a:p>
        </p:txBody>
      </p:sp>
      <p:sp>
        <p:nvSpPr>
          <p:cNvPr id="8" name="Text Placeholder 7"/>
          <p:cNvSpPr>
            <a:spLocks noGrp="1"/>
          </p:cNvSpPr>
          <p:nvPr>
            <p:ph type="body" sz="quarter" idx="11" hasCustomPrompt="1"/>
          </p:nvPr>
        </p:nvSpPr>
        <p:spPr>
          <a:xfrm>
            <a:off x="365124" y="685800"/>
            <a:ext cx="7058025" cy="182880"/>
          </a:xfrm>
        </p:spPr>
        <p:txBody>
          <a:bodyPr>
            <a:noAutofit/>
          </a:bodyPr>
          <a:lstStyle>
            <a:lvl1pPr marL="0" indent="0">
              <a:spcBef>
                <a:spcPts val="0"/>
              </a:spcBef>
              <a:buNone/>
              <a:defRPr sz="1000">
                <a:solidFill>
                  <a:schemeClr val="bg1"/>
                </a:solidFill>
              </a:defRPr>
            </a:lvl1pPr>
            <a:lvl2pPr marL="0" indent="0">
              <a:spcBef>
                <a:spcPts val="0"/>
              </a:spcBef>
              <a:buNone/>
              <a:defRPr sz="1000">
                <a:solidFill>
                  <a:schemeClr val="bg1"/>
                </a:solidFill>
              </a:defRPr>
            </a:lvl2pPr>
            <a:lvl3pPr marL="0" indent="0">
              <a:spcBef>
                <a:spcPts val="0"/>
              </a:spcBef>
              <a:buNone/>
              <a:defRPr sz="1000">
                <a:solidFill>
                  <a:schemeClr val="bg1"/>
                </a:solidFill>
              </a:defRPr>
            </a:lvl3pPr>
            <a:lvl4pPr marL="0" indent="0">
              <a:spcBef>
                <a:spcPts val="0"/>
              </a:spcBef>
              <a:buNone/>
              <a:defRPr sz="1000">
                <a:solidFill>
                  <a:schemeClr val="bg1"/>
                </a:solidFill>
              </a:defRPr>
            </a:lvl4pPr>
            <a:lvl5pPr marL="0" indent="0">
              <a:spcBef>
                <a:spcPts val="0"/>
              </a:spcBef>
              <a:buNone/>
              <a:defRPr sz="1000">
                <a:solidFill>
                  <a:schemeClr val="bg1"/>
                </a:solidFill>
              </a:defRPr>
            </a:lvl5pPr>
            <a:lvl6pPr marL="0" indent="0">
              <a:spcBef>
                <a:spcPts val="0"/>
              </a:spcBef>
              <a:buNone/>
              <a:defRPr sz="1000">
                <a:solidFill>
                  <a:schemeClr val="bg1"/>
                </a:solidFill>
              </a:defRPr>
            </a:lvl6pPr>
            <a:lvl7pPr marL="0" indent="0">
              <a:spcBef>
                <a:spcPts val="0"/>
              </a:spcBef>
              <a:buNone/>
              <a:defRPr sz="1000">
                <a:solidFill>
                  <a:schemeClr val="bg1"/>
                </a:solidFill>
              </a:defRPr>
            </a:lvl7pPr>
            <a:lvl8pPr marL="0" indent="0">
              <a:spcBef>
                <a:spcPts val="0"/>
              </a:spcBef>
              <a:buNone/>
              <a:defRPr sz="1000">
                <a:solidFill>
                  <a:schemeClr val="bg1"/>
                </a:solidFill>
              </a:defRPr>
            </a:lvl8pPr>
            <a:lvl9pPr marL="0" indent="0">
              <a:spcBef>
                <a:spcPts val="0"/>
              </a:spcBef>
              <a:buNone/>
              <a:defRPr sz="1000">
                <a:solidFill>
                  <a:schemeClr val="bg1"/>
                </a:solidFill>
              </a:defRPr>
            </a:lvl9pPr>
          </a:lstStyle>
          <a:p>
            <a:pPr lvl="0"/>
            <a:r>
              <a:rPr lang="en-US" dirty="0"/>
              <a:t>00 Month 0000  |  </a:t>
            </a:r>
            <a:r>
              <a:rPr lang="en-US" dirty="0" err="1"/>
              <a:t>Firstname</a:t>
            </a:r>
            <a:r>
              <a:rPr lang="en-US" dirty="0"/>
              <a:t> </a:t>
            </a:r>
            <a:r>
              <a:rPr lang="en-US" dirty="0" err="1"/>
              <a:t>Lastname</a:t>
            </a:r>
            <a:endParaRPr lang="en-US" dirty="0"/>
          </a:p>
        </p:txBody>
      </p:sp>
      <p:grpSp>
        <p:nvGrpSpPr>
          <p:cNvPr id="19" name="Group 18"/>
          <p:cNvGrpSpPr/>
          <p:nvPr userDrawn="1"/>
        </p:nvGrpSpPr>
        <p:grpSpPr bwMode="black">
          <a:xfrm>
            <a:off x="172958" y="3659237"/>
            <a:ext cx="1376363" cy="1233488"/>
            <a:chOff x="2428081" y="3310731"/>
            <a:chExt cx="1376363" cy="1233488"/>
          </a:xfrm>
        </p:grpSpPr>
        <p:sp>
          <p:nvSpPr>
            <p:cNvPr id="5" name="AutoShape 3"/>
            <p:cNvSpPr>
              <a:spLocks noChangeAspect="1" noChangeArrowheads="1" noTextEdit="1"/>
            </p:cNvSpPr>
            <p:nvPr userDrawn="1"/>
          </p:nvSpPr>
          <p:spPr bwMode="black">
            <a:xfrm>
              <a:off x="2428081" y="3310731"/>
              <a:ext cx="1376363" cy="1233488"/>
            </a:xfrm>
            <a:prstGeom prst="rect">
              <a:avLst/>
            </a:prstGeom>
            <a:noFill/>
            <a:ln>
              <a:noFill/>
            </a:ln>
            <a:extLst/>
          </p:spPr>
          <p:txBody>
            <a:bodyPr vert="horz" wrap="square" lIns="91440" tIns="45720" rIns="91440" bIns="45720" numCol="1" anchor="t" anchorCtr="0" compatLnSpc="1">
              <a:prstTxWarp prst="textNoShape">
                <a:avLst/>
              </a:prstTxWarp>
            </a:bodyPr>
            <a:lstStyle/>
            <a:p>
              <a:endParaRPr lang="en-US"/>
            </a:p>
          </p:txBody>
        </p:sp>
        <p:sp>
          <p:nvSpPr>
            <p:cNvPr id="10" name="Freeform 6"/>
            <p:cNvSpPr>
              <a:spLocks noEditPoints="1"/>
            </p:cNvSpPr>
            <p:nvPr userDrawn="1"/>
          </p:nvSpPr>
          <p:spPr bwMode="black">
            <a:xfrm>
              <a:off x="2778919" y="3688556"/>
              <a:ext cx="647700" cy="217488"/>
            </a:xfrm>
            <a:custGeom>
              <a:avLst/>
              <a:gdLst>
                <a:gd name="T0" fmla="*/ 803 w 1336"/>
                <a:gd name="T1" fmla="*/ 265 h 448"/>
                <a:gd name="T2" fmla="*/ 803 w 1336"/>
                <a:gd name="T3" fmla="*/ 265 h 448"/>
                <a:gd name="T4" fmla="*/ 1336 w 1336"/>
                <a:gd name="T5" fmla="*/ 342 h 448"/>
                <a:gd name="T6" fmla="*/ 799 w 1336"/>
                <a:gd name="T7" fmla="*/ 112 h 448"/>
                <a:gd name="T8" fmla="*/ 803 w 1336"/>
                <a:gd name="T9" fmla="*/ 265 h 448"/>
                <a:gd name="T10" fmla="*/ 775 w 1336"/>
                <a:gd name="T11" fmla="*/ 267 h 448"/>
                <a:gd name="T12" fmla="*/ 775 w 1336"/>
                <a:gd name="T13" fmla="*/ 267 h 448"/>
                <a:gd name="T14" fmla="*/ 58 w 1336"/>
                <a:gd name="T15" fmla="*/ 448 h 448"/>
                <a:gd name="T16" fmla="*/ 653 w 1336"/>
                <a:gd name="T17" fmla="*/ 82 h 448"/>
                <a:gd name="T18" fmla="*/ 724 w 1336"/>
                <a:gd name="T19" fmla="*/ 95 h 448"/>
                <a:gd name="T20" fmla="*/ 775 w 1336"/>
                <a:gd name="T21" fmla="*/ 267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6" h="448">
                  <a:moveTo>
                    <a:pt x="803" y="265"/>
                  </a:moveTo>
                  <a:lnTo>
                    <a:pt x="803" y="265"/>
                  </a:lnTo>
                  <a:cubicBezTo>
                    <a:pt x="999" y="249"/>
                    <a:pt x="1183" y="269"/>
                    <a:pt x="1336" y="342"/>
                  </a:cubicBezTo>
                  <a:cubicBezTo>
                    <a:pt x="1222" y="265"/>
                    <a:pt x="1044" y="171"/>
                    <a:pt x="799" y="112"/>
                  </a:cubicBezTo>
                  <a:cubicBezTo>
                    <a:pt x="794" y="179"/>
                    <a:pt x="799" y="237"/>
                    <a:pt x="803" y="265"/>
                  </a:cubicBezTo>
                  <a:close/>
                  <a:moveTo>
                    <a:pt x="775" y="267"/>
                  </a:moveTo>
                  <a:lnTo>
                    <a:pt x="775" y="267"/>
                  </a:lnTo>
                  <a:cubicBezTo>
                    <a:pt x="556" y="288"/>
                    <a:pt x="297" y="359"/>
                    <a:pt x="58" y="448"/>
                  </a:cubicBezTo>
                  <a:cubicBezTo>
                    <a:pt x="0" y="248"/>
                    <a:pt x="151" y="0"/>
                    <a:pt x="653" y="82"/>
                  </a:cubicBezTo>
                  <a:cubicBezTo>
                    <a:pt x="677" y="86"/>
                    <a:pt x="701" y="90"/>
                    <a:pt x="724" y="95"/>
                  </a:cubicBezTo>
                  <a:cubicBezTo>
                    <a:pt x="736" y="166"/>
                    <a:pt x="757" y="224"/>
                    <a:pt x="775" y="267"/>
                  </a:cubicBezTo>
                  <a:close/>
                </a:path>
              </a:pathLst>
            </a:custGeom>
            <a:solidFill>
              <a:srgbClr val="FFFFFF">
                <a:alpha val="50000"/>
              </a:srgbClr>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en-US"/>
            </a:p>
          </p:txBody>
        </p:sp>
        <p:sp>
          <p:nvSpPr>
            <p:cNvPr id="12" name="Freeform 7"/>
            <p:cNvSpPr>
              <a:spLocks noEditPoints="1"/>
            </p:cNvSpPr>
            <p:nvPr userDrawn="1"/>
          </p:nvSpPr>
          <p:spPr bwMode="black">
            <a:xfrm>
              <a:off x="2659856" y="4072731"/>
              <a:ext cx="919163" cy="250825"/>
            </a:xfrm>
            <a:custGeom>
              <a:avLst/>
              <a:gdLst>
                <a:gd name="T0" fmla="*/ 1580 w 1897"/>
                <a:gd name="T1" fmla="*/ 301 h 515"/>
                <a:gd name="T2" fmla="*/ 1706 w 1897"/>
                <a:gd name="T3" fmla="*/ 301 h 515"/>
                <a:gd name="T4" fmla="*/ 1596 w 1897"/>
                <a:gd name="T5" fmla="*/ 20 h 515"/>
                <a:gd name="T6" fmla="*/ 1392 w 1897"/>
                <a:gd name="T7" fmla="*/ 500 h 515"/>
                <a:gd name="T8" fmla="*/ 1542 w 1897"/>
                <a:gd name="T9" fmla="*/ 394 h 515"/>
                <a:gd name="T10" fmla="*/ 1787 w 1897"/>
                <a:gd name="T11" fmla="*/ 500 h 515"/>
                <a:gd name="T12" fmla="*/ 1693 w 1897"/>
                <a:gd name="T13" fmla="*/ 20 h 515"/>
                <a:gd name="T14" fmla="*/ 1813 w 1897"/>
                <a:gd name="T15" fmla="*/ 77 h 515"/>
                <a:gd name="T16" fmla="*/ 1813 w 1897"/>
                <a:gd name="T17" fmla="*/ 61 h 515"/>
                <a:gd name="T18" fmla="*/ 1829 w 1897"/>
                <a:gd name="T19" fmla="*/ 77 h 515"/>
                <a:gd name="T20" fmla="*/ 1826 w 1897"/>
                <a:gd name="T21" fmla="*/ 59 h 515"/>
                <a:gd name="T22" fmla="*/ 1834 w 1897"/>
                <a:gd name="T23" fmla="*/ 48 h 515"/>
                <a:gd name="T24" fmla="*/ 1819 w 1897"/>
                <a:gd name="T25" fmla="*/ 35 h 515"/>
                <a:gd name="T26" fmla="*/ 1806 w 1897"/>
                <a:gd name="T27" fmla="*/ 77 h 515"/>
                <a:gd name="T28" fmla="*/ 1850 w 1897"/>
                <a:gd name="T29" fmla="*/ 56 h 515"/>
                <a:gd name="T30" fmla="*/ 1819 w 1897"/>
                <a:gd name="T31" fmla="*/ 88 h 515"/>
                <a:gd name="T32" fmla="*/ 1819 w 1897"/>
                <a:gd name="T33" fmla="*/ 25 h 515"/>
                <a:gd name="T34" fmla="*/ 1819 w 1897"/>
                <a:gd name="T35" fmla="*/ 20 h 515"/>
                <a:gd name="T36" fmla="*/ 1783 w 1897"/>
                <a:gd name="T37" fmla="*/ 56 h 515"/>
                <a:gd name="T38" fmla="*/ 1855 w 1897"/>
                <a:gd name="T39" fmla="*/ 56 h 515"/>
                <a:gd name="T40" fmla="*/ 1813 w 1897"/>
                <a:gd name="T41" fmla="*/ 41 h 515"/>
                <a:gd name="T42" fmla="*/ 1818 w 1897"/>
                <a:gd name="T43" fmla="*/ 41 h 515"/>
                <a:gd name="T44" fmla="*/ 1827 w 1897"/>
                <a:gd name="T45" fmla="*/ 48 h 515"/>
                <a:gd name="T46" fmla="*/ 1818 w 1897"/>
                <a:gd name="T47" fmla="*/ 55 h 515"/>
                <a:gd name="T48" fmla="*/ 1813 w 1897"/>
                <a:gd name="T49" fmla="*/ 41 h 515"/>
                <a:gd name="T50" fmla="*/ 273 w 1897"/>
                <a:gd name="T51" fmla="*/ 190 h 515"/>
                <a:gd name="T52" fmla="*/ 106 w 1897"/>
                <a:gd name="T53" fmla="*/ 263 h 515"/>
                <a:gd name="T54" fmla="*/ 188 w 1897"/>
                <a:gd name="T55" fmla="*/ 116 h 515"/>
                <a:gd name="T56" fmla="*/ 273 w 1897"/>
                <a:gd name="T57" fmla="*/ 190 h 515"/>
                <a:gd name="T58" fmla="*/ 197 w 1897"/>
                <a:gd name="T59" fmla="*/ 20 h 515"/>
                <a:gd name="T60" fmla="*/ 0 w 1897"/>
                <a:gd name="T61" fmla="*/ 500 h 515"/>
                <a:gd name="T62" fmla="*/ 106 w 1897"/>
                <a:gd name="T63" fmla="*/ 356 h 515"/>
                <a:gd name="T64" fmla="*/ 380 w 1897"/>
                <a:gd name="T65" fmla="*/ 188 h 515"/>
                <a:gd name="T66" fmla="*/ 197 w 1897"/>
                <a:gd name="T67" fmla="*/ 20 h 515"/>
                <a:gd name="T68" fmla="*/ 955 w 1897"/>
                <a:gd name="T69" fmla="*/ 74 h 515"/>
                <a:gd name="T70" fmla="*/ 954 w 1897"/>
                <a:gd name="T71" fmla="*/ 443 h 515"/>
                <a:gd name="T72" fmla="*/ 1339 w 1897"/>
                <a:gd name="T73" fmla="*/ 438 h 515"/>
                <a:gd name="T74" fmla="*/ 1342 w 1897"/>
                <a:gd name="T75" fmla="*/ 215 h 515"/>
                <a:gd name="T76" fmla="*/ 1133 w 1897"/>
                <a:gd name="T77" fmla="*/ 304 h 515"/>
                <a:gd name="T78" fmla="*/ 1242 w 1897"/>
                <a:gd name="T79" fmla="*/ 394 h 515"/>
                <a:gd name="T80" fmla="*/ 1027 w 1897"/>
                <a:gd name="T81" fmla="*/ 375 h 515"/>
                <a:gd name="T82" fmla="*/ 1029 w 1897"/>
                <a:gd name="T83" fmla="*/ 143 h 515"/>
                <a:gd name="T84" fmla="*/ 1208 w 1897"/>
                <a:gd name="T85" fmla="*/ 107 h 515"/>
                <a:gd name="T86" fmla="*/ 1317 w 1897"/>
                <a:gd name="T87" fmla="*/ 63 h 515"/>
                <a:gd name="T88" fmla="*/ 955 w 1897"/>
                <a:gd name="T89" fmla="*/ 74 h 515"/>
                <a:gd name="T90" fmla="*/ 563 w 1897"/>
                <a:gd name="T91" fmla="*/ 309 h 515"/>
                <a:gd name="T92" fmla="*/ 769 w 1897"/>
                <a:gd name="T93" fmla="*/ 215 h 515"/>
                <a:gd name="T94" fmla="*/ 563 w 1897"/>
                <a:gd name="T95" fmla="*/ 114 h 515"/>
                <a:gd name="T96" fmla="*/ 820 w 1897"/>
                <a:gd name="T97" fmla="*/ 20 h 515"/>
                <a:gd name="T98" fmla="*/ 458 w 1897"/>
                <a:gd name="T99" fmla="*/ 500 h 515"/>
                <a:gd name="T100" fmla="*/ 823 w 1897"/>
                <a:gd name="T101" fmla="*/ 407 h 515"/>
                <a:gd name="T102" fmla="*/ 563 w 1897"/>
                <a:gd name="T103" fmla="*/ 309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97" h="515">
                  <a:moveTo>
                    <a:pt x="1580" y="301"/>
                  </a:moveTo>
                  <a:lnTo>
                    <a:pt x="1580" y="301"/>
                  </a:lnTo>
                  <a:lnTo>
                    <a:pt x="1643" y="146"/>
                  </a:lnTo>
                  <a:lnTo>
                    <a:pt x="1706" y="301"/>
                  </a:lnTo>
                  <a:lnTo>
                    <a:pt x="1580" y="301"/>
                  </a:lnTo>
                  <a:close/>
                  <a:moveTo>
                    <a:pt x="1596" y="20"/>
                  </a:moveTo>
                  <a:lnTo>
                    <a:pt x="1596" y="20"/>
                  </a:lnTo>
                  <a:lnTo>
                    <a:pt x="1392" y="500"/>
                  </a:lnTo>
                  <a:lnTo>
                    <a:pt x="1499" y="500"/>
                  </a:lnTo>
                  <a:lnTo>
                    <a:pt x="1542" y="394"/>
                  </a:lnTo>
                  <a:lnTo>
                    <a:pt x="1744" y="394"/>
                  </a:lnTo>
                  <a:lnTo>
                    <a:pt x="1787" y="500"/>
                  </a:lnTo>
                  <a:lnTo>
                    <a:pt x="1897" y="500"/>
                  </a:lnTo>
                  <a:lnTo>
                    <a:pt x="1693" y="20"/>
                  </a:lnTo>
                  <a:lnTo>
                    <a:pt x="1596" y="20"/>
                  </a:lnTo>
                  <a:close/>
                  <a:moveTo>
                    <a:pt x="1813" y="77"/>
                  </a:moveTo>
                  <a:lnTo>
                    <a:pt x="1813" y="77"/>
                  </a:lnTo>
                  <a:lnTo>
                    <a:pt x="1813" y="61"/>
                  </a:lnTo>
                  <a:lnTo>
                    <a:pt x="1820" y="61"/>
                  </a:lnTo>
                  <a:lnTo>
                    <a:pt x="1829" y="77"/>
                  </a:lnTo>
                  <a:lnTo>
                    <a:pt x="1837" y="77"/>
                  </a:lnTo>
                  <a:lnTo>
                    <a:pt x="1826" y="59"/>
                  </a:lnTo>
                  <a:cubicBezTo>
                    <a:pt x="1829" y="58"/>
                    <a:pt x="1831" y="57"/>
                    <a:pt x="1832" y="55"/>
                  </a:cubicBezTo>
                  <a:cubicBezTo>
                    <a:pt x="1833" y="53"/>
                    <a:pt x="1834" y="50"/>
                    <a:pt x="1834" y="48"/>
                  </a:cubicBezTo>
                  <a:cubicBezTo>
                    <a:pt x="1834" y="44"/>
                    <a:pt x="1833" y="40"/>
                    <a:pt x="1830" y="38"/>
                  </a:cubicBezTo>
                  <a:cubicBezTo>
                    <a:pt x="1828" y="36"/>
                    <a:pt x="1824" y="35"/>
                    <a:pt x="1819" y="35"/>
                  </a:cubicBezTo>
                  <a:lnTo>
                    <a:pt x="1806" y="35"/>
                  </a:lnTo>
                  <a:lnTo>
                    <a:pt x="1806" y="77"/>
                  </a:lnTo>
                  <a:lnTo>
                    <a:pt x="1813" y="77"/>
                  </a:lnTo>
                  <a:close/>
                  <a:moveTo>
                    <a:pt x="1850" y="56"/>
                  </a:moveTo>
                  <a:lnTo>
                    <a:pt x="1850" y="56"/>
                  </a:lnTo>
                  <a:cubicBezTo>
                    <a:pt x="1850" y="74"/>
                    <a:pt x="1836" y="88"/>
                    <a:pt x="1819" y="88"/>
                  </a:cubicBezTo>
                  <a:cubicBezTo>
                    <a:pt x="1802" y="88"/>
                    <a:pt x="1788" y="74"/>
                    <a:pt x="1788" y="56"/>
                  </a:cubicBezTo>
                  <a:cubicBezTo>
                    <a:pt x="1788" y="39"/>
                    <a:pt x="1802" y="25"/>
                    <a:pt x="1819" y="25"/>
                  </a:cubicBezTo>
                  <a:cubicBezTo>
                    <a:pt x="1836" y="25"/>
                    <a:pt x="1850" y="39"/>
                    <a:pt x="1850" y="56"/>
                  </a:cubicBezTo>
                  <a:close/>
                  <a:moveTo>
                    <a:pt x="1819" y="20"/>
                  </a:moveTo>
                  <a:lnTo>
                    <a:pt x="1819" y="20"/>
                  </a:lnTo>
                  <a:cubicBezTo>
                    <a:pt x="1799" y="20"/>
                    <a:pt x="1783" y="37"/>
                    <a:pt x="1783" y="56"/>
                  </a:cubicBezTo>
                  <a:cubicBezTo>
                    <a:pt x="1783" y="76"/>
                    <a:pt x="1799" y="92"/>
                    <a:pt x="1819" y="92"/>
                  </a:cubicBezTo>
                  <a:cubicBezTo>
                    <a:pt x="1839" y="92"/>
                    <a:pt x="1855" y="76"/>
                    <a:pt x="1855" y="56"/>
                  </a:cubicBezTo>
                  <a:cubicBezTo>
                    <a:pt x="1855" y="37"/>
                    <a:pt x="1839" y="20"/>
                    <a:pt x="1819" y="20"/>
                  </a:cubicBezTo>
                  <a:close/>
                  <a:moveTo>
                    <a:pt x="1813" y="41"/>
                  </a:moveTo>
                  <a:lnTo>
                    <a:pt x="1813" y="41"/>
                  </a:lnTo>
                  <a:lnTo>
                    <a:pt x="1818" y="41"/>
                  </a:lnTo>
                  <a:cubicBezTo>
                    <a:pt x="1821" y="41"/>
                    <a:pt x="1823" y="42"/>
                    <a:pt x="1825" y="43"/>
                  </a:cubicBezTo>
                  <a:cubicBezTo>
                    <a:pt x="1826" y="44"/>
                    <a:pt x="1827" y="46"/>
                    <a:pt x="1827" y="48"/>
                  </a:cubicBezTo>
                  <a:cubicBezTo>
                    <a:pt x="1827" y="50"/>
                    <a:pt x="1826" y="52"/>
                    <a:pt x="1825" y="53"/>
                  </a:cubicBezTo>
                  <a:cubicBezTo>
                    <a:pt x="1823" y="54"/>
                    <a:pt x="1821" y="55"/>
                    <a:pt x="1818" y="55"/>
                  </a:cubicBezTo>
                  <a:lnTo>
                    <a:pt x="1813" y="55"/>
                  </a:lnTo>
                  <a:lnTo>
                    <a:pt x="1813" y="41"/>
                  </a:lnTo>
                  <a:close/>
                  <a:moveTo>
                    <a:pt x="273" y="190"/>
                  </a:moveTo>
                  <a:lnTo>
                    <a:pt x="273" y="190"/>
                  </a:lnTo>
                  <a:cubicBezTo>
                    <a:pt x="273" y="231"/>
                    <a:pt x="243" y="263"/>
                    <a:pt x="190" y="263"/>
                  </a:cubicBezTo>
                  <a:lnTo>
                    <a:pt x="106" y="263"/>
                  </a:lnTo>
                  <a:lnTo>
                    <a:pt x="106" y="116"/>
                  </a:lnTo>
                  <a:lnTo>
                    <a:pt x="188" y="116"/>
                  </a:lnTo>
                  <a:cubicBezTo>
                    <a:pt x="241" y="116"/>
                    <a:pt x="273" y="141"/>
                    <a:pt x="273" y="189"/>
                  </a:cubicBezTo>
                  <a:lnTo>
                    <a:pt x="273" y="190"/>
                  </a:lnTo>
                  <a:close/>
                  <a:moveTo>
                    <a:pt x="197" y="20"/>
                  </a:moveTo>
                  <a:lnTo>
                    <a:pt x="197" y="20"/>
                  </a:lnTo>
                  <a:lnTo>
                    <a:pt x="0" y="20"/>
                  </a:lnTo>
                  <a:lnTo>
                    <a:pt x="0" y="500"/>
                  </a:lnTo>
                  <a:lnTo>
                    <a:pt x="106" y="500"/>
                  </a:lnTo>
                  <a:lnTo>
                    <a:pt x="106" y="356"/>
                  </a:lnTo>
                  <a:lnTo>
                    <a:pt x="186" y="356"/>
                  </a:lnTo>
                  <a:cubicBezTo>
                    <a:pt x="294" y="356"/>
                    <a:pt x="380" y="299"/>
                    <a:pt x="380" y="188"/>
                  </a:cubicBezTo>
                  <a:lnTo>
                    <a:pt x="380" y="186"/>
                  </a:lnTo>
                  <a:cubicBezTo>
                    <a:pt x="380" y="88"/>
                    <a:pt x="311" y="20"/>
                    <a:pt x="197" y="20"/>
                  </a:cubicBezTo>
                  <a:close/>
                  <a:moveTo>
                    <a:pt x="955" y="74"/>
                  </a:moveTo>
                  <a:lnTo>
                    <a:pt x="955" y="74"/>
                  </a:lnTo>
                  <a:cubicBezTo>
                    <a:pt x="905" y="123"/>
                    <a:pt x="879" y="186"/>
                    <a:pt x="879" y="259"/>
                  </a:cubicBezTo>
                  <a:cubicBezTo>
                    <a:pt x="879" y="333"/>
                    <a:pt x="904" y="395"/>
                    <a:pt x="954" y="443"/>
                  </a:cubicBezTo>
                  <a:cubicBezTo>
                    <a:pt x="1003" y="491"/>
                    <a:pt x="1065" y="515"/>
                    <a:pt x="1138" y="515"/>
                  </a:cubicBezTo>
                  <a:cubicBezTo>
                    <a:pt x="1225" y="515"/>
                    <a:pt x="1292" y="489"/>
                    <a:pt x="1339" y="438"/>
                  </a:cubicBezTo>
                  <a:lnTo>
                    <a:pt x="1342" y="435"/>
                  </a:lnTo>
                  <a:lnTo>
                    <a:pt x="1342" y="215"/>
                  </a:lnTo>
                  <a:lnTo>
                    <a:pt x="1133" y="215"/>
                  </a:lnTo>
                  <a:lnTo>
                    <a:pt x="1133" y="304"/>
                  </a:lnTo>
                  <a:lnTo>
                    <a:pt x="1242" y="304"/>
                  </a:lnTo>
                  <a:lnTo>
                    <a:pt x="1242" y="394"/>
                  </a:lnTo>
                  <a:cubicBezTo>
                    <a:pt x="1214" y="411"/>
                    <a:pt x="1178" y="419"/>
                    <a:pt x="1137" y="419"/>
                  </a:cubicBezTo>
                  <a:cubicBezTo>
                    <a:pt x="1094" y="419"/>
                    <a:pt x="1057" y="404"/>
                    <a:pt x="1027" y="375"/>
                  </a:cubicBezTo>
                  <a:cubicBezTo>
                    <a:pt x="998" y="347"/>
                    <a:pt x="982" y="308"/>
                    <a:pt x="982" y="260"/>
                  </a:cubicBezTo>
                  <a:cubicBezTo>
                    <a:pt x="982" y="211"/>
                    <a:pt x="998" y="172"/>
                    <a:pt x="1029" y="143"/>
                  </a:cubicBezTo>
                  <a:cubicBezTo>
                    <a:pt x="1060" y="113"/>
                    <a:pt x="1099" y="99"/>
                    <a:pt x="1144" y="99"/>
                  </a:cubicBezTo>
                  <a:cubicBezTo>
                    <a:pt x="1168" y="99"/>
                    <a:pt x="1190" y="101"/>
                    <a:pt x="1208" y="107"/>
                  </a:cubicBezTo>
                  <a:cubicBezTo>
                    <a:pt x="1224" y="113"/>
                    <a:pt x="1241" y="123"/>
                    <a:pt x="1258" y="137"/>
                  </a:cubicBezTo>
                  <a:lnTo>
                    <a:pt x="1317" y="63"/>
                  </a:lnTo>
                  <a:cubicBezTo>
                    <a:pt x="1286" y="36"/>
                    <a:pt x="1230" y="0"/>
                    <a:pt x="1138" y="0"/>
                  </a:cubicBezTo>
                  <a:cubicBezTo>
                    <a:pt x="1067" y="0"/>
                    <a:pt x="1005" y="25"/>
                    <a:pt x="955" y="74"/>
                  </a:cubicBezTo>
                  <a:close/>
                  <a:moveTo>
                    <a:pt x="563" y="309"/>
                  </a:moveTo>
                  <a:lnTo>
                    <a:pt x="563" y="309"/>
                  </a:lnTo>
                  <a:lnTo>
                    <a:pt x="769" y="309"/>
                  </a:lnTo>
                  <a:lnTo>
                    <a:pt x="769" y="215"/>
                  </a:lnTo>
                  <a:lnTo>
                    <a:pt x="563" y="215"/>
                  </a:lnTo>
                  <a:lnTo>
                    <a:pt x="563" y="114"/>
                  </a:lnTo>
                  <a:lnTo>
                    <a:pt x="820" y="114"/>
                  </a:lnTo>
                  <a:lnTo>
                    <a:pt x="820" y="20"/>
                  </a:lnTo>
                  <a:lnTo>
                    <a:pt x="458" y="20"/>
                  </a:lnTo>
                  <a:lnTo>
                    <a:pt x="458" y="500"/>
                  </a:lnTo>
                  <a:lnTo>
                    <a:pt x="823" y="500"/>
                  </a:lnTo>
                  <a:lnTo>
                    <a:pt x="823" y="407"/>
                  </a:lnTo>
                  <a:lnTo>
                    <a:pt x="563" y="407"/>
                  </a:lnTo>
                  <a:lnTo>
                    <a:pt x="563" y="309"/>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5"/>
            <p:cNvSpPr>
              <a:spLocks noEditPoints="1"/>
            </p:cNvSpPr>
            <p:nvPr userDrawn="1"/>
          </p:nvSpPr>
          <p:spPr bwMode="black">
            <a:xfrm>
              <a:off x="2591594" y="3512344"/>
              <a:ext cx="1062038" cy="492125"/>
            </a:xfrm>
            <a:custGeom>
              <a:avLst/>
              <a:gdLst>
                <a:gd name="T0" fmla="*/ 1949 w 2192"/>
                <a:gd name="T1" fmla="*/ 300 h 1016"/>
                <a:gd name="T2" fmla="*/ 1949 w 2192"/>
                <a:gd name="T3" fmla="*/ 300 h 1016"/>
                <a:gd name="T4" fmla="*/ 1946 w 2192"/>
                <a:gd name="T5" fmla="*/ 299 h 1016"/>
                <a:gd name="T6" fmla="*/ 1890 w 2192"/>
                <a:gd name="T7" fmla="*/ 310 h 1016"/>
                <a:gd name="T8" fmla="*/ 1887 w 2192"/>
                <a:gd name="T9" fmla="*/ 313 h 1016"/>
                <a:gd name="T10" fmla="*/ 1937 w 2192"/>
                <a:gd name="T11" fmla="*/ 338 h 1016"/>
                <a:gd name="T12" fmla="*/ 1949 w 2192"/>
                <a:gd name="T13" fmla="*/ 300 h 1016"/>
                <a:gd name="T14" fmla="*/ 2179 w 2192"/>
                <a:gd name="T15" fmla="*/ 576 h 1016"/>
                <a:gd name="T16" fmla="*/ 2179 w 2192"/>
                <a:gd name="T17" fmla="*/ 576 h 1016"/>
                <a:gd name="T18" fmla="*/ 2147 w 2192"/>
                <a:gd name="T19" fmla="*/ 630 h 1016"/>
                <a:gd name="T20" fmla="*/ 2080 w 2192"/>
                <a:gd name="T21" fmla="*/ 641 h 1016"/>
                <a:gd name="T22" fmla="*/ 1910 w 2192"/>
                <a:gd name="T23" fmla="*/ 572 h 1016"/>
                <a:gd name="T24" fmla="*/ 1622 w 2192"/>
                <a:gd name="T25" fmla="*/ 492 h 1016"/>
                <a:gd name="T26" fmla="*/ 1611 w 2192"/>
                <a:gd name="T27" fmla="*/ 504 h 1016"/>
                <a:gd name="T28" fmla="*/ 1803 w 2192"/>
                <a:gd name="T29" fmla="*/ 626 h 1016"/>
                <a:gd name="T30" fmla="*/ 1845 w 2192"/>
                <a:gd name="T31" fmla="*/ 779 h 1016"/>
                <a:gd name="T32" fmla="*/ 1725 w 2192"/>
                <a:gd name="T33" fmla="*/ 706 h 1016"/>
                <a:gd name="T34" fmla="*/ 1188 w 2192"/>
                <a:gd name="T35" fmla="*/ 476 h 1016"/>
                <a:gd name="T36" fmla="*/ 1759 w 2192"/>
                <a:gd name="T37" fmla="*/ 67 h 1016"/>
                <a:gd name="T38" fmla="*/ 1912 w 2192"/>
                <a:gd name="T39" fmla="*/ 124 h 1016"/>
                <a:gd name="T40" fmla="*/ 1878 w 2192"/>
                <a:gd name="T41" fmla="*/ 159 h 1016"/>
                <a:gd name="T42" fmla="*/ 1880 w 2192"/>
                <a:gd name="T43" fmla="*/ 191 h 1016"/>
                <a:gd name="T44" fmla="*/ 1977 w 2192"/>
                <a:gd name="T45" fmla="*/ 267 h 1016"/>
                <a:gd name="T46" fmla="*/ 2010 w 2192"/>
                <a:gd name="T47" fmla="*/ 355 h 1016"/>
                <a:gd name="T48" fmla="*/ 2174 w 2192"/>
                <a:gd name="T49" fmla="*/ 531 h 1016"/>
                <a:gd name="T50" fmla="*/ 2179 w 2192"/>
                <a:gd name="T51" fmla="*/ 576 h 1016"/>
                <a:gd name="T52" fmla="*/ 1123 w 2192"/>
                <a:gd name="T53" fmla="*/ 197 h 1016"/>
                <a:gd name="T54" fmla="*/ 1123 w 2192"/>
                <a:gd name="T55" fmla="*/ 197 h 1016"/>
                <a:gd name="T56" fmla="*/ 1113 w 2192"/>
                <a:gd name="T57" fmla="*/ 459 h 1016"/>
                <a:gd name="T58" fmla="*/ 1042 w 2192"/>
                <a:gd name="T59" fmla="*/ 446 h 1016"/>
                <a:gd name="T60" fmla="*/ 447 w 2192"/>
                <a:gd name="T61" fmla="*/ 812 h 1016"/>
                <a:gd name="T62" fmla="*/ 0 w 2192"/>
                <a:gd name="T63" fmla="*/ 1016 h 1016"/>
                <a:gd name="T64" fmla="*/ 987 w 2192"/>
                <a:gd name="T65" fmla="*/ 73 h 1016"/>
                <a:gd name="T66" fmla="*/ 1123 w 2192"/>
                <a:gd name="T67" fmla="*/ 197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92" h="1016">
                  <a:moveTo>
                    <a:pt x="1949" y="300"/>
                  </a:moveTo>
                  <a:lnTo>
                    <a:pt x="1949" y="300"/>
                  </a:lnTo>
                  <a:lnTo>
                    <a:pt x="1946" y="299"/>
                  </a:lnTo>
                  <a:cubicBezTo>
                    <a:pt x="1946" y="298"/>
                    <a:pt x="1914" y="284"/>
                    <a:pt x="1890" y="310"/>
                  </a:cubicBezTo>
                  <a:lnTo>
                    <a:pt x="1887" y="313"/>
                  </a:lnTo>
                  <a:lnTo>
                    <a:pt x="1937" y="338"/>
                  </a:lnTo>
                  <a:lnTo>
                    <a:pt x="1949" y="300"/>
                  </a:lnTo>
                  <a:close/>
                  <a:moveTo>
                    <a:pt x="2179" y="576"/>
                  </a:moveTo>
                  <a:lnTo>
                    <a:pt x="2179" y="576"/>
                  </a:lnTo>
                  <a:cubicBezTo>
                    <a:pt x="2179" y="576"/>
                    <a:pt x="2157" y="615"/>
                    <a:pt x="2147" y="630"/>
                  </a:cubicBezTo>
                  <a:cubicBezTo>
                    <a:pt x="2137" y="644"/>
                    <a:pt x="2107" y="653"/>
                    <a:pt x="2080" y="641"/>
                  </a:cubicBezTo>
                  <a:cubicBezTo>
                    <a:pt x="2068" y="635"/>
                    <a:pt x="1954" y="568"/>
                    <a:pt x="1910" y="572"/>
                  </a:cubicBezTo>
                  <a:cubicBezTo>
                    <a:pt x="1689" y="591"/>
                    <a:pt x="1629" y="500"/>
                    <a:pt x="1622" y="492"/>
                  </a:cubicBezTo>
                  <a:cubicBezTo>
                    <a:pt x="1615" y="484"/>
                    <a:pt x="1601" y="488"/>
                    <a:pt x="1611" y="504"/>
                  </a:cubicBezTo>
                  <a:cubicBezTo>
                    <a:pt x="1659" y="587"/>
                    <a:pt x="1803" y="626"/>
                    <a:pt x="1803" y="626"/>
                  </a:cubicBezTo>
                  <a:cubicBezTo>
                    <a:pt x="1840" y="716"/>
                    <a:pt x="1845" y="779"/>
                    <a:pt x="1845" y="779"/>
                  </a:cubicBezTo>
                  <a:cubicBezTo>
                    <a:pt x="1808" y="750"/>
                    <a:pt x="1767" y="726"/>
                    <a:pt x="1725" y="706"/>
                  </a:cubicBezTo>
                  <a:cubicBezTo>
                    <a:pt x="1611" y="629"/>
                    <a:pt x="1433" y="535"/>
                    <a:pt x="1188" y="476"/>
                  </a:cubicBezTo>
                  <a:cubicBezTo>
                    <a:pt x="1202" y="281"/>
                    <a:pt x="1300" y="0"/>
                    <a:pt x="1759" y="67"/>
                  </a:cubicBezTo>
                  <a:cubicBezTo>
                    <a:pt x="1759" y="67"/>
                    <a:pt x="1851" y="82"/>
                    <a:pt x="1912" y="124"/>
                  </a:cubicBezTo>
                  <a:cubicBezTo>
                    <a:pt x="1912" y="124"/>
                    <a:pt x="1898" y="140"/>
                    <a:pt x="1878" y="159"/>
                  </a:cubicBezTo>
                  <a:cubicBezTo>
                    <a:pt x="1859" y="178"/>
                    <a:pt x="1880" y="191"/>
                    <a:pt x="1880" y="191"/>
                  </a:cubicBezTo>
                  <a:lnTo>
                    <a:pt x="1977" y="267"/>
                  </a:lnTo>
                  <a:cubicBezTo>
                    <a:pt x="1978" y="307"/>
                    <a:pt x="1980" y="318"/>
                    <a:pt x="2010" y="355"/>
                  </a:cubicBezTo>
                  <a:cubicBezTo>
                    <a:pt x="2041" y="391"/>
                    <a:pt x="2158" y="515"/>
                    <a:pt x="2174" y="531"/>
                  </a:cubicBezTo>
                  <a:cubicBezTo>
                    <a:pt x="2192" y="550"/>
                    <a:pt x="2179" y="576"/>
                    <a:pt x="2179" y="576"/>
                  </a:cubicBezTo>
                  <a:close/>
                  <a:moveTo>
                    <a:pt x="1123" y="197"/>
                  </a:moveTo>
                  <a:lnTo>
                    <a:pt x="1123" y="197"/>
                  </a:lnTo>
                  <a:cubicBezTo>
                    <a:pt x="1098" y="297"/>
                    <a:pt x="1100" y="385"/>
                    <a:pt x="1113" y="459"/>
                  </a:cubicBezTo>
                  <a:cubicBezTo>
                    <a:pt x="1090" y="454"/>
                    <a:pt x="1066" y="450"/>
                    <a:pt x="1042" y="446"/>
                  </a:cubicBezTo>
                  <a:cubicBezTo>
                    <a:pt x="540" y="364"/>
                    <a:pt x="389" y="612"/>
                    <a:pt x="447" y="812"/>
                  </a:cubicBezTo>
                  <a:cubicBezTo>
                    <a:pt x="281" y="875"/>
                    <a:pt x="125" y="946"/>
                    <a:pt x="0" y="1016"/>
                  </a:cubicBezTo>
                  <a:cubicBezTo>
                    <a:pt x="197" y="544"/>
                    <a:pt x="625" y="128"/>
                    <a:pt x="987" y="73"/>
                  </a:cubicBezTo>
                  <a:cubicBezTo>
                    <a:pt x="1105" y="58"/>
                    <a:pt x="1138" y="134"/>
                    <a:pt x="1123" y="197"/>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1" name="Footer Placeholder 4"/>
          <p:cNvSpPr txBox="1">
            <a:spLocks/>
          </p:cNvSpPr>
          <p:nvPr userDrawn="1"/>
        </p:nvSpPr>
        <p:spPr>
          <a:xfrm>
            <a:off x="6126163" y="4853288"/>
            <a:ext cx="2652712" cy="182580"/>
          </a:xfrm>
          <a:prstGeom prst="rect">
            <a:avLst/>
          </a:prstGeom>
          <a:noFill/>
        </p:spPr>
        <p:txBody>
          <a:bodyPr vert="horz" lIns="0" tIns="0" rIns="0" bIns="0" rtlCol="0" anchor="b" anchorCtr="0"/>
          <a:lstStyle>
            <a:defPPr>
              <a:defRPr lang="en-US"/>
            </a:defPPr>
            <a:lvl1pPr marL="0" algn="r" defTabSz="914400" rtl="0" eaLnBrk="1" latinLnBrk="0" hangingPunct="1">
              <a:defRPr sz="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gn="r"/>
            <a:r>
              <a:rPr lang="en-US" sz="600" dirty="0">
                <a:solidFill>
                  <a:schemeClr val="bg1"/>
                </a:solidFill>
              </a:rPr>
              <a:t>© </a:t>
            </a:r>
            <a:r>
              <a:rPr lang="is-IS" sz="600" dirty="0">
                <a:solidFill>
                  <a:schemeClr val="bg1"/>
                </a:solidFill>
              </a:rPr>
              <a:t>2018</a:t>
            </a:r>
            <a:r>
              <a:rPr lang="en-US" sz="600" dirty="0">
                <a:solidFill>
                  <a:schemeClr val="bg1"/>
                </a:solidFill>
              </a:rPr>
              <a:t> </a:t>
            </a:r>
            <a:r>
              <a:rPr lang="en-US" sz="600" dirty="0" err="1">
                <a:solidFill>
                  <a:schemeClr val="bg1"/>
                </a:solidFill>
              </a:rPr>
              <a:t>Pegasystems</a:t>
            </a:r>
            <a:r>
              <a:rPr lang="en-US" sz="600" dirty="0">
                <a:solidFill>
                  <a:schemeClr val="bg1"/>
                </a:solidFill>
              </a:rPr>
              <a:t> Inc</a:t>
            </a:r>
            <a:r>
              <a:rPr lang="en-US" sz="600" baseline="0" dirty="0">
                <a:solidFill>
                  <a:schemeClr val="bg1"/>
                </a:solidFill>
              </a:rPr>
              <a:t>. CONFIDENTIAL</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Freeform 5">
            <a:extLst>
              <a:ext uri="{FF2B5EF4-FFF2-40B4-BE49-F238E27FC236}">
                <a16:creationId xmlns:a16="http://schemas.microsoft.com/office/drawing/2014/main" xmlns="" id="{65E1BCFB-9656-4E4D-80B7-1E819010A1ED}"/>
              </a:ext>
            </a:extLst>
          </p:cNvPr>
          <p:cNvSpPr>
            <a:spLocks noChangeAspect="1"/>
          </p:cNvSpPr>
          <p:nvPr userDrawn="1"/>
        </p:nvSpPr>
        <p:spPr bwMode="hidden">
          <a:xfrm>
            <a:off x="-4" y="2592445"/>
            <a:ext cx="9144004" cy="2231015"/>
          </a:xfrm>
          <a:custGeom>
            <a:avLst/>
            <a:gdLst>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2555062 h 2974687"/>
              <a:gd name="connsiteX16" fmla="*/ 0 w 12192005"/>
              <a:gd name="connsiteY16" fmla="*/ 1377434 h 2974687"/>
              <a:gd name="connsiteX17" fmla="*/ 30279 w 12192005"/>
              <a:gd name="connsiteY17" fmla="*/ 1340737 h 2974687"/>
              <a:gd name="connsiteX18" fmla="*/ 532612 w 12192005"/>
              <a:gd name="connsiteY18" fmla="*/ 1132663 h 2974687"/>
              <a:gd name="connsiteX19" fmla="*/ 809134 w 12192005"/>
              <a:gd name="connsiteY19" fmla="*/ 1188491 h 2974687"/>
              <a:gd name="connsiteX20" fmla="*/ 871197 w 12192005"/>
              <a:gd name="connsiteY20" fmla="*/ 1222176 h 2974687"/>
              <a:gd name="connsiteX21" fmla="*/ 920073 w 12192005"/>
              <a:gd name="connsiteY21" fmla="*/ 1162937 h 2974687"/>
              <a:gd name="connsiteX22" fmla="*/ 1422408 w 12192005"/>
              <a:gd name="connsiteY22" fmla="*/ 954863 h 2974687"/>
              <a:gd name="connsiteX23" fmla="*/ 1451151 w 12192005"/>
              <a:gd name="connsiteY23" fmla="*/ 957761 h 2974687"/>
              <a:gd name="connsiteX24" fmla="*/ 1453000 w 12192005"/>
              <a:gd name="connsiteY24" fmla="*/ 939422 h 2974687"/>
              <a:gd name="connsiteX25" fmla="*/ 2392372 w 12192005"/>
              <a:gd name="connsiteY25" fmla="*/ 173813 h 2974687"/>
              <a:gd name="connsiteX26" fmla="*/ 3351221 w 12192005"/>
              <a:gd name="connsiteY26" fmla="*/ 1132663 h 2974687"/>
              <a:gd name="connsiteX27" fmla="*/ 3348380 w 12192005"/>
              <a:gd name="connsiteY27" fmla="*/ 1160840 h 2974687"/>
              <a:gd name="connsiteX28" fmla="*/ 3449988 w 12192005"/>
              <a:gd name="connsiteY28" fmla="*/ 1192380 h 2974687"/>
              <a:gd name="connsiteX29" fmla="*/ 3708764 w 12192005"/>
              <a:gd name="connsiteY29" fmla="*/ 1405477 h 2974687"/>
              <a:gd name="connsiteX30" fmla="*/ 3735036 w 12192005"/>
              <a:gd name="connsiteY30" fmla="*/ 1460129 h 2974687"/>
              <a:gd name="connsiteX31" fmla="*/ 3775589 w 12192005"/>
              <a:gd name="connsiteY31" fmla="*/ 1426671 h 2974687"/>
              <a:gd name="connsiteX32" fmla="*/ 4042973 w 12192005"/>
              <a:gd name="connsiteY32" fmla="*/ 1344996 h 2974687"/>
              <a:gd name="connsiteX33" fmla="*/ 4139355 w 12192005"/>
              <a:gd name="connsiteY33" fmla="*/ 1354712 h 2974687"/>
              <a:gd name="connsiteX34" fmla="*/ 4224117 w 12192005"/>
              <a:gd name="connsiteY34" fmla="*/ 1381024 h 2974687"/>
              <a:gd name="connsiteX35" fmla="*/ 4241201 w 12192005"/>
              <a:gd name="connsiteY35" fmla="*/ 1325996 h 2974687"/>
              <a:gd name="connsiteX36" fmla="*/ 4783148 w 12192005"/>
              <a:gd name="connsiteY36" fmla="*/ 966769 h 2974687"/>
              <a:gd name="connsiteX37" fmla="*/ 4825455 w 12192005"/>
              <a:gd name="connsiteY37" fmla="*/ 971034 h 2974687"/>
              <a:gd name="connsiteX38" fmla="*/ 4864350 w 12192005"/>
              <a:gd name="connsiteY38" fmla="*/ 899371 h 2974687"/>
              <a:gd name="connsiteX39" fmla="*/ 5659444 w 12192005"/>
              <a:gd name="connsiteY39" fmla="*/ 476623 h 2974687"/>
              <a:gd name="connsiteX40" fmla="*/ 6337453 w 12192005"/>
              <a:gd name="connsiteY40" fmla="*/ 757464 h 2974687"/>
              <a:gd name="connsiteX41" fmla="*/ 6425970 w 12192005"/>
              <a:gd name="connsiteY41" fmla="*/ 864748 h 2974687"/>
              <a:gd name="connsiteX42" fmla="*/ 6451259 w 12192005"/>
              <a:gd name="connsiteY42" fmla="*/ 818157 h 2974687"/>
              <a:gd name="connsiteX43" fmla="*/ 7366802 w 12192005"/>
              <a:gd name="connsiteY43" fmla="*/ 331367 h 2974687"/>
              <a:gd name="connsiteX44" fmla="*/ 7479690 w 12192005"/>
              <a:gd name="connsiteY44" fmla="*/ 337067 h 2974687"/>
              <a:gd name="connsiteX45" fmla="*/ 7587922 w 12192005"/>
              <a:gd name="connsiteY45" fmla="*/ 353585 h 2974687"/>
              <a:gd name="connsiteX46" fmla="*/ 7654776 w 12192005"/>
              <a:gd name="connsiteY46" fmla="*/ 298426 h 2974687"/>
              <a:gd name="connsiteX47" fmla="*/ 8062731 w 12192005"/>
              <a:gd name="connsiteY47" fmla="*/ 173813 h 2974687"/>
              <a:gd name="connsiteX48" fmla="*/ 8777558 w 12192005"/>
              <a:gd name="connsiteY48" fmla="*/ 756414 h 2974687"/>
              <a:gd name="connsiteX49" fmla="*/ 8779462 w 12192005"/>
              <a:gd name="connsiteY49" fmla="*/ 775297 h 2974687"/>
              <a:gd name="connsiteX50" fmla="*/ 8800464 w 12192005"/>
              <a:gd name="connsiteY50" fmla="*/ 768778 h 2974687"/>
              <a:gd name="connsiteX51" fmla="*/ 8919000 w 12192005"/>
              <a:gd name="connsiteY51" fmla="*/ 756828 h 2974687"/>
              <a:gd name="connsiteX52" fmla="*/ 9406718 w 12192005"/>
              <a:gd name="connsiteY52" fmla="*/ 1016146 h 2974687"/>
              <a:gd name="connsiteX53" fmla="*/ 9430890 w 12192005"/>
              <a:gd name="connsiteY53" fmla="*/ 1060679 h 2974687"/>
              <a:gd name="connsiteX54" fmla="*/ 9438634 w 12192005"/>
              <a:gd name="connsiteY54" fmla="*/ 1035731 h 2974687"/>
              <a:gd name="connsiteX55" fmla="*/ 10170720 w 12192005"/>
              <a:gd name="connsiteY55" fmla="*/ 550471 h 2974687"/>
              <a:gd name="connsiteX56" fmla="*/ 10330844 w 12192005"/>
              <a:gd name="connsiteY56" fmla="*/ 566613 h 2974687"/>
              <a:gd name="connsiteX57" fmla="*/ 10350690 w 12192005"/>
              <a:gd name="connsiteY57" fmla="*/ 571716 h 2974687"/>
              <a:gd name="connsiteX58" fmla="*/ 10345328 w 12192005"/>
              <a:gd name="connsiteY58" fmla="*/ 518528 h 2974687"/>
              <a:gd name="connsiteX59" fmla="*/ 10863857 w 12192005"/>
              <a:gd name="connsiteY59"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1377434 h 2974687"/>
              <a:gd name="connsiteX16" fmla="*/ 30279 w 12192005"/>
              <a:gd name="connsiteY16" fmla="*/ 1340737 h 2974687"/>
              <a:gd name="connsiteX17" fmla="*/ 532612 w 12192005"/>
              <a:gd name="connsiteY17" fmla="*/ 1132663 h 2974687"/>
              <a:gd name="connsiteX18" fmla="*/ 809134 w 12192005"/>
              <a:gd name="connsiteY18" fmla="*/ 1188491 h 2974687"/>
              <a:gd name="connsiteX19" fmla="*/ 871197 w 12192005"/>
              <a:gd name="connsiteY19" fmla="*/ 1222176 h 2974687"/>
              <a:gd name="connsiteX20" fmla="*/ 920073 w 12192005"/>
              <a:gd name="connsiteY20" fmla="*/ 1162937 h 2974687"/>
              <a:gd name="connsiteX21" fmla="*/ 1422408 w 12192005"/>
              <a:gd name="connsiteY21" fmla="*/ 954863 h 2974687"/>
              <a:gd name="connsiteX22" fmla="*/ 1451151 w 12192005"/>
              <a:gd name="connsiteY22" fmla="*/ 957761 h 2974687"/>
              <a:gd name="connsiteX23" fmla="*/ 1453000 w 12192005"/>
              <a:gd name="connsiteY23" fmla="*/ 939422 h 2974687"/>
              <a:gd name="connsiteX24" fmla="*/ 2392372 w 12192005"/>
              <a:gd name="connsiteY24" fmla="*/ 173813 h 2974687"/>
              <a:gd name="connsiteX25" fmla="*/ 3351221 w 12192005"/>
              <a:gd name="connsiteY25" fmla="*/ 1132663 h 2974687"/>
              <a:gd name="connsiteX26" fmla="*/ 3348380 w 12192005"/>
              <a:gd name="connsiteY26" fmla="*/ 1160840 h 2974687"/>
              <a:gd name="connsiteX27" fmla="*/ 3449988 w 12192005"/>
              <a:gd name="connsiteY27" fmla="*/ 1192380 h 2974687"/>
              <a:gd name="connsiteX28" fmla="*/ 3708764 w 12192005"/>
              <a:gd name="connsiteY28" fmla="*/ 1405477 h 2974687"/>
              <a:gd name="connsiteX29" fmla="*/ 3735036 w 12192005"/>
              <a:gd name="connsiteY29" fmla="*/ 1460129 h 2974687"/>
              <a:gd name="connsiteX30" fmla="*/ 3775589 w 12192005"/>
              <a:gd name="connsiteY30" fmla="*/ 1426671 h 2974687"/>
              <a:gd name="connsiteX31" fmla="*/ 4042973 w 12192005"/>
              <a:gd name="connsiteY31" fmla="*/ 1344996 h 2974687"/>
              <a:gd name="connsiteX32" fmla="*/ 4139355 w 12192005"/>
              <a:gd name="connsiteY32" fmla="*/ 1354712 h 2974687"/>
              <a:gd name="connsiteX33" fmla="*/ 4224117 w 12192005"/>
              <a:gd name="connsiteY33" fmla="*/ 1381024 h 2974687"/>
              <a:gd name="connsiteX34" fmla="*/ 4241201 w 12192005"/>
              <a:gd name="connsiteY34" fmla="*/ 1325996 h 2974687"/>
              <a:gd name="connsiteX35" fmla="*/ 4783148 w 12192005"/>
              <a:gd name="connsiteY35" fmla="*/ 966769 h 2974687"/>
              <a:gd name="connsiteX36" fmla="*/ 4825455 w 12192005"/>
              <a:gd name="connsiteY36" fmla="*/ 971034 h 2974687"/>
              <a:gd name="connsiteX37" fmla="*/ 4864350 w 12192005"/>
              <a:gd name="connsiteY37" fmla="*/ 899371 h 2974687"/>
              <a:gd name="connsiteX38" fmla="*/ 5659444 w 12192005"/>
              <a:gd name="connsiteY38" fmla="*/ 476623 h 2974687"/>
              <a:gd name="connsiteX39" fmla="*/ 6337453 w 12192005"/>
              <a:gd name="connsiteY39" fmla="*/ 757464 h 2974687"/>
              <a:gd name="connsiteX40" fmla="*/ 6425970 w 12192005"/>
              <a:gd name="connsiteY40" fmla="*/ 864748 h 2974687"/>
              <a:gd name="connsiteX41" fmla="*/ 6451259 w 12192005"/>
              <a:gd name="connsiteY41" fmla="*/ 818157 h 2974687"/>
              <a:gd name="connsiteX42" fmla="*/ 7366802 w 12192005"/>
              <a:gd name="connsiteY42" fmla="*/ 331367 h 2974687"/>
              <a:gd name="connsiteX43" fmla="*/ 7479690 w 12192005"/>
              <a:gd name="connsiteY43" fmla="*/ 337067 h 2974687"/>
              <a:gd name="connsiteX44" fmla="*/ 7587922 w 12192005"/>
              <a:gd name="connsiteY44" fmla="*/ 353585 h 2974687"/>
              <a:gd name="connsiteX45" fmla="*/ 7654776 w 12192005"/>
              <a:gd name="connsiteY45" fmla="*/ 298426 h 2974687"/>
              <a:gd name="connsiteX46" fmla="*/ 8062731 w 12192005"/>
              <a:gd name="connsiteY46" fmla="*/ 173813 h 2974687"/>
              <a:gd name="connsiteX47" fmla="*/ 8777558 w 12192005"/>
              <a:gd name="connsiteY47" fmla="*/ 756414 h 2974687"/>
              <a:gd name="connsiteX48" fmla="*/ 8779462 w 12192005"/>
              <a:gd name="connsiteY48" fmla="*/ 775297 h 2974687"/>
              <a:gd name="connsiteX49" fmla="*/ 8800464 w 12192005"/>
              <a:gd name="connsiteY49" fmla="*/ 768778 h 2974687"/>
              <a:gd name="connsiteX50" fmla="*/ 8919000 w 12192005"/>
              <a:gd name="connsiteY50" fmla="*/ 756828 h 2974687"/>
              <a:gd name="connsiteX51" fmla="*/ 9406718 w 12192005"/>
              <a:gd name="connsiteY51" fmla="*/ 1016146 h 2974687"/>
              <a:gd name="connsiteX52" fmla="*/ 9430890 w 12192005"/>
              <a:gd name="connsiteY52" fmla="*/ 1060679 h 2974687"/>
              <a:gd name="connsiteX53" fmla="*/ 9438634 w 12192005"/>
              <a:gd name="connsiteY53" fmla="*/ 1035731 h 2974687"/>
              <a:gd name="connsiteX54" fmla="*/ 10170720 w 12192005"/>
              <a:gd name="connsiteY54" fmla="*/ 550471 h 2974687"/>
              <a:gd name="connsiteX55" fmla="*/ 10330844 w 12192005"/>
              <a:gd name="connsiteY55" fmla="*/ 566613 h 2974687"/>
              <a:gd name="connsiteX56" fmla="*/ 10350690 w 12192005"/>
              <a:gd name="connsiteY56" fmla="*/ 571716 h 2974687"/>
              <a:gd name="connsiteX57" fmla="*/ 10345328 w 12192005"/>
              <a:gd name="connsiteY57" fmla="*/ 518528 h 2974687"/>
              <a:gd name="connsiteX58" fmla="*/ 10863857 w 12192005"/>
              <a:gd name="connsiteY58"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0 w 12192005"/>
              <a:gd name="connsiteY14" fmla="*/ 1377434 h 2974687"/>
              <a:gd name="connsiteX15" fmla="*/ 30279 w 12192005"/>
              <a:gd name="connsiteY15" fmla="*/ 1340737 h 2974687"/>
              <a:gd name="connsiteX16" fmla="*/ 532612 w 12192005"/>
              <a:gd name="connsiteY16" fmla="*/ 1132663 h 2974687"/>
              <a:gd name="connsiteX17" fmla="*/ 809134 w 12192005"/>
              <a:gd name="connsiteY17" fmla="*/ 1188491 h 2974687"/>
              <a:gd name="connsiteX18" fmla="*/ 871197 w 12192005"/>
              <a:gd name="connsiteY18" fmla="*/ 1222176 h 2974687"/>
              <a:gd name="connsiteX19" fmla="*/ 920073 w 12192005"/>
              <a:gd name="connsiteY19" fmla="*/ 1162937 h 2974687"/>
              <a:gd name="connsiteX20" fmla="*/ 1422408 w 12192005"/>
              <a:gd name="connsiteY20" fmla="*/ 954863 h 2974687"/>
              <a:gd name="connsiteX21" fmla="*/ 1451151 w 12192005"/>
              <a:gd name="connsiteY21" fmla="*/ 957761 h 2974687"/>
              <a:gd name="connsiteX22" fmla="*/ 1453000 w 12192005"/>
              <a:gd name="connsiteY22" fmla="*/ 939422 h 2974687"/>
              <a:gd name="connsiteX23" fmla="*/ 2392372 w 12192005"/>
              <a:gd name="connsiteY23" fmla="*/ 173813 h 2974687"/>
              <a:gd name="connsiteX24" fmla="*/ 3351221 w 12192005"/>
              <a:gd name="connsiteY24" fmla="*/ 1132663 h 2974687"/>
              <a:gd name="connsiteX25" fmla="*/ 3348380 w 12192005"/>
              <a:gd name="connsiteY25" fmla="*/ 1160840 h 2974687"/>
              <a:gd name="connsiteX26" fmla="*/ 3449988 w 12192005"/>
              <a:gd name="connsiteY26" fmla="*/ 1192380 h 2974687"/>
              <a:gd name="connsiteX27" fmla="*/ 3708764 w 12192005"/>
              <a:gd name="connsiteY27" fmla="*/ 1405477 h 2974687"/>
              <a:gd name="connsiteX28" fmla="*/ 3735036 w 12192005"/>
              <a:gd name="connsiteY28" fmla="*/ 1460129 h 2974687"/>
              <a:gd name="connsiteX29" fmla="*/ 3775589 w 12192005"/>
              <a:gd name="connsiteY29" fmla="*/ 1426671 h 2974687"/>
              <a:gd name="connsiteX30" fmla="*/ 4042973 w 12192005"/>
              <a:gd name="connsiteY30" fmla="*/ 1344996 h 2974687"/>
              <a:gd name="connsiteX31" fmla="*/ 4139355 w 12192005"/>
              <a:gd name="connsiteY31" fmla="*/ 1354712 h 2974687"/>
              <a:gd name="connsiteX32" fmla="*/ 4224117 w 12192005"/>
              <a:gd name="connsiteY32" fmla="*/ 1381024 h 2974687"/>
              <a:gd name="connsiteX33" fmla="*/ 4241201 w 12192005"/>
              <a:gd name="connsiteY33" fmla="*/ 1325996 h 2974687"/>
              <a:gd name="connsiteX34" fmla="*/ 4783148 w 12192005"/>
              <a:gd name="connsiteY34" fmla="*/ 966769 h 2974687"/>
              <a:gd name="connsiteX35" fmla="*/ 4825455 w 12192005"/>
              <a:gd name="connsiteY35" fmla="*/ 971034 h 2974687"/>
              <a:gd name="connsiteX36" fmla="*/ 4864350 w 12192005"/>
              <a:gd name="connsiteY36" fmla="*/ 899371 h 2974687"/>
              <a:gd name="connsiteX37" fmla="*/ 5659444 w 12192005"/>
              <a:gd name="connsiteY37" fmla="*/ 476623 h 2974687"/>
              <a:gd name="connsiteX38" fmla="*/ 6337453 w 12192005"/>
              <a:gd name="connsiteY38" fmla="*/ 757464 h 2974687"/>
              <a:gd name="connsiteX39" fmla="*/ 6425970 w 12192005"/>
              <a:gd name="connsiteY39" fmla="*/ 864748 h 2974687"/>
              <a:gd name="connsiteX40" fmla="*/ 6451259 w 12192005"/>
              <a:gd name="connsiteY40" fmla="*/ 818157 h 2974687"/>
              <a:gd name="connsiteX41" fmla="*/ 7366802 w 12192005"/>
              <a:gd name="connsiteY41" fmla="*/ 331367 h 2974687"/>
              <a:gd name="connsiteX42" fmla="*/ 7479690 w 12192005"/>
              <a:gd name="connsiteY42" fmla="*/ 337067 h 2974687"/>
              <a:gd name="connsiteX43" fmla="*/ 7587922 w 12192005"/>
              <a:gd name="connsiteY43" fmla="*/ 353585 h 2974687"/>
              <a:gd name="connsiteX44" fmla="*/ 7654776 w 12192005"/>
              <a:gd name="connsiteY44" fmla="*/ 298426 h 2974687"/>
              <a:gd name="connsiteX45" fmla="*/ 8062731 w 12192005"/>
              <a:gd name="connsiteY45" fmla="*/ 173813 h 2974687"/>
              <a:gd name="connsiteX46" fmla="*/ 8777558 w 12192005"/>
              <a:gd name="connsiteY46" fmla="*/ 756414 h 2974687"/>
              <a:gd name="connsiteX47" fmla="*/ 8779462 w 12192005"/>
              <a:gd name="connsiteY47" fmla="*/ 775297 h 2974687"/>
              <a:gd name="connsiteX48" fmla="*/ 8800464 w 12192005"/>
              <a:gd name="connsiteY48" fmla="*/ 768778 h 2974687"/>
              <a:gd name="connsiteX49" fmla="*/ 8919000 w 12192005"/>
              <a:gd name="connsiteY49" fmla="*/ 756828 h 2974687"/>
              <a:gd name="connsiteX50" fmla="*/ 9406718 w 12192005"/>
              <a:gd name="connsiteY50" fmla="*/ 1016146 h 2974687"/>
              <a:gd name="connsiteX51" fmla="*/ 9430890 w 12192005"/>
              <a:gd name="connsiteY51" fmla="*/ 1060679 h 2974687"/>
              <a:gd name="connsiteX52" fmla="*/ 9438634 w 12192005"/>
              <a:gd name="connsiteY52" fmla="*/ 1035731 h 2974687"/>
              <a:gd name="connsiteX53" fmla="*/ 10170720 w 12192005"/>
              <a:gd name="connsiteY53" fmla="*/ 550471 h 2974687"/>
              <a:gd name="connsiteX54" fmla="*/ 10330844 w 12192005"/>
              <a:gd name="connsiteY54" fmla="*/ 566613 h 2974687"/>
              <a:gd name="connsiteX55" fmla="*/ 10350690 w 12192005"/>
              <a:gd name="connsiteY55" fmla="*/ 571716 h 2974687"/>
              <a:gd name="connsiteX56" fmla="*/ 10345328 w 12192005"/>
              <a:gd name="connsiteY56" fmla="*/ 518528 h 2974687"/>
              <a:gd name="connsiteX57" fmla="*/ 10863857 w 12192005"/>
              <a:gd name="connsiteY57"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576776 h 2974687"/>
              <a:gd name="connsiteX11" fmla="*/ 12192005 w 12192005"/>
              <a:gd name="connsiteY11" fmla="*/ 2974687 h 2974687"/>
              <a:gd name="connsiteX12" fmla="*/ 5 w 12192005"/>
              <a:gd name="connsiteY12" fmla="*/ 2974687 h 2974687"/>
              <a:gd name="connsiteX13" fmla="*/ 0 w 12192005"/>
              <a:gd name="connsiteY13" fmla="*/ 1377434 h 2974687"/>
              <a:gd name="connsiteX14" fmla="*/ 30279 w 12192005"/>
              <a:gd name="connsiteY14" fmla="*/ 1340737 h 2974687"/>
              <a:gd name="connsiteX15" fmla="*/ 532612 w 12192005"/>
              <a:gd name="connsiteY15" fmla="*/ 1132663 h 2974687"/>
              <a:gd name="connsiteX16" fmla="*/ 809134 w 12192005"/>
              <a:gd name="connsiteY16" fmla="*/ 1188491 h 2974687"/>
              <a:gd name="connsiteX17" fmla="*/ 871197 w 12192005"/>
              <a:gd name="connsiteY17" fmla="*/ 1222176 h 2974687"/>
              <a:gd name="connsiteX18" fmla="*/ 920073 w 12192005"/>
              <a:gd name="connsiteY18" fmla="*/ 1162937 h 2974687"/>
              <a:gd name="connsiteX19" fmla="*/ 1422408 w 12192005"/>
              <a:gd name="connsiteY19" fmla="*/ 954863 h 2974687"/>
              <a:gd name="connsiteX20" fmla="*/ 1451151 w 12192005"/>
              <a:gd name="connsiteY20" fmla="*/ 957761 h 2974687"/>
              <a:gd name="connsiteX21" fmla="*/ 1453000 w 12192005"/>
              <a:gd name="connsiteY21" fmla="*/ 939422 h 2974687"/>
              <a:gd name="connsiteX22" fmla="*/ 2392372 w 12192005"/>
              <a:gd name="connsiteY22" fmla="*/ 173813 h 2974687"/>
              <a:gd name="connsiteX23" fmla="*/ 3351221 w 12192005"/>
              <a:gd name="connsiteY23" fmla="*/ 1132663 h 2974687"/>
              <a:gd name="connsiteX24" fmla="*/ 3348380 w 12192005"/>
              <a:gd name="connsiteY24" fmla="*/ 1160840 h 2974687"/>
              <a:gd name="connsiteX25" fmla="*/ 3449988 w 12192005"/>
              <a:gd name="connsiteY25" fmla="*/ 1192380 h 2974687"/>
              <a:gd name="connsiteX26" fmla="*/ 3708764 w 12192005"/>
              <a:gd name="connsiteY26" fmla="*/ 1405477 h 2974687"/>
              <a:gd name="connsiteX27" fmla="*/ 3735036 w 12192005"/>
              <a:gd name="connsiteY27" fmla="*/ 1460129 h 2974687"/>
              <a:gd name="connsiteX28" fmla="*/ 3775589 w 12192005"/>
              <a:gd name="connsiteY28" fmla="*/ 1426671 h 2974687"/>
              <a:gd name="connsiteX29" fmla="*/ 4042973 w 12192005"/>
              <a:gd name="connsiteY29" fmla="*/ 1344996 h 2974687"/>
              <a:gd name="connsiteX30" fmla="*/ 4139355 w 12192005"/>
              <a:gd name="connsiteY30" fmla="*/ 1354712 h 2974687"/>
              <a:gd name="connsiteX31" fmla="*/ 4224117 w 12192005"/>
              <a:gd name="connsiteY31" fmla="*/ 1381024 h 2974687"/>
              <a:gd name="connsiteX32" fmla="*/ 4241201 w 12192005"/>
              <a:gd name="connsiteY32" fmla="*/ 1325996 h 2974687"/>
              <a:gd name="connsiteX33" fmla="*/ 4783148 w 12192005"/>
              <a:gd name="connsiteY33" fmla="*/ 966769 h 2974687"/>
              <a:gd name="connsiteX34" fmla="*/ 4825455 w 12192005"/>
              <a:gd name="connsiteY34" fmla="*/ 971034 h 2974687"/>
              <a:gd name="connsiteX35" fmla="*/ 4864350 w 12192005"/>
              <a:gd name="connsiteY35" fmla="*/ 899371 h 2974687"/>
              <a:gd name="connsiteX36" fmla="*/ 5659444 w 12192005"/>
              <a:gd name="connsiteY36" fmla="*/ 476623 h 2974687"/>
              <a:gd name="connsiteX37" fmla="*/ 6337453 w 12192005"/>
              <a:gd name="connsiteY37" fmla="*/ 757464 h 2974687"/>
              <a:gd name="connsiteX38" fmla="*/ 6425970 w 12192005"/>
              <a:gd name="connsiteY38" fmla="*/ 864748 h 2974687"/>
              <a:gd name="connsiteX39" fmla="*/ 6451259 w 12192005"/>
              <a:gd name="connsiteY39" fmla="*/ 818157 h 2974687"/>
              <a:gd name="connsiteX40" fmla="*/ 7366802 w 12192005"/>
              <a:gd name="connsiteY40" fmla="*/ 331367 h 2974687"/>
              <a:gd name="connsiteX41" fmla="*/ 7479690 w 12192005"/>
              <a:gd name="connsiteY41" fmla="*/ 337067 h 2974687"/>
              <a:gd name="connsiteX42" fmla="*/ 7587922 w 12192005"/>
              <a:gd name="connsiteY42" fmla="*/ 353585 h 2974687"/>
              <a:gd name="connsiteX43" fmla="*/ 7654776 w 12192005"/>
              <a:gd name="connsiteY43" fmla="*/ 298426 h 2974687"/>
              <a:gd name="connsiteX44" fmla="*/ 8062731 w 12192005"/>
              <a:gd name="connsiteY44" fmla="*/ 173813 h 2974687"/>
              <a:gd name="connsiteX45" fmla="*/ 8777558 w 12192005"/>
              <a:gd name="connsiteY45" fmla="*/ 756414 h 2974687"/>
              <a:gd name="connsiteX46" fmla="*/ 8779462 w 12192005"/>
              <a:gd name="connsiteY46" fmla="*/ 775297 h 2974687"/>
              <a:gd name="connsiteX47" fmla="*/ 8800464 w 12192005"/>
              <a:gd name="connsiteY47" fmla="*/ 768778 h 2974687"/>
              <a:gd name="connsiteX48" fmla="*/ 8919000 w 12192005"/>
              <a:gd name="connsiteY48" fmla="*/ 756828 h 2974687"/>
              <a:gd name="connsiteX49" fmla="*/ 9406718 w 12192005"/>
              <a:gd name="connsiteY49" fmla="*/ 1016146 h 2974687"/>
              <a:gd name="connsiteX50" fmla="*/ 9430890 w 12192005"/>
              <a:gd name="connsiteY50" fmla="*/ 1060679 h 2974687"/>
              <a:gd name="connsiteX51" fmla="*/ 9438634 w 12192005"/>
              <a:gd name="connsiteY51" fmla="*/ 1035731 h 2974687"/>
              <a:gd name="connsiteX52" fmla="*/ 10170720 w 12192005"/>
              <a:gd name="connsiteY52" fmla="*/ 550471 h 2974687"/>
              <a:gd name="connsiteX53" fmla="*/ 10330844 w 12192005"/>
              <a:gd name="connsiteY53" fmla="*/ 566613 h 2974687"/>
              <a:gd name="connsiteX54" fmla="*/ 10350690 w 12192005"/>
              <a:gd name="connsiteY54" fmla="*/ 571716 h 2974687"/>
              <a:gd name="connsiteX55" fmla="*/ 10345328 w 12192005"/>
              <a:gd name="connsiteY55" fmla="*/ 518528 h 2974687"/>
              <a:gd name="connsiteX56" fmla="*/ 10863857 w 12192005"/>
              <a:gd name="connsiteY56"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974687 h 2974687"/>
              <a:gd name="connsiteX11" fmla="*/ 5 w 12192005"/>
              <a:gd name="connsiteY11" fmla="*/ 2974687 h 2974687"/>
              <a:gd name="connsiteX12" fmla="*/ 0 w 12192005"/>
              <a:gd name="connsiteY12" fmla="*/ 1377434 h 2974687"/>
              <a:gd name="connsiteX13" fmla="*/ 30279 w 12192005"/>
              <a:gd name="connsiteY13" fmla="*/ 1340737 h 2974687"/>
              <a:gd name="connsiteX14" fmla="*/ 532612 w 12192005"/>
              <a:gd name="connsiteY14" fmla="*/ 1132663 h 2974687"/>
              <a:gd name="connsiteX15" fmla="*/ 809134 w 12192005"/>
              <a:gd name="connsiteY15" fmla="*/ 1188491 h 2974687"/>
              <a:gd name="connsiteX16" fmla="*/ 871197 w 12192005"/>
              <a:gd name="connsiteY16" fmla="*/ 1222176 h 2974687"/>
              <a:gd name="connsiteX17" fmla="*/ 920073 w 12192005"/>
              <a:gd name="connsiteY17" fmla="*/ 1162937 h 2974687"/>
              <a:gd name="connsiteX18" fmla="*/ 1422408 w 12192005"/>
              <a:gd name="connsiteY18" fmla="*/ 954863 h 2974687"/>
              <a:gd name="connsiteX19" fmla="*/ 1451151 w 12192005"/>
              <a:gd name="connsiteY19" fmla="*/ 957761 h 2974687"/>
              <a:gd name="connsiteX20" fmla="*/ 1453000 w 12192005"/>
              <a:gd name="connsiteY20" fmla="*/ 939422 h 2974687"/>
              <a:gd name="connsiteX21" fmla="*/ 2392372 w 12192005"/>
              <a:gd name="connsiteY21" fmla="*/ 173813 h 2974687"/>
              <a:gd name="connsiteX22" fmla="*/ 3351221 w 12192005"/>
              <a:gd name="connsiteY22" fmla="*/ 1132663 h 2974687"/>
              <a:gd name="connsiteX23" fmla="*/ 3348380 w 12192005"/>
              <a:gd name="connsiteY23" fmla="*/ 1160840 h 2974687"/>
              <a:gd name="connsiteX24" fmla="*/ 3449988 w 12192005"/>
              <a:gd name="connsiteY24" fmla="*/ 1192380 h 2974687"/>
              <a:gd name="connsiteX25" fmla="*/ 3708764 w 12192005"/>
              <a:gd name="connsiteY25" fmla="*/ 1405477 h 2974687"/>
              <a:gd name="connsiteX26" fmla="*/ 3735036 w 12192005"/>
              <a:gd name="connsiteY26" fmla="*/ 1460129 h 2974687"/>
              <a:gd name="connsiteX27" fmla="*/ 3775589 w 12192005"/>
              <a:gd name="connsiteY27" fmla="*/ 1426671 h 2974687"/>
              <a:gd name="connsiteX28" fmla="*/ 4042973 w 12192005"/>
              <a:gd name="connsiteY28" fmla="*/ 1344996 h 2974687"/>
              <a:gd name="connsiteX29" fmla="*/ 4139355 w 12192005"/>
              <a:gd name="connsiteY29" fmla="*/ 1354712 h 2974687"/>
              <a:gd name="connsiteX30" fmla="*/ 4224117 w 12192005"/>
              <a:gd name="connsiteY30" fmla="*/ 1381024 h 2974687"/>
              <a:gd name="connsiteX31" fmla="*/ 4241201 w 12192005"/>
              <a:gd name="connsiteY31" fmla="*/ 1325996 h 2974687"/>
              <a:gd name="connsiteX32" fmla="*/ 4783148 w 12192005"/>
              <a:gd name="connsiteY32" fmla="*/ 966769 h 2974687"/>
              <a:gd name="connsiteX33" fmla="*/ 4825455 w 12192005"/>
              <a:gd name="connsiteY33" fmla="*/ 971034 h 2974687"/>
              <a:gd name="connsiteX34" fmla="*/ 4864350 w 12192005"/>
              <a:gd name="connsiteY34" fmla="*/ 899371 h 2974687"/>
              <a:gd name="connsiteX35" fmla="*/ 5659444 w 12192005"/>
              <a:gd name="connsiteY35" fmla="*/ 476623 h 2974687"/>
              <a:gd name="connsiteX36" fmla="*/ 6337453 w 12192005"/>
              <a:gd name="connsiteY36" fmla="*/ 757464 h 2974687"/>
              <a:gd name="connsiteX37" fmla="*/ 6425970 w 12192005"/>
              <a:gd name="connsiteY37" fmla="*/ 864748 h 2974687"/>
              <a:gd name="connsiteX38" fmla="*/ 6451259 w 12192005"/>
              <a:gd name="connsiteY38" fmla="*/ 818157 h 2974687"/>
              <a:gd name="connsiteX39" fmla="*/ 7366802 w 12192005"/>
              <a:gd name="connsiteY39" fmla="*/ 331367 h 2974687"/>
              <a:gd name="connsiteX40" fmla="*/ 7479690 w 12192005"/>
              <a:gd name="connsiteY40" fmla="*/ 337067 h 2974687"/>
              <a:gd name="connsiteX41" fmla="*/ 7587922 w 12192005"/>
              <a:gd name="connsiteY41" fmla="*/ 353585 h 2974687"/>
              <a:gd name="connsiteX42" fmla="*/ 7654776 w 12192005"/>
              <a:gd name="connsiteY42" fmla="*/ 298426 h 2974687"/>
              <a:gd name="connsiteX43" fmla="*/ 8062731 w 12192005"/>
              <a:gd name="connsiteY43" fmla="*/ 173813 h 2974687"/>
              <a:gd name="connsiteX44" fmla="*/ 8777558 w 12192005"/>
              <a:gd name="connsiteY44" fmla="*/ 756414 h 2974687"/>
              <a:gd name="connsiteX45" fmla="*/ 8779462 w 12192005"/>
              <a:gd name="connsiteY45" fmla="*/ 775297 h 2974687"/>
              <a:gd name="connsiteX46" fmla="*/ 8800464 w 12192005"/>
              <a:gd name="connsiteY46" fmla="*/ 768778 h 2974687"/>
              <a:gd name="connsiteX47" fmla="*/ 8919000 w 12192005"/>
              <a:gd name="connsiteY47" fmla="*/ 756828 h 2974687"/>
              <a:gd name="connsiteX48" fmla="*/ 9406718 w 12192005"/>
              <a:gd name="connsiteY48" fmla="*/ 1016146 h 2974687"/>
              <a:gd name="connsiteX49" fmla="*/ 9430890 w 12192005"/>
              <a:gd name="connsiteY49" fmla="*/ 1060679 h 2974687"/>
              <a:gd name="connsiteX50" fmla="*/ 9438634 w 12192005"/>
              <a:gd name="connsiteY50" fmla="*/ 1035731 h 2974687"/>
              <a:gd name="connsiteX51" fmla="*/ 10170720 w 12192005"/>
              <a:gd name="connsiteY51" fmla="*/ 550471 h 2974687"/>
              <a:gd name="connsiteX52" fmla="*/ 10330844 w 12192005"/>
              <a:gd name="connsiteY52" fmla="*/ 566613 h 2974687"/>
              <a:gd name="connsiteX53" fmla="*/ 10350690 w 12192005"/>
              <a:gd name="connsiteY53" fmla="*/ 571716 h 2974687"/>
              <a:gd name="connsiteX54" fmla="*/ 10345328 w 12192005"/>
              <a:gd name="connsiteY54" fmla="*/ 518528 h 2974687"/>
              <a:gd name="connsiteX55" fmla="*/ 10863857 w 12192005"/>
              <a:gd name="connsiteY55" fmla="*/ 0 h 297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5" h="2974687">
                <a:moveTo>
                  <a:pt x="10863857" y="0"/>
                </a:moveTo>
                <a:cubicBezTo>
                  <a:pt x="11078638" y="0"/>
                  <a:pt x="11262920" y="130586"/>
                  <a:pt x="11341637" y="316693"/>
                </a:cubicBezTo>
                <a:lnTo>
                  <a:pt x="11342240" y="318638"/>
                </a:lnTo>
                <a:lnTo>
                  <a:pt x="11353705" y="315079"/>
                </a:lnTo>
                <a:cubicBezTo>
                  <a:pt x="11379704" y="309759"/>
                  <a:pt x="11406623" y="306965"/>
                  <a:pt x="11434194" y="306965"/>
                </a:cubicBezTo>
                <a:cubicBezTo>
                  <a:pt x="11544479" y="306965"/>
                  <a:pt x="11644323" y="351667"/>
                  <a:pt x="11716597" y="423940"/>
                </a:cubicBezTo>
                <a:lnTo>
                  <a:pt x="11762250" y="479273"/>
                </a:lnTo>
                <a:lnTo>
                  <a:pt x="11797268" y="476623"/>
                </a:lnTo>
                <a:cubicBezTo>
                  <a:pt x="11934905" y="476623"/>
                  <a:pt x="12062769" y="518465"/>
                  <a:pt x="12168836" y="590121"/>
                </a:cubicBezTo>
                <a:lnTo>
                  <a:pt x="12192005" y="608326"/>
                </a:lnTo>
                <a:lnTo>
                  <a:pt x="12192005" y="2974687"/>
                </a:lnTo>
                <a:lnTo>
                  <a:pt x="5" y="2974687"/>
                </a:lnTo>
                <a:cubicBezTo>
                  <a:pt x="3" y="2442269"/>
                  <a:pt x="2" y="1909852"/>
                  <a:pt x="0" y="1377434"/>
                </a:cubicBezTo>
                <a:lnTo>
                  <a:pt x="30279" y="1340737"/>
                </a:lnTo>
                <a:cubicBezTo>
                  <a:pt x="158837" y="1212178"/>
                  <a:pt x="336439" y="1132663"/>
                  <a:pt x="532612" y="1132663"/>
                </a:cubicBezTo>
                <a:cubicBezTo>
                  <a:pt x="630699" y="1132663"/>
                  <a:pt x="724144" y="1152542"/>
                  <a:pt x="809134" y="1188491"/>
                </a:cubicBezTo>
                <a:lnTo>
                  <a:pt x="871197" y="1222176"/>
                </a:lnTo>
                <a:lnTo>
                  <a:pt x="920073" y="1162937"/>
                </a:lnTo>
                <a:cubicBezTo>
                  <a:pt x="1048633" y="1034378"/>
                  <a:pt x="1226233" y="954863"/>
                  <a:pt x="1422408" y="954863"/>
                </a:cubicBezTo>
                <a:lnTo>
                  <a:pt x="1451151" y="957761"/>
                </a:lnTo>
                <a:lnTo>
                  <a:pt x="1453000" y="939422"/>
                </a:lnTo>
                <a:cubicBezTo>
                  <a:pt x="1542410" y="502490"/>
                  <a:pt x="1929007" y="173813"/>
                  <a:pt x="2392372" y="173813"/>
                </a:cubicBezTo>
                <a:cubicBezTo>
                  <a:pt x="2921928" y="173813"/>
                  <a:pt x="3351221" y="603105"/>
                  <a:pt x="3351221" y="1132663"/>
                </a:cubicBezTo>
                <a:lnTo>
                  <a:pt x="3348380" y="1160840"/>
                </a:lnTo>
                <a:lnTo>
                  <a:pt x="3449988" y="1192380"/>
                </a:lnTo>
                <a:cubicBezTo>
                  <a:pt x="3555538" y="1237025"/>
                  <a:pt x="3645346" y="1311605"/>
                  <a:pt x="3708764" y="1405477"/>
                </a:cubicBezTo>
                <a:lnTo>
                  <a:pt x="3735036" y="1460129"/>
                </a:lnTo>
                <a:lnTo>
                  <a:pt x="3775589" y="1426671"/>
                </a:lnTo>
                <a:cubicBezTo>
                  <a:pt x="3851917" y="1375106"/>
                  <a:pt x="3943928" y="1344996"/>
                  <a:pt x="4042973" y="1344996"/>
                </a:cubicBezTo>
                <a:cubicBezTo>
                  <a:pt x="4075989" y="1344996"/>
                  <a:pt x="4108222" y="1348342"/>
                  <a:pt x="4139355" y="1354712"/>
                </a:cubicBezTo>
                <a:lnTo>
                  <a:pt x="4224117" y="1381024"/>
                </a:lnTo>
                <a:lnTo>
                  <a:pt x="4241201" y="1325996"/>
                </a:lnTo>
                <a:cubicBezTo>
                  <a:pt x="4330488" y="1114894"/>
                  <a:pt x="4539519" y="966769"/>
                  <a:pt x="4783148" y="966769"/>
                </a:cubicBezTo>
                <a:lnTo>
                  <a:pt x="4825455" y="971034"/>
                </a:lnTo>
                <a:lnTo>
                  <a:pt x="4864350" y="899371"/>
                </a:lnTo>
                <a:cubicBezTo>
                  <a:pt x="5036663" y="644315"/>
                  <a:pt x="5328472" y="476623"/>
                  <a:pt x="5659444" y="476623"/>
                </a:cubicBezTo>
                <a:cubicBezTo>
                  <a:pt x="5924225" y="476623"/>
                  <a:pt x="6163935" y="583946"/>
                  <a:pt x="6337453" y="757464"/>
                </a:cubicBezTo>
                <a:lnTo>
                  <a:pt x="6425970" y="864748"/>
                </a:lnTo>
                <a:lnTo>
                  <a:pt x="6451259" y="818157"/>
                </a:lnTo>
                <a:cubicBezTo>
                  <a:pt x="6649675" y="524463"/>
                  <a:pt x="6985689" y="331367"/>
                  <a:pt x="7366802" y="331367"/>
                </a:cubicBezTo>
                <a:cubicBezTo>
                  <a:pt x="7404913" y="331367"/>
                  <a:pt x="7442573" y="333298"/>
                  <a:pt x="7479690" y="337067"/>
                </a:cubicBezTo>
                <a:lnTo>
                  <a:pt x="7587922" y="353585"/>
                </a:lnTo>
                <a:lnTo>
                  <a:pt x="7654776" y="298426"/>
                </a:lnTo>
                <a:cubicBezTo>
                  <a:pt x="7771229" y="219752"/>
                  <a:pt x="7911615" y="173813"/>
                  <a:pt x="8062731" y="173813"/>
                </a:cubicBezTo>
                <a:cubicBezTo>
                  <a:pt x="8415334" y="173813"/>
                  <a:pt x="8709521" y="423924"/>
                  <a:pt x="8777558" y="756414"/>
                </a:cubicBezTo>
                <a:lnTo>
                  <a:pt x="8779462" y="775297"/>
                </a:lnTo>
                <a:lnTo>
                  <a:pt x="8800464" y="768778"/>
                </a:lnTo>
                <a:cubicBezTo>
                  <a:pt x="8838752" y="760943"/>
                  <a:pt x="8878395" y="756828"/>
                  <a:pt x="8919000" y="756828"/>
                </a:cubicBezTo>
                <a:cubicBezTo>
                  <a:pt x="9122023" y="756828"/>
                  <a:pt x="9301020" y="859692"/>
                  <a:pt x="9406718" y="1016146"/>
                </a:cubicBezTo>
                <a:lnTo>
                  <a:pt x="9430890" y="1060679"/>
                </a:lnTo>
                <a:lnTo>
                  <a:pt x="9438634" y="1035731"/>
                </a:lnTo>
                <a:cubicBezTo>
                  <a:pt x="9559249" y="750564"/>
                  <a:pt x="9841618" y="550471"/>
                  <a:pt x="10170720" y="550471"/>
                </a:cubicBezTo>
                <a:cubicBezTo>
                  <a:pt x="10225570" y="550471"/>
                  <a:pt x="10279123" y="556029"/>
                  <a:pt x="10330844" y="566613"/>
                </a:cubicBezTo>
                <a:lnTo>
                  <a:pt x="10350690" y="571716"/>
                </a:lnTo>
                <a:lnTo>
                  <a:pt x="10345328" y="518528"/>
                </a:lnTo>
                <a:cubicBezTo>
                  <a:pt x="10345328" y="232153"/>
                  <a:pt x="10577481" y="0"/>
                  <a:pt x="10863857" y="0"/>
                </a:cubicBezTo>
                <a:close/>
              </a:path>
            </a:pathLst>
          </a:custGeom>
          <a:solidFill>
            <a:srgbClr val="D2D0CE">
              <a:alpha val="30000"/>
            </a:srgbClr>
          </a:solidFill>
          <a:ln w="25400" cap="sq"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endParaRPr>
          </a:p>
        </p:txBody>
      </p:sp>
      <p:sp>
        <p:nvSpPr>
          <p:cNvPr id="3" name="Footer Placeholder 2"/>
          <p:cNvSpPr>
            <a:spLocks noGrp="1"/>
          </p:cNvSpPr>
          <p:nvPr>
            <p:ph type="ftr" sz="quarter" idx="11"/>
          </p:nvPr>
        </p:nvSpPr>
        <p:spPr/>
        <p:txBody>
          <a:bodyPr/>
          <a:lstStyle/>
          <a:p>
            <a:r>
              <a:rPr lang="en-US" smtClean="0"/>
              <a:t>Pega Weekly Status Report</a:t>
            </a:r>
            <a:endParaRPr lang="en-US" dirty="0"/>
          </a:p>
        </p:txBody>
      </p:sp>
      <p:sp>
        <p:nvSpPr>
          <p:cNvPr id="4" name="Slide Number Placeholder 3"/>
          <p:cNvSpPr>
            <a:spLocks noGrp="1"/>
          </p:cNvSpPr>
          <p:nvPr>
            <p:ph type="sldNum" sz="quarter" idx="12"/>
          </p:nvPr>
        </p:nvSpPr>
        <p:spPr/>
        <p:txBody>
          <a:bodyPr/>
          <a:lstStyle/>
          <a:p>
            <a:fld id="{94C005EB-05AB-4350-8862-D44178390B49}" type="slidenum">
              <a:rPr lang="en-US" smtClean="0"/>
              <a:pPr/>
              <a:t>‹#›</a:t>
            </a:fld>
            <a:endParaRPr lang="en-US" dirty="0"/>
          </a:p>
        </p:txBody>
      </p:sp>
      <p:sp>
        <p:nvSpPr>
          <p:cNvPr id="6" name="Date Placeholder 3"/>
          <p:cNvSpPr>
            <a:spLocks noGrp="1"/>
          </p:cNvSpPr>
          <p:nvPr>
            <p:ph type="dt" sz="half" idx="2"/>
          </p:nvPr>
        </p:nvSpPr>
        <p:spPr>
          <a:xfrm>
            <a:off x="971600" y="4853287"/>
            <a:ext cx="2057400" cy="274637"/>
          </a:xfrm>
          <a:prstGeom prst="rect">
            <a:avLst/>
          </a:prstGeom>
        </p:spPr>
        <p:txBody>
          <a:bodyPr vert="horz" lIns="91440" tIns="45720" rIns="91440" bIns="45720" rtlCol="0" anchor="ctr"/>
          <a:lstStyle>
            <a:lvl1pPr algn="l">
              <a:defRPr sz="1000">
                <a:solidFill>
                  <a:schemeClr val="bg1"/>
                </a:solidFill>
              </a:defRPr>
            </a:lvl1pPr>
          </a:lstStyle>
          <a:p>
            <a:r>
              <a:rPr lang="en-US" smtClean="0"/>
              <a:t>00 Month 0000</a:t>
            </a:r>
            <a:endParaRPr lang="en-US" dirty="0"/>
          </a:p>
        </p:txBody>
      </p:sp>
    </p:spTree>
    <p:extLst>
      <p:ext uri="{BB962C8B-B14F-4D97-AF65-F5344CB8AC3E}">
        <p14:creationId xmlns:p14="http://schemas.microsoft.com/office/powerpoint/2010/main" val="3568055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Case Study Teal">
    <p:bg>
      <p:bgPr>
        <a:solidFill>
          <a:srgbClr val="00A6A7"/>
        </a:solidFill>
        <a:effectLst/>
      </p:bgPr>
    </p:bg>
    <p:spTree>
      <p:nvGrpSpPr>
        <p:cNvPr id="1" name=""/>
        <p:cNvGrpSpPr/>
        <p:nvPr/>
      </p:nvGrpSpPr>
      <p:grpSpPr>
        <a:xfrm>
          <a:off x="0" y="0"/>
          <a:ext cx="0" cy="0"/>
          <a:chOff x="0" y="0"/>
          <a:chExt cx="0" cy="0"/>
        </a:xfrm>
      </p:grpSpPr>
      <p:sp>
        <p:nvSpPr>
          <p:cNvPr id="10" name="Freeform 5"/>
          <p:cNvSpPr>
            <a:spLocks noChangeAspect="1"/>
          </p:cNvSpPr>
          <p:nvPr userDrawn="1"/>
        </p:nvSpPr>
        <p:spPr bwMode="hidden">
          <a:xfrm>
            <a:off x="-4" y="3883108"/>
            <a:ext cx="4572004" cy="1260393"/>
          </a:xfrm>
          <a:custGeom>
            <a:avLst/>
            <a:gdLst/>
            <a:ahLst/>
            <a:cxnLst/>
            <a:rect l="l" t="t" r="r" b="b"/>
            <a:pathLst>
              <a:path w="4572004" h="1260393">
                <a:moveTo>
                  <a:pt x="1076568" y="0"/>
                </a:moveTo>
                <a:cubicBezTo>
                  <a:pt x="1314868" y="0"/>
                  <a:pt x="1508050" y="193181"/>
                  <a:pt x="1508050" y="431483"/>
                </a:cubicBezTo>
                <a:lnTo>
                  <a:pt x="1506772" y="444162"/>
                </a:lnTo>
                <a:lnTo>
                  <a:pt x="1552495" y="458355"/>
                </a:lnTo>
                <a:cubicBezTo>
                  <a:pt x="1599993" y="478445"/>
                  <a:pt x="1640406" y="512006"/>
                  <a:pt x="1668944" y="554249"/>
                </a:cubicBezTo>
                <a:lnTo>
                  <a:pt x="1680767" y="578842"/>
                </a:lnTo>
                <a:lnTo>
                  <a:pt x="1699016" y="563786"/>
                </a:lnTo>
                <a:cubicBezTo>
                  <a:pt x="1733363" y="540582"/>
                  <a:pt x="1774768" y="527032"/>
                  <a:pt x="1819338" y="527032"/>
                </a:cubicBezTo>
                <a:cubicBezTo>
                  <a:pt x="1834196" y="527032"/>
                  <a:pt x="1848701" y="528538"/>
                  <a:pt x="1862710" y="531405"/>
                </a:cubicBezTo>
                <a:lnTo>
                  <a:pt x="1900853" y="543245"/>
                </a:lnTo>
                <a:lnTo>
                  <a:pt x="1908541" y="518482"/>
                </a:lnTo>
                <a:cubicBezTo>
                  <a:pt x="1948720" y="423486"/>
                  <a:pt x="2042784" y="356830"/>
                  <a:pt x="2152417" y="356830"/>
                </a:cubicBezTo>
                <a:lnTo>
                  <a:pt x="2171456" y="358749"/>
                </a:lnTo>
                <a:lnTo>
                  <a:pt x="2188958" y="326501"/>
                </a:lnTo>
                <a:cubicBezTo>
                  <a:pt x="2266499" y="211726"/>
                  <a:pt x="2397813" y="136264"/>
                  <a:pt x="2546751" y="136264"/>
                </a:cubicBezTo>
                <a:cubicBezTo>
                  <a:pt x="2665902" y="136264"/>
                  <a:pt x="2773772" y="184560"/>
                  <a:pt x="2851855" y="262643"/>
                </a:cubicBezTo>
                <a:lnTo>
                  <a:pt x="2891688" y="310921"/>
                </a:lnTo>
                <a:lnTo>
                  <a:pt x="2903068" y="289955"/>
                </a:lnTo>
                <a:cubicBezTo>
                  <a:pt x="2992355" y="157792"/>
                  <a:pt x="3143561" y="70899"/>
                  <a:pt x="3315062" y="70899"/>
                </a:cubicBezTo>
                <a:cubicBezTo>
                  <a:pt x="3332212" y="70899"/>
                  <a:pt x="3349159" y="71768"/>
                  <a:pt x="3365862" y="73464"/>
                </a:cubicBezTo>
                <a:lnTo>
                  <a:pt x="3414566" y="80897"/>
                </a:lnTo>
                <a:lnTo>
                  <a:pt x="3444650" y="56076"/>
                </a:lnTo>
                <a:cubicBezTo>
                  <a:pt x="3497054" y="20673"/>
                  <a:pt x="3560228" y="0"/>
                  <a:pt x="3628230" y="0"/>
                </a:cubicBezTo>
                <a:cubicBezTo>
                  <a:pt x="3786902" y="0"/>
                  <a:pt x="3919286" y="112550"/>
                  <a:pt x="3949902" y="262170"/>
                </a:cubicBezTo>
                <a:lnTo>
                  <a:pt x="3950759" y="270668"/>
                </a:lnTo>
                <a:lnTo>
                  <a:pt x="3960210" y="267734"/>
                </a:lnTo>
                <a:cubicBezTo>
                  <a:pt x="3977440" y="264208"/>
                  <a:pt x="3995279" y="262357"/>
                  <a:pt x="4013551" y="262357"/>
                </a:cubicBezTo>
                <a:cubicBezTo>
                  <a:pt x="4104912" y="262357"/>
                  <a:pt x="4185460" y="308646"/>
                  <a:pt x="4233025" y="379050"/>
                </a:cubicBezTo>
                <a:lnTo>
                  <a:pt x="4243902" y="399090"/>
                </a:lnTo>
                <a:lnTo>
                  <a:pt x="4247387" y="387863"/>
                </a:lnTo>
                <a:cubicBezTo>
                  <a:pt x="4301073" y="260934"/>
                  <a:pt x="4425974" y="171460"/>
                  <a:pt x="4572004" y="169861"/>
                </a:cubicBezTo>
                <a:lnTo>
                  <a:pt x="4572004" y="1260393"/>
                </a:lnTo>
                <a:lnTo>
                  <a:pt x="2" y="1260393"/>
                </a:lnTo>
                <a:cubicBezTo>
                  <a:pt x="1" y="1020805"/>
                  <a:pt x="1" y="781218"/>
                  <a:pt x="0" y="541629"/>
                </a:cubicBezTo>
                <a:lnTo>
                  <a:pt x="13625" y="525116"/>
                </a:lnTo>
                <a:cubicBezTo>
                  <a:pt x="71477" y="467264"/>
                  <a:pt x="151398" y="431483"/>
                  <a:pt x="239675" y="431483"/>
                </a:cubicBezTo>
                <a:cubicBezTo>
                  <a:pt x="283815" y="431483"/>
                  <a:pt x="325865" y="440428"/>
                  <a:pt x="364110" y="456605"/>
                </a:cubicBezTo>
                <a:lnTo>
                  <a:pt x="392039" y="471763"/>
                </a:lnTo>
                <a:lnTo>
                  <a:pt x="414033" y="445106"/>
                </a:lnTo>
                <a:cubicBezTo>
                  <a:pt x="471885" y="387254"/>
                  <a:pt x="551805" y="351473"/>
                  <a:pt x="640084" y="351473"/>
                </a:cubicBezTo>
                <a:lnTo>
                  <a:pt x="653018" y="352777"/>
                </a:lnTo>
                <a:lnTo>
                  <a:pt x="653850" y="344524"/>
                </a:lnTo>
                <a:cubicBezTo>
                  <a:pt x="694085" y="147905"/>
                  <a:pt x="868053" y="0"/>
                  <a:pt x="1076568" y="0"/>
                </a:cubicBezTo>
                <a:close/>
              </a:path>
            </a:pathLst>
          </a:custGeom>
          <a:solidFill>
            <a:srgbClr val="FFFFFF">
              <a:alpha val="14902"/>
            </a:srgbClr>
          </a:solidFill>
          <a:ln w="25400" cap="sq" cmpd="sng" algn="ctr">
            <a:noFill/>
            <a:prstDash val="solid"/>
          </a:ln>
          <a:effectLst/>
        </p:spPr>
        <p:txBody>
          <a:bodyPr wrap="square" rtlCol="0" anchor="ctr">
            <a:noAutofit/>
          </a:bodyPr>
          <a:lstStyle/>
          <a:p>
            <a:pPr marR="0" lvl="0" indent="0" algn="ctr" fontAlgn="auto">
              <a:lnSpc>
                <a:spcPct val="100000"/>
              </a:lnSpc>
              <a:spcBef>
                <a:spcPts val="0"/>
              </a:spcBef>
              <a:spcAft>
                <a:spcPts val="0"/>
              </a:spcAft>
              <a:buClrTx/>
              <a:buSzTx/>
              <a:buFontTx/>
              <a:buNone/>
              <a:tabLst/>
            </a:pPr>
            <a:endParaRPr kumimoji="0" lang="en-US" sz="1200" b="0" i="0" u="none" strike="noStrike" kern="0" cap="none" spc="0" normalizeH="0" baseline="0" noProof="0" dirty="0">
              <a:ln>
                <a:noFill/>
              </a:ln>
              <a:solidFill>
                <a:srgbClr val="FFFFFF"/>
              </a:solidFill>
              <a:effectLst/>
              <a:uLnTx/>
              <a:uFillTx/>
            </a:endParaRPr>
          </a:p>
        </p:txBody>
      </p:sp>
      <p:sp>
        <p:nvSpPr>
          <p:cNvPr id="9" name="Picture Placeholder 8"/>
          <p:cNvSpPr>
            <a:spLocks noGrp="1"/>
          </p:cNvSpPr>
          <p:nvPr>
            <p:ph type="pic" sz="quarter" idx="14"/>
          </p:nvPr>
        </p:nvSpPr>
        <p:spPr bwMode="gray">
          <a:xfrm>
            <a:off x="4572000" y="0"/>
            <a:ext cx="4572000" cy="5143500"/>
          </a:xfrm>
          <a:solidFill>
            <a:schemeClr val="accent5"/>
          </a:solidFill>
        </p:spPr>
        <p:txBody>
          <a:bodyPr anchor="ctr" anchorCtr="0">
            <a:normAutofit/>
          </a:bodyPr>
          <a:lstStyle>
            <a:lvl1pPr marL="0" indent="0" algn="ctr">
              <a:buNone/>
              <a:defRPr sz="800"/>
            </a:lvl1pPr>
          </a:lstStyle>
          <a:p>
            <a:r>
              <a:rPr lang="en-US"/>
              <a:t>Click icon to add picture</a:t>
            </a:r>
          </a:p>
        </p:txBody>
      </p:sp>
      <p:sp>
        <p:nvSpPr>
          <p:cNvPr id="8" name="Content Placeholder 7"/>
          <p:cNvSpPr>
            <a:spLocks noGrp="1"/>
          </p:cNvSpPr>
          <p:nvPr>
            <p:ph sz="quarter" idx="18"/>
          </p:nvPr>
        </p:nvSpPr>
        <p:spPr>
          <a:xfrm>
            <a:off x="365124" y="1874518"/>
            <a:ext cx="4024313" cy="2787970"/>
          </a:xfrm>
        </p:spPr>
        <p:txBody>
          <a:bodyPr rIns="182880" anchor="ctr" anchorCtr="0">
            <a:noAutofit/>
          </a:bodyPr>
          <a:lstStyle>
            <a:lvl1pPr marL="0" indent="0">
              <a:spcBef>
                <a:spcPts val="900"/>
              </a:spcBef>
              <a:buClrTx/>
              <a:buFontTx/>
              <a:buNone/>
              <a:defRPr sz="1400" b="0">
                <a:solidFill>
                  <a:schemeClr val="tx1"/>
                </a:solidFill>
              </a:defRPr>
            </a:lvl1pPr>
            <a:lvl2pPr marL="0" indent="0">
              <a:spcBef>
                <a:spcPts val="900"/>
              </a:spcBef>
              <a:buFontTx/>
              <a:buNone/>
              <a:defRPr sz="2400">
                <a:solidFill>
                  <a:schemeClr val="bg1"/>
                </a:solidFill>
              </a:defRPr>
            </a:lvl2pPr>
            <a:lvl3pPr marL="182880" indent="-182880">
              <a:spcBef>
                <a:spcPts val="900"/>
              </a:spcBef>
              <a:buSzPct val="120000"/>
              <a:buFont typeface="Calibri" pitchFamily="34" charset="0"/>
              <a:buChar char="•"/>
              <a:defRPr>
                <a:solidFill>
                  <a:schemeClr val="bg1"/>
                </a:solidFill>
              </a:defRPr>
            </a:lvl3pPr>
            <a:lvl4pPr marL="365760">
              <a:defRPr>
                <a:solidFill>
                  <a:schemeClr val="bg1"/>
                </a:solidFill>
              </a:defRPr>
            </a:lvl4pPr>
            <a:lvl5pPr marL="548640">
              <a:defRPr>
                <a:solidFill>
                  <a:schemeClr val="bg1"/>
                </a:solidFill>
              </a:defRPr>
            </a:lvl5pPr>
            <a:lvl6pPr marL="731520">
              <a:defRPr>
                <a:solidFill>
                  <a:schemeClr val="bg1"/>
                </a:solidFill>
              </a:defRPr>
            </a:lvl6pPr>
            <a:lvl7pPr marL="914400">
              <a:defRPr>
                <a:solidFill>
                  <a:schemeClr val="bg1"/>
                </a:solidFill>
              </a:defRPr>
            </a:lvl7pPr>
            <a:lvl8pPr marL="1097280">
              <a:defRPr>
                <a:solidFill>
                  <a:schemeClr val="bg1"/>
                </a:solidFill>
              </a:defRPr>
            </a:lvl8pPr>
            <a:lvl9pPr marL="1280160">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Rectangle 19"/>
          <p:cNvSpPr/>
          <p:nvPr userDrawn="1"/>
        </p:nvSpPr>
        <p:spPr bwMode="gray">
          <a:xfrm>
            <a:off x="0" y="0"/>
            <a:ext cx="4572000" cy="1508760"/>
          </a:xfrm>
          <a:prstGeom prst="rect">
            <a:avLst/>
          </a:prstGeom>
          <a:solidFill>
            <a:srgbClr val="FFFFFF"/>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sz="1200"/>
          </a:p>
        </p:txBody>
      </p:sp>
      <p:grpSp>
        <p:nvGrpSpPr>
          <p:cNvPr id="2" name="Group 1"/>
          <p:cNvGrpSpPr>
            <a:grpSpLocks noChangeAspect="1"/>
          </p:cNvGrpSpPr>
          <p:nvPr userDrawn="1"/>
        </p:nvGrpSpPr>
        <p:grpSpPr>
          <a:xfrm>
            <a:off x="0" y="0"/>
            <a:ext cx="1508760" cy="1508760"/>
            <a:chOff x="0" y="0"/>
            <a:chExt cx="1508760" cy="1508760"/>
          </a:xfrm>
        </p:grpSpPr>
        <p:sp>
          <p:nvSpPr>
            <p:cNvPr id="14" name="Rectangle 13"/>
            <p:cNvSpPr>
              <a:spLocks noChangeAspect="1"/>
            </p:cNvSpPr>
            <p:nvPr userDrawn="1"/>
          </p:nvSpPr>
          <p:spPr bwMode="hidden">
            <a:xfrm>
              <a:off x="0" y="0"/>
              <a:ext cx="1508760" cy="1508760"/>
            </a:xfrm>
            <a:prstGeom prst="rect">
              <a:avLst/>
            </a:prstGeom>
            <a:solidFill>
              <a:srgbClr val="1F2555"/>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2"/>
            <a:stretch>
              <a:fillRect/>
            </a:stretch>
          </p:blipFill>
          <p:spPr bwMode="invGray">
            <a:xfrm>
              <a:off x="164876" y="205997"/>
              <a:ext cx="1206724" cy="1082668"/>
            </a:xfrm>
            <a:prstGeom prst="rect">
              <a:avLst/>
            </a:prstGeom>
          </p:spPr>
        </p:pic>
      </p:grpSp>
      <p:sp>
        <p:nvSpPr>
          <p:cNvPr id="11" name="Date Placeholder 3"/>
          <p:cNvSpPr>
            <a:spLocks noGrp="1"/>
          </p:cNvSpPr>
          <p:nvPr>
            <p:ph type="dt" sz="half" idx="2"/>
          </p:nvPr>
        </p:nvSpPr>
        <p:spPr>
          <a:xfrm>
            <a:off x="971600" y="4853287"/>
            <a:ext cx="2057400" cy="274637"/>
          </a:xfrm>
          <a:prstGeom prst="rect">
            <a:avLst/>
          </a:prstGeom>
        </p:spPr>
        <p:txBody>
          <a:bodyPr vert="horz" lIns="91440" tIns="45720" rIns="91440" bIns="45720" rtlCol="0" anchor="ctr"/>
          <a:lstStyle>
            <a:lvl1pPr algn="l">
              <a:defRPr sz="1000">
                <a:solidFill>
                  <a:schemeClr val="bg1"/>
                </a:solidFill>
              </a:defRPr>
            </a:lvl1pPr>
          </a:lstStyle>
          <a:p>
            <a:r>
              <a:rPr lang="en-US" smtClean="0"/>
              <a:t>00 Month 0000</a:t>
            </a:r>
            <a:endParaRPr lang="en-US" dirty="0"/>
          </a:p>
        </p:txBody>
      </p:sp>
      <p:sp>
        <p:nvSpPr>
          <p:cNvPr id="12" name="Footer Placeholder 6"/>
          <p:cNvSpPr>
            <a:spLocks noGrp="1"/>
          </p:cNvSpPr>
          <p:nvPr>
            <p:ph type="ftr" sz="quarter" idx="15"/>
          </p:nvPr>
        </p:nvSpPr>
        <p:spPr>
          <a:xfrm>
            <a:off x="3086200" y="4864091"/>
            <a:ext cx="5372001" cy="238777"/>
          </a:xfrm>
        </p:spPr>
        <p:txBody>
          <a:bodyPr/>
          <a:lstStyle/>
          <a:p>
            <a:r>
              <a:rPr lang="en-US" smtClean="0"/>
              <a:t>Pega Weekly Status Report</a:t>
            </a:r>
            <a:endParaRPr lang="en-US" dirty="0"/>
          </a:p>
        </p:txBody>
      </p:sp>
      <p:sp>
        <p:nvSpPr>
          <p:cNvPr id="13" name="Slide Number Placeholder 7"/>
          <p:cNvSpPr>
            <a:spLocks noGrp="1"/>
          </p:cNvSpPr>
          <p:nvPr>
            <p:ph type="sldNum" sz="quarter" idx="16"/>
          </p:nvPr>
        </p:nvSpPr>
        <p:spPr>
          <a:xfrm>
            <a:off x="8460432" y="4871217"/>
            <a:ext cx="320040" cy="238776"/>
          </a:xfrm>
        </p:spPr>
        <p:txBody>
          <a:bodyPr/>
          <a:lstStyle/>
          <a:p>
            <a:fld id="{94C005EB-05AB-4350-8862-D44178390B49}" type="slidenum">
              <a:rPr lang="en-US" smtClean="0"/>
              <a:pPr/>
              <a:t>‹#›</a:t>
            </a:fld>
            <a:endParaRPr lang="en-US" dirty="0"/>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ase Study Orange">
    <p:bg>
      <p:bgPr>
        <a:solidFill>
          <a:srgbClr val="EC5A28"/>
        </a:solidFill>
        <a:effectLst/>
      </p:bgPr>
    </p:bg>
    <p:spTree>
      <p:nvGrpSpPr>
        <p:cNvPr id="1" name=""/>
        <p:cNvGrpSpPr/>
        <p:nvPr/>
      </p:nvGrpSpPr>
      <p:grpSpPr>
        <a:xfrm>
          <a:off x="0" y="0"/>
          <a:ext cx="0" cy="0"/>
          <a:chOff x="0" y="0"/>
          <a:chExt cx="0" cy="0"/>
        </a:xfrm>
      </p:grpSpPr>
      <p:sp>
        <p:nvSpPr>
          <p:cNvPr id="10" name="Freeform 5"/>
          <p:cNvSpPr>
            <a:spLocks noChangeAspect="1"/>
          </p:cNvSpPr>
          <p:nvPr userDrawn="1"/>
        </p:nvSpPr>
        <p:spPr bwMode="hidden">
          <a:xfrm>
            <a:off x="-4" y="3883108"/>
            <a:ext cx="4572004" cy="1260393"/>
          </a:xfrm>
          <a:custGeom>
            <a:avLst/>
            <a:gdLst/>
            <a:ahLst/>
            <a:cxnLst/>
            <a:rect l="l" t="t" r="r" b="b"/>
            <a:pathLst>
              <a:path w="4572004" h="1260393">
                <a:moveTo>
                  <a:pt x="1076568" y="0"/>
                </a:moveTo>
                <a:cubicBezTo>
                  <a:pt x="1314868" y="0"/>
                  <a:pt x="1508050" y="193181"/>
                  <a:pt x="1508050" y="431483"/>
                </a:cubicBezTo>
                <a:lnTo>
                  <a:pt x="1506772" y="444162"/>
                </a:lnTo>
                <a:lnTo>
                  <a:pt x="1552495" y="458355"/>
                </a:lnTo>
                <a:cubicBezTo>
                  <a:pt x="1599993" y="478445"/>
                  <a:pt x="1640406" y="512006"/>
                  <a:pt x="1668944" y="554249"/>
                </a:cubicBezTo>
                <a:lnTo>
                  <a:pt x="1680767" y="578842"/>
                </a:lnTo>
                <a:lnTo>
                  <a:pt x="1699016" y="563786"/>
                </a:lnTo>
                <a:cubicBezTo>
                  <a:pt x="1733363" y="540582"/>
                  <a:pt x="1774768" y="527032"/>
                  <a:pt x="1819338" y="527032"/>
                </a:cubicBezTo>
                <a:cubicBezTo>
                  <a:pt x="1834196" y="527032"/>
                  <a:pt x="1848701" y="528538"/>
                  <a:pt x="1862710" y="531405"/>
                </a:cubicBezTo>
                <a:lnTo>
                  <a:pt x="1900853" y="543245"/>
                </a:lnTo>
                <a:lnTo>
                  <a:pt x="1908541" y="518482"/>
                </a:lnTo>
                <a:cubicBezTo>
                  <a:pt x="1948720" y="423486"/>
                  <a:pt x="2042784" y="356830"/>
                  <a:pt x="2152417" y="356830"/>
                </a:cubicBezTo>
                <a:lnTo>
                  <a:pt x="2171456" y="358749"/>
                </a:lnTo>
                <a:lnTo>
                  <a:pt x="2188958" y="326501"/>
                </a:lnTo>
                <a:cubicBezTo>
                  <a:pt x="2266499" y="211726"/>
                  <a:pt x="2397813" y="136264"/>
                  <a:pt x="2546751" y="136264"/>
                </a:cubicBezTo>
                <a:cubicBezTo>
                  <a:pt x="2665902" y="136264"/>
                  <a:pt x="2773772" y="184560"/>
                  <a:pt x="2851855" y="262643"/>
                </a:cubicBezTo>
                <a:lnTo>
                  <a:pt x="2891688" y="310921"/>
                </a:lnTo>
                <a:lnTo>
                  <a:pt x="2903068" y="289955"/>
                </a:lnTo>
                <a:cubicBezTo>
                  <a:pt x="2992355" y="157792"/>
                  <a:pt x="3143561" y="70899"/>
                  <a:pt x="3315062" y="70899"/>
                </a:cubicBezTo>
                <a:cubicBezTo>
                  <a:pt x="3332212" y="70899"/>
                  <a:pt x="3349159" y="71768"/>
                  <a:pt x="3365862" y="73464"/>
                </a:cubicBezTo>
                <a:lnTo>
                  <a:pt x="3414566" y="80897"/>
                </a:lnTo>
                <a:lnTo>
                  <a:pt x="3444650" y="56076"/>
                </a:lnTo>
                <a:cubicBezTo>
                  <a:pt x="3497054" y="20673"/>
                  <a:pt x="3560228" y="0"/>
                  <a:pt x="3628230" y="0"/>
                </a:cubicBezTo>
                <a:cubicBezTo>
                  <a:pt x="3786902" y="0"/>
                  <a:pt x="3919286" y="112550"/>
                  <a:pt x="3949902" y="262170"/>
                </a:cubicBezTo>
                <a:lnTo>
                  <a:pt x="3950759" y="270668"/>
                </a:lnTo>
                <a:lnTo>
                  <a:pt x="3960210" y="267734"/>
                </a:lnTo>
                <a:cubicBezTo>
                  <a:pt x="3977440" y="264208"/>
                  <a:pt x="3995279" y="262357"/>
                  <a:pt x="4013551" y="262357"/>
                </a:cubicBezTo>
                <a:cubicBezTo>
                  <a:pt x="4104912" y="262357"/>
                  <a:pt x="4185460" y="308646"/>
                  <a:pt x="4233025" y="379050"/>
                </a:cubicBezTo>
                <a:lnTo>
                  <a:pt x="4243902" y="399090"/>
                </a:lnTo>
                <a:lnTo>
                  <a:pt x="4247387" y="387863"/>
                </a:lnTo>
                <a:cubicBezTo>
                  <a:pt x="4301073" y="260934"/>
                  <a:pt x="4425974" y="171460"/>
                  <a:pt x="4572004" y="169861"/>
                </a:cubicBezTo>
                <a:lnTo>
                  <a:pt x="4572004" y="1260393"/>
                </a:lnTo>
                <a:lnTo>
                  <a:pt x="2" y="1260393"/>
                </a:lnTo>
                <a:cubicBezTo>
                  <a:pt x="1" y="1020805"/>
                  <a:pt x="1" y="781218"/>
                  <a:pt x="0" y="541629"/>
                </a:cubicBezTo>
                <a:lnTo>
                  <a:pt x="13625" y="525116"/>
                </a:lnTo>
                <a:cubicBezTo>
                  <a:pt x="71477" y="467264"/>
                  <a:pt x="151398" y="431483"/>
                  <a:pt x="239675" y="431483"/>
                </a:cubicBezTo>
                <a:cubicBezTo>
                  <a:pt x="283815" y="431483"/>
                  <a:pt x="325865" y="440428"/>
                  <a:pt x="364110" y="456605"/>
                </a:cubicBezTo>
                <a:lnTo>
                  <a:pt x="392039" y="471763"/>
                </a:lnTo>
                <a:lnTo>
                  <a:pt x="414033" y="445106"/>
                </a:lnTo>
                <a:cubicBezTo>
                  <a:pt x="471885" y="387254"/>
                  <a:pt x="551805" y="351473"/>
                  <a:pt x="640084" y="351473"/>
                </a:cubicBezTo>
                <a:lnTo>
                  <a:pt x="653018" y="352777"/>
                </a:lnTo>
                <a:lnTo>
                  <a:pt x="653850" y="344524"/>
                </a:lnTo>
                <a:cubicBezTo>
                  <a:pt x="694085" y="147905"/>
                  <a:pt x="868053" y="0"/>
                  <a:pt x="1076568" y="0"/>
                </a:cubicBezTo>
                <a:close/>
              </a:path>
            </a:pathLst>
          </a:custGeom>
          <a:solidFill>
            <a:srgbClr val="FFFFFF">
              <a:alpha val="14902"/>
            </a:srgbClr>
          </a:solidFill>
          <a:ln w="25400" cap="sq" cmpd="sng" algn="ctr">
            <a:noFill/>
            <a:prstDash val="solid"/>
          </a:ln>
          <a:effectLst/>
        </p:spPr>
        <p:txBody>
          <a:bodyPr wrap="square" rtlCol="0" anchor="ctr">
            <a:noAutofit/>
          </a:bodyPr>
          <a:lstStyle/>
          <a:p>
            <a:pPr marR="0" lvl="0" indent="0" algn="ctr" fontAlgn="auto">
              <a:lnSpc>
                <a:spcPct val="100000"/>
              </a:lnSpc>
              <a:spcBef>
                <a:spcPts val="0"/>
              </a:spcBef>
              <a:spcAft>
                <a:spcPts val="0"/>
              </a:spcAft>
              <a:buClrTx/>
              <a:buSzTx/>
              <a:buFontTx/>
              <a:buNone/>
              <a:tabLst/>
            </a:pPr>
            <a:endParaRPr kumimoji="0" lang="en-US" sz="1200" b="0" i="0" u="none" strike="noStrike" kern="0" cap="none" spc="0" normalizeH="0" baseline="0" noProof="0" dirty="0">
              <a:ln>
                <a:noFill/>
              </a:ln>
              <a:solidFill>
                <a:srgbClr val="FFFFFF"/>
              </a:solidFill>
              <a:effectLst/>
              <a:uLnTx/>
              <a:uFillTx/>
            </a:endParaRPr>
          </a:p>
        </p:txBody>
      </p:sp>
      <p:sp>
        <p:nvSpPr>
          <p:cNvPr id="9" name="Picture Placeholder 8"/>
          <p:cNvSpPr>
            <a:spLocks noGrp="1"/>
          </p:cNvSpPr>
          <p:nvPr>
            <p:ph type="pic" sz="quarter" idx="14"/>
          </p:nvPr>
        </p:nvSpPr>
        <p:spPr bwMode="gray">
          <a:xfrm>
            <a:off x="4572000" y="0"/>
            <a:ext cx="4572000" cy="5143500"/>
          </a:xfrm>
          <a:solidFill>
            <a:schemeClr val="accent5"/>
          </a:solidFill>
        </p:spPr>
        <p:txBody>
          <a:bodyPr anchor="ctr" anchorCtr="0">
            <a:normAutofit/>
          </a:bodyPr>
          <a:lstStyle>
            <a:lvl1pPr marL="0" indent="0" algn="ctr">
              <a:buNone/>
              <a:defRPr sz="800"/>
            </a:lvl1pPr>
          </a:lstStyle>
          <a:p>
            <a:r>
              <a:rPr lang="en-US"/>
              <a:t>Click icon to add picture</a:t>
            </a:r>
          </a:p>
        </p:txBody>
      </p:sp>
      <p:sp>
        <p:nvSpPr>
          <p:cNvPr id="8" name="Content Placeholder 7"/>
          <p:cNvSpPr>
            <a:spLocks noGrp="1"/>
          </p:cNvSpPr>
          <p:nvPr>
            <p:ph sz="quarter" idx="18"/>
          </p:nvPr>
        </p:nvSpPr>
        <p:spPr>
          <a:xfrm>
            <a:off x="365124" y="1874518"/>
            <a:ext cx="4024313" cy="2787970"/>
          </a:xfrm>
        </p:spPr>
        <p:txBody>
          <a:bodyPr rIns="182880" anchor="ctr" anchorCtr="0">
            <a:noAutofit/>
          </a:bodyPr>
          <a:lstStyle>
            <a:lvl1pPr marL="0" indent="0">
              <a:spcBef>
                <a:spcPts val="900"/>
              </a:spcBef>
              <a:buClrTx/>
              <a:buFontTx/>
              <a:buNone/>
              <a:defRPr sz="1400" b="0">
                <a:solidFill>
                  <a:schemeClr val="tx1"/>
                </a:solidFill>
              </a:defRPr>
            </a:lvl1pPr>
            <a:lvl2pPr marL="0" indent="0">
              <a:spcBef>
                <a:spcPts val="900"/>
              </a:spcBef>
              <a:buFontTx/>
              <a:buNone/>
              <a:defRPr sz="2400">
                <a:solidFill>
                  <a:schemeClr val="bg1"/>
                </a:solidFill>
              </a:defRPr>
            </a:lvl2pPr>
            <a:lvl3pPr marL="182880" indent="-182880">
              <a:spcBef>
                <a:spcPts val="900"/>
              </a:spcBef>
              <a:buSzPct val="120000"/>
              <a:buFont typeface="Calibri" pitchFamily="34" charset="0"/>
              <a:buChar char="•"/>
              <a:defRPr>
                <a:solidFill>
                  <a:schemeClr val="bg1"/>
                </a:solidFill>
              </a:defRPr>
            </a:lvl3pPr>
            <a:lvl4pPr marL="365760">
              <a:defRPr>
                <a:solidFill>
                  <a:schemeClr val="bg1"/>
                </a:solidFill>
              </a:defRPr>
            </a:lvl4pPr>
            <a:lvl5pPr marL="548640">
              <a:defRPr>
                <a:solidFill>
                  <a:schemeClr val="bg1"/>
                </a:solidFill>
              </a:defRPr>
            </a:lvl5pPr>
            <a:lvl6pPr marL="731520">
              <a:defRPr>
                <a:solidFill>
                  <a:schemeClr val="bg1"/>
                </a:solidFill>
              </a:defRPr>
            </a:lvl6pPr>
            <a:lvl7pPr marL="914400">
              <a:defRPr>
                <a:solidFill>
                  <a:schemeClr val="bg1"/>
                </a:solidFill>
              </a:defRPr>
            </a:lvl7pPr>
            <a:lvl8pPr marL="1097280">
              <a:defRPr>
                <a:solidFill>
                  <a:schemeClr val="bg1"/>
                </a:solidFill>
              </a:defRPr>
            </a:lvl8pPr>
            <a:lvl9pPr marL="1280160">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Rectangle 19"/>
          <p:cNvSpPr/>
          <p:nvPr userDrawn="1"/>
        </p:nvSpPr>
        <p:spPr bwMode="gray">
          <a:xfrm>
            <a:off x="0" y="0"/>
            <a:ext cx="4572000" cy="1508760"/>
          </a:xfrm>
          <a:prstGeom prst="rect">
            <a:avLst/>
          </a:prstGeom>
          <a:solidFill>
            <a:srgbClr val="FFFFFF"/>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sz="1200"/>
          </a:p>
        </p:txBody>
      </p:sp>
      <p:grpSp>
        <p:nvGrpSpPr>
          <p:cNvPr id="2" name="Group 1"/>
          <p:cNvGrpSpPr>
            <a:grpSpLocks noChangeAspect="1"/>
          </p:cNvGrpSpPr>
          <p:nvPr userDrawn="1"/>
        </p:nvGrpSpPr>
        <p:grpSpPr>
          <a:xfrm>
            <a:off x="0" y="0"/>
            <a:ext cx="1508760" cy="1508760"/>
            <a:chOff x="0" y="0"/>
            <a:chExt cx="1508760" cy="1508760"/>
          </a:xfrm>
        </p:grpSpPr>
        <p:sp>
          <p:nvSpPr>
            <p:cNvPr id="14" name="Rectangle 13"/>
            <p:cNvSpPr>
              <a:spLocks noChangeAspect="1"/>
            </p:cNvSpPr>
            <p:nvPr userDrawn="1"/>
          </p:nvSpPr>
          <p:spPr bwMode="hidden">
            <a:xfrm>
              <a:off x="0" y="0"/>
              <a:ext cx="1508760" cy="1508760"/>
            </a:xfrm>
            <a:prstGeom prst="rect">
              <a:avLst/>
            </a:prstGeom>
            <a:solidFill>
              <a:srgbClr val="1F2555"/>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2"/>
            <a:stretch>
              <a:fillRect/>
            </a:stretch>
          </p:blipFill>
          <p:spPr bwMode="invGray">
            <a:xfrm>
              <a:off x="164876" y="205997"/>
              <a:ext cx="1206724" cy="1082668"/>
            </a:xfrm>
            <a:prstGeom prst="rect">
              <a:avLst/>
            </a:prstGeom>
          </p:spPr>
        </p:pic>
      </p:grpSp>
      <p:sp>
        <p:nvSpPr>
          <p:cNvPr id="11" name="Date Placeholder 3"/>
          <p:cNvSpPr>
            <a:spLocks noGrp="1"/>
          </p:cNvSpPr>
          <p:nvPr>
            <p:ph type="dt" sz="half" idx="2"/>
          </p:nvPr>
        </p:nvSpPr>
        <p:spPr>
          <a:xfrm>
            <a:off x="971600" y="4853287"/>
            <a:ext cx="2057400" cy="274637"/>
          </a:xfrm>
          <a:prstGeom prst="rect">
            <a:avLst/>
          </a:prstGeom>
        </p:spPr>
        <p:txBody>
          <a:bodyPr vert="horz" lIns="91440" tIns="45720" rIns="91440" bIns="45720" rtlCol="0" anchor="ctr"/>
          <a:lstStyle>
            <a:lvl1pPr algn="l">
              <a:defRPr sz="1000">
                <a:solidFill>
                  <a:schemeClr val="bg1"/>
                </a:solidFill>
              </a:defRPr>
            </a:lvl1pPr>
          </a:lstStyle>
          <a:p>
            <a:r>
              <a:rPr lang="en-US" smtClean="0"/>
              <a:t>00 Month 0000</a:t>
            </a:r>
            <a:endParaRPr lang="en-US" dirty="0"/>
          </a:p>
        </p:txBody>
      </p:sp>
      <p:sp>
        <p:nvSpPr>
          <p:cNvPr id="12" name="Footer Placeholder 6"/>
          <p:cNvSpPr>
            <a:spLocks noGrp="1"/>
          </p:cNvSpPr>
          <p:nvPr>
            <p:ph type="ftr" sz="quarter" idx="15"/>
          </p:nvPr>
        </p:nvSpPr>
        <p:spPr>
          <a:xfrm>
            <a:off x="3086200" y="4864091"/>
            <a:ext cx="5372001" cy="238777"/>
          </a:xfrm>
        </p:spPr>
        <p:txBody>
          <a:bodyPr/>
          <a:lstStyle/>
          <a:p>
            <a:r>
              <a:rPr lang="en-US" smtClean="0"/>
              <a:t>Pega Weekly Status Report</a:t>
            </a:r>
            <a:endParaRPr lang="en-US" dirty="0"/>
          </a:p>
        </p:txBody>
      </p:sp>
      <p:sp>
        <p:nvSpPr>
          <p:cNvPr id="13" name="Slide Number Placeholder 7"/>
          <p:cNvSpPr>
            <a:spLocks noGrp="1"/>
          </p:cNvSpPr>
          <p:nvPr>
            <p:ph type="sldNum" sz="quarter" idx="16"/>
          </p:nvPr>
        </p:nvSpPr>
        <p:spPr>
          <a:xfrm>
            <a:off x="8460432" y="4871217"/>
            <a:ext cx="320040" cy="238776"/>
          </a:xfrm>
        </p:spPr>
        <p:txBody>
          <a:bodyPr/>
          <a:lstStyle/>
          <a:p>
            <a:fld id="{94C005EB-05AB-4350-8862-D44178390B49}" type="slidenum">
              <a:rPr lang="en-US" smtClean="0"/>
              <a:pPr/>
              <a:t>‹#›</a:t>
            </a:fld>
            <a:endParaRPr lang="en-US" dirty="0"/>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ase Study Yellow">
    <p:bg>
      <p:bgPr>
        <a:solidFill>
          <a:srgbClr val="F9CB55"/>
        </a:solidFill>
        <a:effectLst/>
      </p:bgPr>
    </p:bg>
    <p:spTree>
      <p:nvGrpSpPr>
        <p:cNvPr id="1" name=""/>
        <p:cNvGrpSpPr/>
        <p:nvPr/>
      </p:nvGrpSpPr>
      <p:grpSpPr>
        <a:xfrm>
          <a:off x="0" y="0"/>
          <a:ext cx="0" cy="0"/>
          <a:chOff x="0" y="0"/>
          <a:chExt cx="0" cy="0"/>
        </a:xfrm>
      </p:grpSpPr>
      <p:sp>
        <p:nvSpPr>
          <p:cNvPr id="10" name="Freeform 5"/>
          <p:cNvSpPr>
            <a:spLocks noChangeAspect="1"/>
          </p:cNvSpPr>
          <p:nvPr userDrawn="1"/>
        </p:nvSpPr>
        <p:spPr bwMode="hidden">
          <a:xfrm>
            <a:off x="-4" y="3883108"/>
            <a:ext cx="4572004" cy="1260393"/>
          </a:xfrm>
          <a:custGeom>
            <a:avLst/>
            <a:gdLst/>
            <a:ahLst/>
            <a:cxnLst/>
            <a:rect l="l" t="t" r="r" b="b"/>
            <a:pathLst>
              <a:path w="4572004" h="1260393">
                <a:moveTo>
                  <a:pt x="1076568" y="0"/>
                </a:moveTo>
                <a:cubicBezTo>
                  <a:pt x="1314868" y="0"/>
                  <a:pt x="1508050" y="193181"/>
                  <a:pt x="1508050" y="431483"/>
                </a:cubicBezTo>
                <a:lnTo>
                  <a:pt x="1506772" y="444162"/>
                </a:lnTo>
                <a:lnTo>
                  <a:pt x="1552495" y="458355"/>
                </a:lnTo>
                <a:cubicBezTo>
                  <a:pt x="1599993" y="478445"/>
                  <a:pt x="1640406" y="512006"/>
                  <a:pt x="1668944" y="554249"/>
                </a:cubicBezTo>
                <a:lnTo>
                  <a:pt x="1680767" y="578842"/>
                </a:lnTo>
                <a:lnTo>
                  <a:pt x="1699016" y="563786"/>
                </a:lnTo>
                <a:cubicBezTo>
                  <a:pt x="1733363" y="540582"/>
                  <a:pt x="1774768" y="527032"/>
                  <a:pt x="1819338" y="527032"/>
                </a:cubicBezTo>
                <a:cubicBezTo>
                  <a:pt x="1834196" y="527032"/>
                  <a:pt x="1848701" y="528538"/>
                  <a:pt x="1862710" y="531405"/>
                </a:cubicBezTo>
                <a:lnTo>
                  <a:pt x="1900853" y="543245"/>
                </a:lnTo>
                <a:lnTo>
                  <a:pt x="1908541" y="518482"/>
                </a:lnTo>
                <a:cubicBezTo>
                  <a:pt x="1948720" y="423486"/>
                  <a:pt x="2042784" y="356830"/>
                  <a:pt x="2152417" y="356830"/>
                </a:cubicBezTo>
                <a:lnTo>
                  <a:pt x="2171456" y="358749"/>
                </a:lnTo>
                <a:lnTo>
                  <a:pt x="2188958" y="326501"/>
                </a:lnTo>
                <a:cubicBezTo>
                  <a:pt x="2266499" y="211726"/>
                  <a:pt x="2397813" y="136264"/>
                  <a:pt x="2546751" y="136264"/>
                </a:cubicBezTo>
                <a:cubicBezTo>
                  <a:pt x="2665902" y="136264"/>
                  <a:pt x="2773772" y="184560"/>
                  <a:pt x="2851855" y="262643"/>
                </a:cubicBezTo>
                <a:lnTo>
                  <a:pt x="2891688" y="310921"/>
                </a:lnTo>
                <a:lnTo>
                  <a:pt x="2903068" y="289955"/>
                </a:lnTo>
                <a:cubicBezTo>
                  <a:pt x="2992355" y="157792"/>
                  <a:pt x="3143561" y="70899"/>
                  <a:pt x="3315062" y="70899"/>
                </a:cubicBezTo>
                <a:cubicBezTo>
                  <a:pt x="3332212" y="70899"/>
                  <a:pt x="3349159" y="71768"/>
                  <a:pt x="3365862" y="73464"/>
                </a:cubicBezTo>
                <a:lnTo>
                  <a:pt x="3414566" y="80897"/>
                </a:lnTo>
                <a:lnTo>
                  <a:pt x="3444650" y="56076"/>
                </a:lnTo>
                <a:cubicBezTo>
                  <a:pt x="3497054" y="20673"/>
                  <a:pt x="3560228" y="0"/>
                  <a:pt x="3628230" y="0"/>
                </a:cubicBezTo>
                <a:cubicBezTo>
                  <a:pt x="3786902" y="0"/>
                  <a:pt x="3919286" y="112550"/>
                  <a:pt x="3949902" y="262170"/>
                </a:cubicBezTo>
                <a:lnTo>
                  <a:pt x="3950759" y="270668"/>
                </a:lnTo>
                <a:lnTo>
                  <a:pt x="3960210" y="267734"/>
                </a:lnTo>
                <a:cubicBezTo>
                  <a:pt x="3977440" y="264208"/>
                  <a:pt x="3995279" y="262357"/>
                  <a:pt x="4013551" y="262357"/>
                </a:cubicBezTo>
                <a:cubicBezTo>
                  <a:pt x="4104912" y="262357"/>
                  <a:pt x="4185460" y="308646"/>
                  <a:pt x="4233025" y="379050"/>
                </a:cubicBezTo>
                <a:lnTo>
                  <a:pt x="4243902" y="399090"/>
                </a:lnTo>
                <a:lnTo>
                  <a:pt x="4247387" y="387863"/>
                </a:lnTo>
                <a:cubicBezTo>
                  <a:pt x="4301073" y="260934"/>
                  <a:pt x="4425974" y="171460"/>
                  <a:pt x="4572004" y="169861"/>
                </a:cubicBezTo>
                <a:lnTo>
                  <a:pt x="4572004" y="1260393"/>
                </a:lnTo>
                <a:lnTo>
                  <a:pt x="2" y="1260393"/>
                </a:lnTo>
                <a:cubicBezTo>
                  <a:pt x="1" y="1020805"/>
                  <a:pt x="1" y="781218"/>
                  <a:pt x="0" y="541629"/>
                </a:cubicBezTo>
                <a:lnTo>
                  <a:pt x="13625" y="525116"/>
                </a:lnTo>
                <a:cubicBezTo>
                  <a:pt x="71477" y="467264"/>
                  <a:pt x="151398" y="431483"/>
                  <a:pt x="239675" y="431483"/>
                </a:cubicBezTo>
                <a:cubicBezTo>
                  <a:pt x="283815" y="431483"/>
                  <a:pt x="325865" y="440428"/>
                  <a:pt x="364110" y="456605"/>
                </a:cubicBezTo>
                <a:lnTo>
                  <a:pt x="392039" y="471763"/>
                </a:lnTo>
                <a:lnTo>
                  <a:pt x="414033" y="445106"/>
                </a:lnTo>
                <a:cubicBezTo>
                  <a:pt x="471885" y="387254"/>
                  <a:pt x="551805" y="351473"/>
                  <a:pt x="640084" y="351473"/>
                </a:cubicBezTo>
                <a:lnTo>
                  <a:pt x="653018" y="352777"/>
                </a:lnTo>
                <a:lnTo>
                  <a:pt x="653850" y="344524"/>
                </a:lnTo>
                <a:cubicBezTo>
                  <a:pt x="694085" y="147905"/>
                  <a:pt x="868053" y="0"/>
                  <a:pt x="1076568" y="0"/>
                </a:cubicBezTo>
                <a:close/>
              </a:path>
            </a:pathLst>
          </a:custGeom>
          <a:solidFill>
            <a:srgbClr val="FFFFFF">
              <a:alpha val="20000"/>
            </a:srgbClr>
          </a:solidFill>
          <a:ln w="25400" cap="sq" cmpd="sng" algn="ctr">
            <a:noFill/>
            <a:prstDash val="solid"/>
          </a:ln>
          <a:effectLst/>
        </p:spPr>
        <p:txBody>
          <a:bodyPr wrap="square" rtlCol="0" anchor="ctr">
            <a:noAutofit/>
          </a:bodyPr>
          <a:lstStyle/>
          <a:p>
            <a:pPr marR="0" lvl="0" indent="0" algn="ctr" fontAlgn="auto">
              <a:lnSpc>
                <a:spcPct val="100000"/>
              </a:lnSpc>
              <a:spcBef>
                <a:spcPts val="0"/>
              </a:spcBef>
              <a:spcAft>
                <a:spcPts val="0"/>
              </a:spcAft>
              <a:buClrTx/>
              <a:buSzTx/>
              <a:buFontTx/>
              <a:buNone/>
              <a:tabLst/>
            </a:pPr>
            <a:endParaRPr kumimoji="0" lang="en-US" sz="1200" b="0" i="0" u="none" strike="noStrike" kern="0" cap="none" spc="0" normalizeH="0" baseline="0" noProof="0" dirty="0">
              <a:ln>
                <a:noFill/>
              </a:ln>
              <a:solidFill>
                <a:srgbClr val="FFFFFF"/>
              </a:solidFill>
              <a:effectLst/>
              <a:uLnTx/>
              <a:uFillTx/>
            </a:endParaRPr>
          </a:p>
        </p:txBody>
      </p:sp>
      <p:sp>
        <p:nvSpPr>
          <p:cNvPr id="9" name="Picture Placeholder 8"/>
          <p:cNvSpPr>
            <a:spLocks noGrp="1"/>
          </p:cNvSpPr>
          <p:nvPr>
            <p:ph type="pic" sz="quarter" idx="14"/>
          </p:nvPr>
        </p:nvSpPr>
        <p:spPr bwMode="gray">
          <a:xfrm>
            <a:off x="4572000" y="0"/>
            <a:ext cx="4572000" cy="5143500"/>
          </a:xfrm>
          <a:solidFill>
            <a:schemeClr val="accent5"/>
          </a:solidFill>
        </p:spPr>
        <p:txBody>
          <a:bodyPr anchor="ctr" anchorCtr="0">
            <a:normAutofit/>
          </a:bodyPr>
          <a:lstStyle>
            <a:lvl1pPr marL="0" indent="0" algn="ctr">
              <a:buNone/>
              <a:defRPr sz="800"/>
            </a:lvl1pPr>
          </a:lstStyle>
          <a:p>
            <a:r>
              <a:rPr lang="en-US"/>
              <a:t>Click icon to add picture</a:t>
            </a:r>
          </a:p>
        </p:txBody>
      </p:sp>
      <p:sp>
        <p:nvSpPr>
          <p:cNvPr id="8" name="Content Placeholder 7"/>
          <p:cNvSpPr>
            <a:spLocks noGrp="1"/>
          </p:cNvSpPr>
          <p:nvPr>
            <p:ph sz="quarter" idx="18"/>
          </p:nvPr>
        </p:nvSpPr>
        <p:spPr>
          <a:xfrm>
            <a:off x="365124" y="1874518"/>
            <a:ext cx="4024313" cy="2787970"/>
          </a:xfrm>
        </p:spPr>
        <p:txBody>
          <a:bodyPr rIns="182880" anchor="ctr" anchorCtr="0">
            <a:noAutofit/>
          </a:bodyPr>
          <a:lstStyle>
            <a:lvl1pPr marL="0" indent="0">
              <a:spcBef>
                <a:spcPts val="900"/>
              </a:spcBef>
              <a:buClrTx/>
              <a:buFontTx/>
              <a:buNone/>
              <a:defRPr sz="1400" b="0">
                <a:solidFill>
                  <a:srgbClr val="EC5A28"/>
                </a:solidFill>
              </a:defRPr>
            </a:lvl1pPr>
            <a:lvl2pPr marL="0" indent="0">
              <a:spcBef>
                <a:spcPts val="900"/>
              </a:spcBef>
              <a:buFontTx/>
              <a:buNone/>
              <a:defRPr sz="2400">
                <a:solidFill>
                  <a:schemeClr val="tx1"/>
                </a:solidFill>
              </a:defRPr>
            </a:lvl2pPr>
            <a:lvl3pPr marL="182880" indent="-182880">
              <a:spcBef>
                <a:spcPts val="900"/>
              </a:spcBef>
              <a:buSzPct val="120000"/>
              <a:buFont typeface="Calibri" pitchFamily="34" charset="0"/>
              <a:buChar char="•"/>
              <a:defRPr>
                <a:solidFill>
                  <a:schemeClr val="tx1"/>
                </a:solidFill>
              </a:defRPr>
            </a:lvl3pPr>
            <a:lvl4pPr marL="365760">
              <a:defRPr>
                <a:solidFill>
                  <a:schemeClr val="tx1"/>
                </a:solidFill>
              </a:defRPr>
            </a:lvl4pPr>
            <a:lvl5pPr marL="548640">
              <a:defRPr>
                <a:solidFill>
                  <a:schemeClr val="tx1"/>
                </a:solidFill>
              </a:defRPr>
            </a:lvl5pPr>
            <a:lvl6pPr marL="731520">
              <a:defRPr>
                <a:solidFill>
                  <a:schemeClr val="tx1"/>
                </a:solidFill>
              </a:defRPr>
            </a:lvl6pPr>
            <a:lvl7pPr marL="914400">
              <a:defRPr>
                <a:solidFill>
                  <a:schemeClr val="tx1"/>
                </a:solidFill>
              </a:defRPr>
            </a:lvl7pPr>
            <a:lvl8pPr marL="1097280">
              <a:defRPr>
                <a:solidFill>
                  <a:schemeClr val="tx1"/>
                </a:solidFill>
              </a:defRPr>
            </a:lvl8pPr>
            <a:lvl9pPr marL="1280160">
              <a:defRPr>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Rectangle 19"/>
          <p:cNvSpPr/>
          <p:nvPr userDrawn="1"/>
        </p:nvSpPr>
        <p:spPr bwMode="gray">
          <a:xfrm>
            <a:off x="0" y="0"/>
            <a:ext cx="4572000" cy="1508760"/>
          </a:xfrm>
          <a:prstGeom prst="rect">
            <a:avLst/>
          </a:prstGeom>
          <a:solidFill>
            <a:srgbClr val="FFFFFF"/>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sz="1200"/>
          </a:p>
        </p:txBody>
      </p:sp>
      <p:grpSp>
        <p:nvGrpSpPr>
          <p:cNvPr id="2" name="Group 1"/>
          <p:cNvGrpSpPr>
            <a:grpSpLocks noChangeAspect="1"/>
          </p:cNvGrpSpPr>
          <p:nvPr userDrawn="1"/>
        </p:nvGrpSpPr>
        <p:grpSpPr>
          <a:xfrm>
            <a:off x="0" y="0"/>
            <a:ext cx="1508760" cy="1508760"/>
            <a:chOff x="0" y="0"/>
            <a:chExt cx="1508760" cy="1508760"/>
          </a:xfrm>
        </p:grpSpPr>
        <p:sp>
          <p:nvSpPr>
            <p:cNvPr id="14" name="Rectangle 13"/>
            <p:cNvSpPr>
              <a:spLocks noChangeAspect="1"/>
            </p:cNvSpPr>
            <p:nvPr userDrawn="1"/>
          </p:nvSpPr>
          <p:spPr bwMode="hidden">
            <a:xfrm>
              <a:off x="0" y="0"/>
              <a:ext cx="1508760" cy="1508760"/>
            </a:xfrm>
            <a:prstGeom prst="rect">
              <a:avLst/>
            </a:prstGeom>
            <a:solidFill>
              <a:srgbClr val="1F2555"/>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2"/>
            <a:stretch>
              <a:fillRect/>
            </a:stretch>
          </p:blipFill>
          <p:spPr bwMode="invGray">
            <a:xfrm>
              <a:off x="164876" y="205997"/>
              <a:ext cx="1206724" cy="1082668"/>
            </a:xfrm>
            <a:prstGeom prst="rect">
              <a:avLst/>
            </a:prstGeom>
          </p:spPr>
        </p:pic>
      </p:grpSp>
      <p:sp>
        <p:nvSpPr>
          <p:cNvPr id="11" name="Date Placeholder 3"/>
          <p:cNvSpPr>
            <a:spLocks noGrp="1"/>
          </p:cNvSpPr>
          <p:nvPr>
            <p:ph type="dt" sz="half" idx="2"/>
          </p:nvPr>
        </p:nvSpPr>
        <p:spPr>
          <a:xfrm>
            <a:off x="971600" y="4853287"/>
            <a:ext cx="2057400" cy="274637"/>
          </a:xfrm>
          <a:prstGeom prst="rect">
            <a:avLst/>
          </a:prstGeom>
        </p:spPr>
        <p:txBody>
          <a:bodyPr vert="horz" lIns="91440" tIns="45720" rIns="91440" bIns="45720" rtlCol="0" anchor="ctr"/>
          <a:lstStyle>
            <a:lvl1pPr algn="l">
              <a:defRPr sz="1000">
                <a:solidFill>
                  <a:schemeClr val="bg1"/>
                </a:solidFill>
              </a:defRPr>
            </a:lvl1pPr>
          </a:lstStyle>
          <a:p>
            <a:r>
              <a:rPr lang="en-US" smtClean="0"/>
              <a:t>00 Month 0000</a:t>
            </a:r>
            <a:endParaRPr lang="en-US" dirty="0"/>
          </a:p>
        </p:txBody>
      </p:sp>
      <p:sp>
        <p:nvSpPr>
          <p:cNvPr id="12" name="Footer Placeholder 6"/>
          <p:cNvSpPr>
            <a:spLocks noGrp="1"/>
          </p:cNvSpPr>
          <p:nvPr>
            <p:ph type="ftr" sz="quarter" idx="15"/>
          </p:nvPr>
        </p:nvSpPr>
        <p:spPr>
          <a:xfrm>
            <a:off x="3086200" y="4864091"/>
            <a:ext cx="5372001" cy="238777"/>
          </a:xfrm>
        </p:spPr>
        <p:txBody>
          <a:bodyPr/>
          <a:lstStyle/>
          <a:p>
            <a:r>
              <a:rPr lang="en-US" smtClean="0"/>
              <a:t>Pega Weekly Status Report</a:t>
            </a:r>
            <a:endParaRPr lang="en-US" dirty="0"/>
          </a:p>
        </p:txBody>
      </p:sp>
      <p:sp>
        <p:nvSpPr>
          <p:cNvPr id="13" name="Slide Number Placeholder 7"/>
          <p:cNvSpPr>
            <a:spLocks noGrp="1"/>
          </p:cNvSpPr>
          <p:nvPr>
            <p:ph type="sldNum" sz="quarter" idx="16"/>
          </p:nvPr>
        </p:nvSpPr>
        <p:spPr>
          <a:xfrm>
            <a:off x="8460432" y="4871217"/>
            <a:ext cx="320040" cy="238776"/>
          </a:xfrm>
        </p:spPr>
        <p:txBody>
          <a:bodyPr/>
          <a:lstStyle/>
          <a:p>
            <a:fld id="{94C005EB-05AB-4350-8862-D44178390B49}" type="slidenum">
              <a:rPr lang="en-US" smtClean="0"/>
              <a:pPr/>
              <a:t>‹#›</a:t>
            </a:fld>
            <a:endParaRPr lang="en-US" dirty="0"/>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ase Study Grey">
    <p:bg>
      <p:bgPr>
        <a:solidFill>
          <a:srgbClr val="ABA9AB"/>
        </a:solidFill>
        <a:effectLst/>
      </p:bgPr>
    </p:bg>
    <p:spTree>
      <p:nvGrpSpPr>
        <p:cNvPr id="1" name=""/>
        <p:cNvGrpSpPr/>
        <p:nvPr/>
      </p:nvGrpSpPr>
      <p:grpSpPr>
        <a:xfrm>
          <a:off x="0" y="0"/>
          <a:ext cx="0" cy="0"/>
          <a:chOff x="0" y="0"/>
          <a:chExt cx="0" cy="0"/>
        </a:xfrm>
      </p:grpSpPr>
      <p:sp>
        <p:nvSpPr>
          <p:cNvPr id="10" name="Freeform 5"/>
          <p:cNvSpPr>
            <a:spLocks noChangeAspect="1"/>
          </p:cNvSpPr>
          <p:nvPr userDrawn="1"/>
        </p:nvSpPr>
        <p:spPr bwMode="hidden">
          <a:xfrm>
            <a:off x="-4" y="3883108"/>
            <a:ext cx="4572004" cy="1260393"/>
          </a:xfrm>
          <a:custGeom>
            <a:avLst/>
            <a:gdLst/>
            <a:ahLst/>
            <a:cxnLst/>
            <a:rect l="l" t="t" r="r" b="b"/>
            <a:pathLst>
              <a:path w="4572004" h="1260393">
                <a:moveTo>
                  <a:pt x="1076568" y="0"/>
                </a:moveTo>
                <a:cubicBezTo>
                  <a:pt x="1314868" y="0"/>
                  <a:pt x="1508050" y="193181"/>
                  <a:pt x="1508050" y="431483"/>
                </a:cubicBezTo>
                <a:lnTo>
                  <a:pt x="1506772" y="444162"/>
                </a:lnTo>
                <a:lnTo>
                  <a:pt x="1552495" y="458355"/>
                </a:lnTo>
                <a:cubicBezTo>
                  <a:pt x="1599993" y="478445"/>
                  <a:pt x="1640406" y="512006"/>
                  <a:pt x="1668944" y="554249"/>
                </a:cubicBezTo>
                <a:lnTo>
                  <a:pt x="1680767" y="578842"/>
                </a:lnTo>
                <a:lnTo>
                  <a:pt x="1699016" y="563786"/>
                </a:lnTo>
                <a:cubicBezTo>
                  <a:pt x="1733363" y="540582"/>
                  <a:pt x="1774768" y="527032"/>
                  <a:pt x="1819338" y="527032"/>
                </a:cubicBezTo>
                <a:cubicBezTo>
                  <a:pt x="1834196" y="527032"/>
                  <a:pt x="1848701" y="528538"/>
                  <a:pt x="1862710" y="531405"/>
                </a:cubicBezTo>
                <a:lnTo>
                  <a:pt x="1900853" y="543245"/>
                </a:lnTo>
                <a:lnTo>
                  <a:pt x="1908541" y="518482"/>
                </a:lnTo>
                <a:cubicBezTo>
                  <a:pt x="1948720" y="423486"/>
                  <a:pt x="2042784" y="356830"/>
                  <a:pt x="2152417" y="356830"/>
                </a:cubicBezTo>
                <a:lnTo>
                  <a:pt x="2171456" y="358749"/>
                </a:lnTo>
                <a:lnTo>
                  <a:pt x="2188958" y="326501"/>
                </a:lnTo>
                <a:cubicBezTo>
                  <a:pt x="2266499" y="211726"/>
                  <a:pt x="2397813" y="136264"/>
                  <a:pt x="2546751" y="136264"/>
                </a:cubicBezTo>
                <a:cubicBezTo>
                  <a:pt x="2665902" y="136264"/>
                  <a:pt x="2773772" y="184560"/>
                  <a:pt x="2851855" y="262643"/>
                </a:cubicBezTo>
                <a:lnTo>
                  <a:pt x="2891688" y="310921"/>
                </a:lnTo>
                <a:lnTo>
                  <a:pt x="2903068" y="289955"/>
                </a:lnTo>
                <a:cubicBezTo>
                  <a:pt x="2992355" y="157792"/>
                  <a:pt x="3143561" y="70899"/>
                  <a:pt x="3315062" y="70899"/>
                </a:cubicBezTo>
                <a:cubicBezTo>
                  <a:pt x="3332212" y="70899"/>
                  <a:pt x="3349159" y="71768"/>
                  <a:pt x="3365862" y="73464"/>
                </a:cubicBezTo>
                <a:lnTo>
                  <a:pt x="3414566" y="80897"/>
                </a:lnTo>
                <a:lnTo>
                  <a:pt x="3444650" y="56076"/>
                </a:lnTo>
                <a:cubicBezTo>
                  <a:pt x="3497054" y="20673"/>
                  <a:pt x="3560228" y="0"/>
                  <a:pt x="3628230" y="0"/>
                </a:cubicBezTo>
                <a:cubicBezTo>
                  <a:pt x="3786902" y="0"/>
                  <a:pt x="3919286" y="112550"/>
                  <a:pt x="3949902" y="262170"/>
                </a:cubicBezTo>
                <a:lnTo>
                  <a:pt x="3950759" y="270668"/>
                </a:lnTo>
                <a:lnTo>
                  <a:pt x="3960210" y="267734"/>
                </a:lnTo>
                <a:cubicBezTo>
                  <a:pt x="3977440" y="264208"/>
                  <a:pt x="3995279" y="262357"/>
                  <a:pt x="4013551" y="262357"/>
                </a:cubicBezTo>
                <a:cubicBezTo>
                  <a:pt x="4104912" y="262357"/>
                  <a:pt x="4185460" y="308646"/>
                  <a:pt x="4233025" y="379050"/>
                </a:cubicBezTo>
                <a:lnTo>
                  <a:pt x="4243902" y="399090"/>
                </a:lnTo>
                <a:lnTo>
                  <a:pt x="4247387" y="387863"/>
                </a:lnTo>
                <a:cubicBezTo>
                  <a:pt x="4301073" y="260934"/>
                  <a:pt x="4425974" y="171460"/>
                  <a:pt x="4572004" y="169861"/>
                </a:cubicBezTo>
                <a:lnTo>
                  <a:pt x="4572004" y="1260393"/>
                </a:lnTo>
                <a:lnTo>
                  <a:pt x="2" y="1260393"/>
                </a:lnTo>
                <a:cubicBezTo>
                  <a:pt x="1" y="1020805"/>
                  <a:pt x="1" y="781218"/>
                  <a:pt x="0" y="541629"/>
                </a:cubicBezTo>
                <a:lnTo>
                  <a:pt x="13625" y="525116"/>
                </a:lnTo>
                <a:cubicBezTo>
                  <a:pt x="71477" y="467264"/>
                  <a:pt x="151398" y="431483"/>
                  <a:pt x="239675" y="431483"/>
                </a:cubicBezTo>
                <a:cubicBezTo>
                  <a:pt x="283815" y="431483"/>
                  <a:pt x="325865" y="440428"/>
                  <a:pt x="364110" y="456605"/>
                </a:cubicBezTo>
                <a:lnTo>
                  <a:pt x="392039" y="471763"/>
                </a:lnTo>
                <a:lnTo>
                  <a:pt x="414033" y="445106"/>
                </a:lnTo>
                <a:cubicBezTo>
                  <a:pt x="471885" y="387254"/>
                  <a:pt x="551805" y="351473"/>
                  <a:pt x="640084" y="351473"/>
                </a:cubicBezTo>
                <a:lnTo>
                  <a:pt x="653018" y="352777"/>
                </a:lnTo>
                <a:lnTo>
                  <a:pt x="653850" y="344524"/>
                </a:lnTo>
                <a:cubicBezTo>
                  <a:pt x="694085" y="147905"/>
                  <a:pt x="868053" y="0"/>
                  <a:pt x="1076568" y="0"/>
                </a:cubicBezTo>
                <a:close/>
              </a:path>
            </a:pathLst>
          </a:custGeom>
          <a:solidFill>
            <a:srgbClr val="FFFFFF">
              <a:alpha val="14902"/>
            </a:srgbClr>
          </a:solidFill>
          <a:ln w="25400" cap="sq" cmpd="sng" algn="ctr">
            <a:noFill/>
            <a:prstDash val="solid"/>
          </a:ln>
          <a:effectLst/>
        </p:spPr>
        <p:txBody>
          <a:bodyPr wrap="square" rtlCol="0" anchor="ctr">
            <a:noAutofit/>
          </a:bodyPr>
          <a:lstStyle/>
          <a:p>
            <a:pPr marR="0" lvl="0" indent="0" algn="ctr" fontAlgn="auto">
              <a:lnSpc>
                <a:spcPct val="100000"/>
              </a:lnSpc>
              <a:spcBef>
                <a:spcPts val="0"/>
              </a:spcBef>
              <a:spcAft>
                <a:spcPts val="0"/>
              </a:spcAft>
              <a:buClrTx/>
              <a:buSzTx/>
              <a:buFontTx/>
              <a:buNone/>
              <a:tabLst/>
            </a:pPr>
            <a:endParaRPr kumimoji="0" lang="en-US" sz="1200" b="0" i="0" u="none" strike="noStrike" kern="0" cap="none" spc="0" normalizeH="0" baseline="0" noProof="0" dirty="0">
              <a:ln>
                <a:noFill/>
              </a:ln>
              <a:solidFill>
                <a:srgbClr val="FFFFFF"/>
              </a:solidFill>
              <a:effectLst/>
              <a:uLnTx/>
              <a:uFillTx/>
            </a:endParaRPr>
          </a:p>
        </p:txBody>
      </p:sp>
      <p:sp>
        <p:nvSpPr>
          <p:cNvPr id="9" name="Picture Placeholder 8"/>
          <p:cNvSpPr>
            <a:spLocks noGrp="1"/>
          </p:cNvSpPr>
          <p:nvPr>
            <p:ph type="pic" sz="quarter" idx="14"/>
          </p:nvPr>
        </p:nvSpPr>
        <p:spPr bwMode="gray">
          <a:xfrm>
            <a:off x="4572000" y="0"/>
            <a:ext cx="4572000" cy="5143500"/>
          </a:xfrm>
          <a:solidFill>
            <a:schemeClr val="accent5"/>
          </a:solidFill>
        </p:spPr>
        <p:txBody>
          <a:bodyPr anchor="ctr" anchorCtr="0">
            <a:normAutofit/>
          </a:bodyPr>
          <a:lstStyle>
            <a:lvl1pPr marL="0" indent="0" algn="ctr">
              <a:buNone/>
              <a:defRPr sz="800"/>
            </a:lvl1pPr>
          </a:lstStyle>
          <a:p>
            <a:r>
              <a:rPr lang="en-US"/>
              <a:t>Click icon to add picture</a:t>
            </a:r>
          </a:p>
        </p:txBody>
      </p:sp>
      <p:sp>
        <p:nvSpPr>
          <p:cNvPr id="8" name="Content Placeholder 7"/>
          <p:cNvSpPr>
            <a:spLocks noGrp="1"/>
          </p:cNvSpPr>
          <p:nvPr>
            <p:ph sz="quarter" idx="18"/>
          </p:nvPr>
        </p:nvSpPr>
        <p:spPr>
          <a:xfrm>
            <a:off x="365124" y="1874518"/>
            <a:ext cx="4024313" cy="2787970"/>
          </a:xfrm>
        </p:spPr>
        <p:txBody>
          <a:bodyPr rIns="182880" anchor="ctr" anchorCtr="0">
            <a:noAutofit/>
          </a:bodyPr>
          <a:lstStyle>
            <a:lvl1pPr marL="0" indent="0">
              <a:spcBef>
                <a:spcPts val="900"/>
              </a:spcBef>
              <a:buClrTx/>
              <a:buFontTx/>
              <a:buNone/>
              <a:defRPr sz="1400" b="0">
                <a:solidFill>
                  <a:schemeClr val="tx1"/>
                </a:solidFill>
              </a:defRPr>
            </a:lvl1pPr>
            <a:lvl2pPr marL="0" indent="0">
              <a:spcBef>
                <a:spcPts val="900"/>
              </a:spcBef>
              <a:buFontTx/>
              <a:buNone/>
              <a:defRPr sz="2400">
                <a:solidFill>
                  <a:schemeClr val="bg1"/>
                </a:solidFill>
              </a:defRPr>
            </a:lvl2pPr>
            <a:lvl3pPr marL="182880" indent="-182880">
              <a:spcBef>
                <a:spcPts val="900"/>
              </a:spcBef>
              <a:buSzPct val="120000"/>
              <a:buFont typeface="Calibri" pitchFamily="34" charset="0"/>
              <a:buChar char="•"/>
              <a:defRPr>
                <a:solidFill>
                  <a:schemeClr val="bg1"/>
                </a:solidFill>
              </a:defRPr>
            </a:lvl3pPr>
            <a:lvl4pPr marL="365760">
              <a:defRPr>
                <a:solidFill>
                  <a:schemeClr val="bg1"/>
                </a:solidFill>
              </a:defRPr>
            </a:lvl4pPr>
            <a:lvl5pPr marL="548640">
              <a:defRPr>
                <a:solidFill>
                  <a:schemeClr val="bg1"/>
                </a:solidFill>
              </a:defRPr>
            </a:lvl5pPr>
            <a:lvl6pPr marL="731520">
              <a:defRPr>
                <a:solidFill>
                  <a:schemeClr val="bg1"/>
                </a:solidFill>
              </a:defRPr>
            </a:lvl6pPr>
            <a:lvl7pPr marL="914400">
              <a:defRPr>
                <a:solidFill>
                  <a:schemeClr val="bg1"/>
                </a:solidFill>
              </a:defRPr>
            </a:lvl7pPr>
            <a:lvl8pPr marL="1097280">
              <a:defRPr>
                <a:solidFill>
                  <a:schemeClr val="bg1"/>
                </a:solidFill>
              </a:defRPr>
            </a:lvl8pPr>
            <a:lvl9pPr marL="1280160">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Rectangle 19"/>
          <p:cNvSpPr/>
          <p:nvPr userDrawn="1"/>
        </p:nvSpPr>
        <p:spPr bwMode="gray">
          <a:xfrm>
            <a:off x="0" y="0"/>
            <a:ext cx="4572000" cy="1508760"/>
          </a:xfrm>
          <a:prstGeom prst="rect">
            <a:avLst/>
          </a:prstGeom>
          <a:solidFill>
            <a:srgbClr val="FFFFFF"/>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sz="1200"/>
          </a:p>
        </p:txBody>
      </p:sp>
      <p:grpSp>
        <p:nvGrpSpPr>
          <p:cNvPr id="2" name="Group 1"/>
          <p:cNvGrpSpPr>
            <a:grpSpLocks noChangeAspect="1"/>
          </p:cNvGrpSpPr>
          <p:nvPr userDrawn="1"/>
        </p:nvGrpSpPr>
        <p:grpSpPr>
          <a:xfrm>
            <a:off x="0" y="0"/>
            <a:ext cx="1508760" cy="1508760"/>
            <a:chOff x="0" y="0"/>
            <a:chExt cx="1508760" cy="1508760"/>
          </a:xfrm>
        </p:grpSpPr>
        <p:sp>
          <p:nvSpPr>
            <p:cNvPr id="14" name="Rectangle 13"/>
            <p:cNvSpPr>
              <a:spLocks noChangeAspect="1"/>
            </p:cNvSpPr>
            <p:nvPr userDrawn="1"/>
          </p:nvSpPr>
          <p:spPr bwMode="hidden">
            <a:xfrm>
              <a:off x="0" y="0"/>
              <a:ext cx="1508760" cy="1508760"/>
            </a:xfrm>
            <a:prstGeom prst="rect">
              <a:avLst/>
            </a:prstGeom>
            <a:solidFill>
              <a:srgbClr val="1F2555"/>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2"/>
            <a:stretch>
              <a:fillRect/>
            </a:stretch>
          </p:blipFill>
          <p:spPr bwMode="invGray">
            <a:xfrm>
              <a:off x="164876" y="205997"/>
              <a:ext cx="1206724" cy="1082668"/>
            </a:xfrm>
            <a:prstGeom prst="rect">
              <a:avLst/>
            </a:prstGeom>
          </p:spPr>
        </p:pic>
      </p:grpSp>
      <p:sp>
        <p:nvSpPr>
          <p:cNvPr id="11" name="Date Placeholder 3"/>
          <p:cNvSpPr>
            <a:spLocks noGrp="1"/>
          </p:cNvSpPr>
          <p:nvPr>
            <p:ph type="dt" sz="half" idx="2"/>
          </p:nvPr>
        </p:nvSpPr>
        <p:spPr>
          <a:xfrm>
            <a:off x="971600" y="4853287"/>
            <a:ext cx="2057400" cy="274637"/>
          </a:xfrm>
          <a:prstGeom prst="rect">
            <a:avLst/>
          </a:prstGeom>
        </p:spPr>
        <p:txBody>
          <a:bodyPr vert="horz" lIns="91440" tIns="45720" rIns="91440" bIns="45720" rtlCol="0" anchor="ctr"/>
          <a:lstStyle>
            <a:lvl1pPr algn="l">
              <a:defRPr sz="1000">
                <a:solidFill>
                  <a:schemeClr val="bg1"/>
                </a:solidFill>
              </a:defRPr>
            </a:lvl1pPr>
          </a:lstStyle>
          <a:p>
            <a:r>
              <a:rPr lang="en-US" smtClean="0"/>
              <a:t>00 Month 0000</a:t>
            </a:r>
            <a:endParaRPr lang="en-US" dirty="0"/>
          </a:p>
        </p:txBody>
      </p:sp>
      <p:sp>
        <p:nvSpPr>
          <p:cNvPr id="12" name="Footer Placeholder 6"/>
          <p:cNvSpPr>
            <a:spLocks noGrp="1"/>
          </p:cNvSpPr>
          <p:nvPr>
            <p:ph type="ftr" sz="quarter" idx="15"/>
          </p:nvPr>
        </p:nvSpPr>
        <p:spPr>
          <a:xfrm>
            <a:off x="3086200" y="4864091"/>
            <a:ext cx="5372001" cy="238777"/>
          </a:xfrm>
        </p:spPr>
        <p:txBody>
          <a:bodyPr/>
          <a:lstStyle/>
          <a:p>
            <a:r>
              <a:rPr lang="en-US" smtClean="0"/>
              <a:t>Pega Weekly Status Report</a:t>
            </a:r>
            <a:endParaRPr lang="en-US" dirty="0"/>
          </a:p>
        </p:txBody>
      </p:sp>
      <p:sp>
        <p:nvSpPr>
          <p:cNvPr id="13" name="Slide Number Placeholder 7"/>
          <p:cNvSpPr>
            <a:spLocks noGrp="1"/>
          </p:cNvSpPr>
          <p:nvPr>
            <p:ph type="sldNum" sz="quarter" idx="16"/>
          </p:nvPr>
        </p:nvSpPr>
        <p:spPr>
          <a:xfrm>
            <a:off x="8460432" y="4871217"/>
            <a:ext cx="320040" cy="238776"/>
          </a:xfrm>
        </p:spPr>
        <p:txBody>
          <a:bodyPr/>
          <a:lstStyle/>
          <a:p>
            <a:fld id="{94C005EB-05AB-4350-8862-D44178390B49}" type="slidenum">
              <a:rPr lang="en-US" smtClean="0"/>
              <a:pPr/>
              <a:t>‹#›</a:t>
            </a:fld>
            <a:endParaRPr lang="en-US" dirty="0"/>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rgbClr val="1F2555"/>
        </a:solidFill>
        <a:effectLst/>
      </p:bgPr>
    </p:bg>
    <p:spTree>
      <p:nvGrpSpPr>
        <p:cNvPr id="1" name=""/>
        <p:cNvGrpSpPr/>
        <p:nvPr/>
      </p:nvGrpSpPr>
      <p:grpSpPr>
        <a:xfrm>
          <a:off x="0" y="0"/>
          <a:ext cx="0" cy="0"/>
          <a:chOff x="0" y="0"/>
          <a:chExt cx="0" cy="0"/>
        </a:xfrm>
      </p:grpSpPr>
      <p:sp>
        <p:nvSpPr>
          <p:cNvPr id="3" name="Freeform 5"/>
          <p:cNvSpPr>
            <a:spLocks noChangeAspect="1"/>
          </p:cNvSpPr>
          <p:nvPr userDrawn="1"/>
        </p:nvSpPr>
        <p:spPr bwMode="hidden">
          <a:xfrm>
            <a:off x="-4" y="2912485"/>
            <a:ext cx="9144004" cy="2231016"/>
          </a:xfrm>
          <a:custGeom>
            <a:avLst/>
            <a:gdLst>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2555062 h 2974687"/>
              <a:gd name="connsiteX16" fmla="*/ 0 w 12192005"/>
              <a:gd name="connsiteY16" fmla="*/ 1377434 h 2974687"/>
              <a:gd name="connsiteX17" fmla="*/ 30279 w 12192005"/>
              <a:gd name="connsiteY17" fmla="*/ 1340737 h 2974687"/>
              <a:gd name="connsiteX18" fmla="*/ 532612 w 12192005"/>
              <a:gd name="connsiteY18" fmla="*/ 1132663 h 2974687"/>
              <a:gd name="connsiteX19" fmla="*/ 809134 w 12192005"/>
              <a:gd name="connsiteY19" fmla="*/ 1188491 h 2974687"/>
              <a:gd name="connsiteX20" fmla="*/ 871197 w 12192005"/>
              <a:gd name="connsiteY20" fmla="*/ 1222176 h 2974687"/>
              <a:gd name="connsiteX21" fmla="*/ 920073 w 12192005"/>
              <a:gd name="connsiteY21" fmla="*/ 1162937 h 2974687"/>
              <a:gd name="connsiteX22" fmla="*/ 1422408 w 12192005"/>
              <a:gd name="connsiteY22" fmla="*/ 954863 h 2974687"/>
              <a:gd name="connsiteX23" fmla="*/ 1451151 w 12192005"/>
              <a:gd name="connsiteY23" fmla="*/ 957761 h 2974687"/>
              <a:gd name="connsiteX24" fmla="*/ 1453000 w 12192005"/>
              <a:gd name="connsiteY24" fmla="*/ 939422 h 2974687"/>
              <a:gd name="connsiteX25" fmla="*/ 2392372 w 12192005"/>
              <a:gd name="connsiteY25" fmla="*/ 173813 h 2974687"/>
              <a:gd name="connsiteX26" fmla="*/ 3351221 w 12192005"/>
              <a:gd name="connsiteY26" fmla="*/ 1132663 h 2974687"/>
              <a:gd name="connsiteX27" fmla="*/ 3348380 w 12192005"/>
              <a:gd name="connsiteY27" fmla="*/ 1160840 h 2974687"/>
              <a:gd name="connsiteX28" fmla="*/ 3449988 w 12192005"/>
              <a:gd name="connsiteY28" fmla="*/ 1192380 h 2974687"/>
              <a:gd name="connsiteX29" fmla="*/ 3708764 w 12192005"/>
              <a:gd name="connsiteY29" fmla="*/ 1405477 h 2974687"/>
              <a:gd name="connsiteX30" fmla="*/ 3735036 w 12192005"/>
              <a:gd name="connsiteY30" fmla="*/ 1460129 h 2974687"/>
              <a:gd name="connsiteX31" fmla="*/ 3775589 w 12192005"/>
              <a:gd name="connsiteY31" fmla="*/ 1426671 h 2974687"/>
              <a:gd name="connsiteX32" fmla="*/ 4042973 w 12192005"/>
              <a:gd name="connsiteY32" fmla="*/ 1344996 h 2974687"/>
              <a:gd name="connsiteX33" fmla="*/ 4139355 w 12192005"/>
              <a:gd name="connsiteY33" fmla="*/ 1354712 h 2974687"/>
              <a:gd name="connsiteX34" fmla="*/ 4224117 w 12192005"/>
              <a:gd name="connsiteY34" fmla="*/ 1381024 h 2974687"/>
              <a:gd name="connsiteX35" fmla="*/ 4241201 w 12192005"/>
              <a:gd name="connsiteY35" fmla="*/ 1325996 h 2974687"/>
              <a:gd name="connsiteX36" fmla="*/ 4783148 w 12192005"/>
              <a:gd name="connsiteY36" fmla="*/ 966769 h 2974687"/>
              <a:gd name="connsiteX37" fmla="*/ 4825455 w 12192005"/>
              <a:gd name="connsiteY37" fmla="*/ 971034 h 2974687"/>
              <a:gd name="connsiteX38" fmla="*/ 4864350 w 12192005"/>
              <a:gd name="connsiteY38" fmla="*/ 899371 h 2974687"/>
              <a:gd name="connsiteX39" fmla="*/ 5659444 w 12192005"/>
              <a:gd name="connsiteY39" fmla="*/ 476623 h 2974687"/>
              <a:gd name="connsiteX40" fmla="*/ 6337453 w 12192005"/>
              <a:gd name="connsiteY40" fmla="*/ 757464 h 2974687"/>
              <a:gd name="connsiteX41" fmla="*/ 6425970 w 12192005"/>
              <a:gd name="connsiteY41" fmla="*/ 864748 h 2974687"/>
              <a:gd name="connsiteX42" fmla="*/ 6451259 w 12192005"/>
              <a:gd name="connsiteY42" fmla="*/ 818157 h 2974687"/>
              <a:gd name="connsiteX43" fmla="*/ 7366802 w 12192005"/>
              <a:gd name="connsiteY43" fmla="*/ 331367 h 2974687"/>
              <a:gd name="connsiteX44" fmla="*/ 7479690 w 12192005"/>
              <a:gd name="connsiteY44" fmla="*/ 337067 h 2974687"/>
              <a:gd name="connsiteX45" fmla="*/ 7587922 w 12192005"/>
              <a:gd name="connsiteY45" fmla="*/ 353585 h 2974687"/>
              <a:gd name="connsiteX46" fmla="*/ 7654776 w 12192005"/>
              <a:gd name="connsiteY46" fmla="*/ 298426 h 2974687"/>
              <a:gd name="connsiteX47" fmla="*/ 8062731 w 12192005"/>
              <a:gd name="connsiteY47" fmla="*/ 173813 h 2974687"/>
              <a:gd name="connsiteX48" fmla="*/ 8777558 w 12192005"/>
              <a:gd name="connsiteY48" fmla="*/ 756414 h 2974687"/>
              <a:gd name="connsiteX49" fmla="*/ 8779462 w 12192005"/>
              <a:gd name="connsiteY49" fmla="*/ 775297 h 2974687"/>
              <a:gd name="connsiteX50" fmla="*/ 8800464 w 12192005"/>
              <a:gd name="connsiteY50" fmla="*/ 768778 h 2974687"/>
              <a:gd name="connsiteX51" fmla="*/ 8919000 w 12192005"/>
              <a:gd name="connsiteY51" fmla="*/ 756828 h 2974687"/>
              <a:gd name="connsiteX52" fmla="*/ 9406718 w 12192005"/>
              <a:gd name="connsiteY52" fmla="*/ 1016146 h 2974687"/>
              <a:gd name="connsiteX53" fmla="*/ 9430890 w 12192005"/>
              <a:gd name="connsiteY53" fmla="*/ 1060679 h 2974687"/>
              <a:gd name="connsiteX54" fmla="*/ 9438634 w 12192005"/>
              <a:gd name="connsiteY54" fmla="*/ 1035731 h 2974687"/>
              <a:gd name="connsiteX55" fmla="*/ 10170720 w 12192005"/>
              <a:gd name="connsiteY55" fmla="*/ 550471 h 2974687"/>
              <a:gd name="connsiteX56" fmla="*/ 10330844 w 12192005"/>
              <a:gd name="connsiteY56" fmla="*/ 566613 h 2974687"/>
              <a:gd name="connsiteX57" fmla="*/ 10350690 w 12192005"/>
              <a:gd name="connsiteY57" fmla="*/ 571716 h 2974687"/>
              <a:gd name="connsiteX58" fmla="*/ 10345328 w 12192005"/>
              <a:gd name="connsiteY58" fmla="*/ 518528 h 2974687"/>
              <a:gd name="connsiteX59" fmla="*/ 10863857 w 12192005"/>
              <a:gd name="connsiteY59"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1377434 h 2974687"/>
              <a:gd name="connsiteX16" fmla="*/ 30279 w 12192005"/>
              <a:gd name="connsiteY16" fmla="*/ 1340737 h 2974687"/>
              <a:gd name="connsiteX17" fmla="*/ 532612 w 12192005"/>
              <a:gd name="connsiteY17" fmla="*/ 1132663 h 2974687"/>
              <a:gd name="connsiteX18" fmla="*/ 809134 w 12192005"/>
              <a:gd name="connsiteY18" fmla="*/ 1188491 h 2974687"/>
              <a:gd name="connsiteX19" fmla="*/ 871197 w 12192005"/>
              <a:gd name="connsiteY19" fmla="*/ 1222176 h 2974687"/>
              <a:gd name="connsiteX20" fmla="*/ 920073 w 12192005"/>
              <a:gd name="connsiteY20" fmla="*/ 1162937 h 2974687"/>
              <a:gd name="connsiteX21" fmla="*/ 1422408 w 12192005"/>
              <a:gd name="connsiteY21" fmla="*/ 954863 h 2974687"/>
              <a:gd name="connsiteX22" fmla="*/ 1451151 w 12192005"/>
              <a:gd name="connsiteY22" fmla="*/ 957761 h 2974687"/>
              <a:gd name="connsiteX23" fmla="*/ 1453000 w 12192005"/>
              <a:gd name="connsiteY23" fmla="*/ 939422 h 2974687"/>
              <a:gd name="connsiteX24" fmla="*/ 2392372 w 12192005"/>
              <a:gd name="connsiteY24" fmla="*/ 173813 h 2974687"/>
              <a:gd name="connsiteX25" fmla="*/ 3351221 w 12192005"/>
              <a:gd name="connsiteY25" fmla="*/ 1132663 h 2974687"/>
              <a:gd name="connsiteX26" fmla="*/ 3348380 w 12192005"/>
              <a:gd name="connsiteY26" fmla="*/ 1160840 h 2974687"/>
              <a:gd name="connsiteX27" fmla="*/ 3449988 w 12192005"/>
              <a:gd name="connsiteY27" fmla="*/ 1192380 h 2974687"/>
              <a:gd name="connsiteX28" fmla="*/ 3708764 w 12192005"/>
              <a:gd name="connsiteY28" fmla="*/ 1405477 h 2974687"/>
              <a:gd name="connsiteX29" fmla="*/ 3735036 w 12192005"/>
              <a:gd name="connsiteY29" fmla="*/ 1460129 h 2974687"/>
              <a:gd name="connsiteX30" fmla="*/ 3775589 w 12192005"/>
              <a:gd name="connsiteY30" fmla="*/ 1426671 h 2974687"/>
              <a:gd name="connsiteX31" fmla="*/ 4042973 w 12192005"/>
              <a:gd name="connsiteY31" fmla="*/ 1344996 h 2974687"/>
              <a:gd name="connsiteX32" fmla="*/ 4139355 w 12192005"/>
              <a:gd name="connsiteY32" fmla="*/ 1354712 h 2974687"/>
              <a:gd name="connsiteX33" fmla="*/ 4224117 w 12192005"/>
              <a:gd name="connsiteY33" fmla="*/ 1381024 h 2974687"/>
              <a:gd name="connsiteX34" fmla="*/ 4241201 w 12192005"/>
              <a:gd name="connsiteY34" fmla="*/ 1325996 h 2974687"/>
              <a:gd name="connsiteX35" fmla="*/ 4783148 w 12192005"/>
              <a:gd name="connsiteY35" fmla="*/ 966769 h 2974687"/>
              <a:gd name="connsiteX36" fmla="*/ 4825455 w 12192005"/>
              <a:gd name="connsiteY36" fmla="*/ 971034 h 2974687"/>
              <a:gd name="connsiteX37" fmla="*/ 4864350 w 12192005"/>
              <a:gd name="connsiteY37" fmla="*/ 899371 h 2974687"/>
              <a:gd name="connsiteX38" fmla="*/ 5659444 w 12192005"/>
              <a:gd name="connsiteY38" fmla="*/ 476623 h 2974687"/>
              <a:gd name="connsiteX39" fmla="*/ 6337453 w 12192005"/>
              <a:gd name="connsiteY39" fmla="*/ 757464 h 2974687"/>
              <a:gd name="connsiteX40" fmla="*/ 6425970 w 12192005"/>
              <a:gd name="connsiteY40" fmla="*/ 864748 h 2974687"/>
              <a:gd name="connsiteX41" fmla="*/ 6451259 w 12192005"/>
              <a:gd name="connsiteY41" fmla="*/ 818157 h 2974687"/>
              <a:gd name="connsiteX42" fmla="*/ 7366802 w 12192005"/>
              <a:gd name="connsiteY42" fmla="*/ 331367 h 2974687"/>
              <a:gd name="connsiteX43" fmla="*/ 7479690 w 12192005"/>
              <a:gd name="connsiteY43" fmla="*/ 337067 h 2974687"/>
              <a:gd name="connsiteX44" fmla="*/ 7587922 w 12192005"/>
              <a:gd name="connsiteY44" fmla="*/ 353585 h 2974687"/>
              <a:gd name="connsiteX45" fmla="*/ 7654776 w 12192005"/>
              <a:gd name="connsiteY45" fmla="*/ 298426 h 2974687"/>
              <a:gd name="connsiteX46" fmla="*/ 8062731 w 12192005"/>
              <a:gd name="connsiteY46" fmla="*/ 173813 h 2974687"/>
              <a:gd name="connsiteX47" fmla="*/ 8777558 w 12192005"/>
              <a:gd name="connsiteY47" fmla="*/ 756414 h 2974687"/>
              <a:gd name="connsiteX48" fmla="*/ 8779462 w 12192005"/>
              <a:gd name="connsiteY48" fmla="*/ 775297 h 2974687"/>
              <a:gd name="connsiteX49" fmla="*/ 8800464 w 12192005"/>
              <a:gd name="connsiteY49" fmla="*/ 768778 h 2974687"/>
              <a:gd name="connsiteX50" fmla="*/ 8919000 w 12192005"/>
              <a:gd name="connsiteY50" fmla="*/ 756828 h 2974687"/>
              <a:gd name="connsiteX51" fmla="*/ 9406718 w 12192005"/>
              <a:gd name="connsiteY51" fmla="*/ 1016146 h 2974687"/>
              <a:gd name="connsiteX52" fmla="*/ 9430890 w 12192005"/>
              <a:gd name="connsiteY52" fmla="*/ 1060679 h 2974687"/>
              <a:gd name="connsiteX53" fmla="*/ 9438634 w 12192005"/>
              <a:gd name="connsiteY53" fmla="*/ 1035731 h 2974687"/>
              <a:gd name="connsiteX54" fmla="*/ 10170720 w 12192005"/>
              <a:gd name="connsiteY54" fmla="*/ 550471 h 2974687"/>
              <a:gd name="connsiteX55" fmla="*/ 10330844 w 12192005"/>
              <a:gd name="connsiteY55" fmla="*/ 566613 h 2974687"/>
              <a:gd name="connsiteX56" fmla="*/ 10350690 w 12192005"/>
              <a:gd name="connsiteY56" fmla="*/ 571716 h 2974687"/>
              <a:gd name="connsiteX57" fmla="*/ 10345328 w 12192005"/>
              <a:gd name="connsiteY57" fmla="*/ 518528 h 2974687"/>
              <a:gd name="connsiteX58" fmla="*/ 10863857 w 12192005"/>
              <a:gd name="connsiteY58"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0 w 12192005"/>
              <a:gd name="connsiteY14" fmla="*/ 1377434 h 2974687"/>
              <a:gd name="connsiteX15" fmla="*/ 30279 w 12192005"/>
              <a:gd name="connsiteY15" fmla="*/ 1340737 h 2974687"/>
              <a:gd name="connsiteX16" fmla="*/ 532612 w 12192005"/>
              <a:gd name="connsiteY16" fmla="*/ 1132663 h 2974687"/>
              <a:gd name="connsiteX17" fmla="*/ 809134 w 12192005"/>
              <a:gd name="connsiteY17" fmla="*/ 1188491 h 2974687"/>
              <a:gd name="connsiteX18" fmla="*/ 871197 w 12192005"/>
              <a:gd name="connsiteY18" fmla="*/ 1222176 h 2974687"/>
              <a:gd name="connsiteX19" fmla="*/ 920073 w 12192005"/>
              <a:gd name="connsiteY19" fmla="*/ 1162937 h 2974687"/>
              <a:gd name="connsiteX20" fmla="*/ 1422408 w 12192005"/>
              <a:gd name="connsiteY20" fmla="*/ 954863 h 2974687"/>
              <a:gd name="connsiteX21" fmla="*/ 1451151 w 12192005"/>
              <a:gd name="connsiteY21" fmla="*/ 957761 h 2974687"/>
              <a:gd name="connsiteX22" fmla="*/ 1453000 w 12192005"/>
              <a:gd name="connsiteY22" fmla="*/ 939422 h 2974687"/>
              <a:gd name="connsiteX23" fmla="*/ 2392372 w 12192005"/>
              <a:gd name="connsiteY23" fmla="*/ 173813 h 2974687"/>
              <a:gd name="connsiteX24" fmla="*/ 3351221 w 12192005"/>
              <a:gd name="connsiteY24" fmla="*/ 1132663 h 2974687"/>
              <a:gd name="connsiteX25" fmla="*/ 3348380 w 12192005"/>
              <a:gd name="connsiteY25" fmla="*/ 1160840 h 2974687"/>
              <a:gd name="connsiteX26" fmla="*/ 3449988 w 12192005"/>
              <a:gd name="connsiteY26" fmla="*/ 1192380 h 2974687"/>
              <a:gd name="connsiteX27" fmla="*/ 3708764 w 12192005"/>
              <a:gd name="connsiteY27" fmla="*/ 1405477 h 2974687"/>
              <a:gd name="connsiteX28" fmla="*/ 3735036 w 12192005"/>
              <a:gd name="connsiteY28" fmla="*/ 1460129 h 2974687"/>
              <a:gd name="connsiteX29" fmla="*/ 3775589 w 12192005"/>
              <a:gd name="connsiteY29" fmla="*/ 1426671 h 2974687"/>
              <a:gd name="connsiteX30" fmla="*/ 4042973 w 12192005"/>
              <a:gd name="connsiteY30" fmla="*/ 1344996 h 2974687"/>
              <a:gd name="connsiteX31" fmla="*/ 4139355 w 12192005"/>
              <a:gd name="connsiteY31" fmla="*/ 1354712 h 2974687"/>
              <a:gd name="connsiteX32" fmla="*/ 4224117 w 12192005"/>
              <a:gd name="connsiteY32" fmla="*/ 1381024 h 2974687"/>
              <a:gd name="connsiteX33" fmla="*/ 4241201 w 12192005"/>
              <a:gd name="connsiteY33" fmla="*/ 1325996 h 2974687"/>
              <a:gd name="connsiteX34" fmla="*/ 4783148 w 12192005"/>
              <a:gd name="connsiteY34" fmla="*/ 966769 h 2974687"/>
              <a:gd name="connsiteX35" fmla="*/ 4825455 w 12192005"/>
              <a:gd name="connsiteY35" fmla="*/ 971034 h 2974687"/>
              <a:gd name="connsiteX36" fmla="*/ 4864350 w 12192005"/>
              <a:gd name="connsiteY36" fmla="*/ 899371 h 2974687"/>
              <a:gd name="connsiteX37" fmla="*/ 5659444 w 12192005"/>
              <a:gd name="connsiteY37" fmla="*/ 476623 h 2974687"/>
              <a:gd name="connsiteX38" fmla="*/ 6337453 w 12192005"/>
              <a:gd name="connsiteY38" fmla="*/ 757464 h 2974687"/>
              <a:gd name="connsiteX39" fmla="*/ 6425970 w 12192005"/>
              <a:gd name="connsiteY39" fmla="*/ 864748 h 2974687"/>
              <a:gd name="connsiteX40" fmla="*/ 6451259 w 12192005"/>
              <a:gd name="connsiteY40" fmla="*/ 818157 h 2974687"/>
              <a:gd name="connsiteX41" fmla="*/ 7366802 w 12192005"/>
              <a:gd name="connsiteY41" fmla="*/ 331367 h 2974687"/>
              <a:gd name="connsiteX42" fmla="*/ 7479690 w 12192005"/>
              <a:gd name="connsiteY42" fmla="*/ 337067 h 2974687"/>
              <a:gd name="connsiteX43" fmla="*/ 7587922 w 12192005"/>
              <a:gd name="connsiteY43" fmla="*/ 353585 h 2974687"/>
              <a:gd name="connsiteX44" fmla="*/ 7654776 w 12192005"/>
              <a:gd name="connsiteY44" fmla="*/ 298426 h 2974687"/>
              <a:gd name="connsiteX45" fmla="*/ 8062731 w 12192005"/>
              <a:gd name="connsiteY45" fmla="*/ 173813 h 2974687"/>
              <a:gd name="connsiteX46" fmla="*/ 8777558 w 12192005"/>
              <a:gd name="connsiteY46" fmla="*/ 756414 h 2974687"/>
              <a:gd name="connsiteX47" fmla="*/ 8779462 w 12192005"/>
              <a:gd name="connsiteY47" fmla="*/ 775297 h 2974687"/>
              <a:gd name="connsiteX48" fmla="*/ 8800464 w 12192005"/>
              <a:gd name="connsiteY48" fmla="*/ 768778 h 2974687"/>
              <a:gd name="connsiteX49" fmla="*/ 8919000 w 12192005"/>
              <a:gd name="connsiteY49" fmla="*/ 756828 h 2974687"/>
              <a:gd name="connsiteX50" fmla="*/ 9406718 w 12192005"/>
              <a:gd name="connsiteY50" fmla="*/ 1016146 h 2974687"/>
              <a:gd name="connsiteX51" fmla="*/ 9430890 w 12192005"/>
              <a:gd name="connsiteY51" fmla="*/ 1060679 h 2974687"/>
              <a:gd name="connsiteX52" fmla="*/ 9438634 w 12192005"/>
              <a:gd name="connsiteY52" fmla="*/ 1035731 h 2974687"/>
              <a:gd name="connsiteX53" fmla="*/ 10170720 w 12192005"/>
              <a:gd name="connsiteY53" fmla="*/ 550471 h 2974687"/>
              <a:gd name="connsiteX54" fmla="*/ 10330844 w 12192005"/>
              <a:gd name="connsiteY54" fmla="*/ 566613 h 2974687"/>
              <a:gd name="connsiteX55" fmla="*/ 10350690 w 12192005"/>
              <a:gd name="connsiteY55" fmla="*/ 571716 h 2974687"/>
              <a:gd name="connsiteX56" fmla="*/ 10345328 w 12192005"/>
              <a:gd name="connsiteY56" fmla="*/ 518528 h 2974687"/>
              <a:gd name="connsiteX57" fmla="*/ 10863857 w 12192005"/>
              <a:gd name="connsiteY57"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576776 h 2974687"/>
              <a:gd name="connsiteX11" fmla="*/ 12192005 w 12192005"/>
              <a:gd name="connsiteY11" fmla="*/ 2974687 h 2974687"/>
              <a:gd name="connsiteX12" fmla="*/ 5 w 12192005"/>
              <a:gd name="connsiteY12" fmla="*/ 2974687 h 2974687"/>
              <a:gd name="connsiteX13" fmla="*/ 0 w 12192005"/>
              <a:gd name="connsiteY13" fmla="*/ 1377434 h 2974687"/>
              <a:gd name="connsiteX14" fmla="*/ 30279 w 12192005"/>
              <a:gd name="connsiteY14" fmla="*/ 1340737 h 2974687"/>
              <a:gd name="connsiteX15" fmla="*/ 532612 w 12192005"/>
              <a:gd name="connsiteY15" fmla="*/ 1132663 h 2974687"/>
              <a:gd name="connsiteX16" fmla="*/ 809134 w 12192005"/>
              <a:gd name="connsiteY16" fmla="*/ 1188491 h 2974687"/>
              <a:gd name="connsiteX17" fmla="*/ 871197 w 12192005"/>
              <a:gd name="connsiteY17" fmla="*/ 1222176 h 2974687"/>
              <a:gd name="connsiteX18" fmla="*/ 920073 w 12192005"/>
              <a:gd name="connsiteY18" fmla="*/ 1162937 h 2974687"/>
              <a:gd name="connsiteX19" fmla="*/ 1422408 w 12192005"/>
              <a:gd name="connsiteY19" fmla="*/ 954863 h 2974687"/>
              <a:gd name="connsiteX20" fmla="*/ 1451151 w 12192005"/>
              <a:gd name="connsiteY20" fmla="*/ 957761 h 2974687"/>
              <a:gd name="connsiteX21" fmla="*/ 1453000 w 12192005"/>
              <a:gd name="connsiteY21" fmla="*/ 939422 h 2974687"/>
              <a:gd name="connsiteX22" fmla="*/ 2392372 w 12192005"/>
              <a:gd name="connsiteY22" fmla="*/ 173813 h 2974687"/>
              <a:gd name="connsiteX23" fmla="*/ 3351221 w 12192005"/>
              <a:gd name="connsiteY23" fmla="*/ 1132663 h 2974687"/>
              <a:gd name="connsiteX24" fmla="*/ 3348380 w 12192005"/>
              <a:gd name="connsiteY24" fmla="*/ 1160840 h 2974687"/>
              <a:gd name="connsiteX25" fmla="*/ 3449988 w 12192005"/>
              <a:gd name="connsiteY25" fmla="*/ 1192380 h 2974687"/>
              <a:gd name="connsiteX26" fmla="*/ 3708764 w 12192005"/>
              <a:gd name="connsiteY26" fmla="*/ 1405477 h 2974687"/>
              <a:gd name="connsiteX27" fmla="*/ 3735036 w 12192005"/>
              <a:gd name="connsiteY27" fmla="*/ 1460129 h 2974687"/>
              <a:gd name="connsiteX28" fmla="*/ 3775589 w 12192005"/>
              <a:gd name="connsiteY28" fmla="*/ 1426671 h 2974687"/>
              <a:gd name="connsiteX29" fmla="*/ 4042973 w 12192005"/>
              <a:gd name="connsiteY29" fmla="*/ 1344996 h 2974687"/>
              <a:gd name="connsiteX30" fmla="*/ 4139355 w 12192005"/>
              <a:gd name="connsiteY30" fmla="*/ 1354712 h 2974687"/>
              <a:gd name="connsiteX31" fmla="*/ 4224117 w 12192005"/>
              <a:gd name="connsiteY31" fmla="*/ 1381024 h 2974687"/>
              <a:gd name="connsiteX32" fmla="*/ 4241201 w 12192005"/>
              <a:gd name="connsiteY32" fmla="*/ 1325996 h 2974687"/>
              <a:gd name="connsiteX33" fmla="*/ 4783148 w 12192005"/>
              <a:gd name="connsiteY33" fmla="*/ 966769 h 2974687"/>
              <a:gd name="connsiteX34" fmla="*/ 4825455 w 12192005"/>
              <a:gd name="connsiteY34" fmla="*/ 971034 h 2974687"/>
              <a:gd name="connsiteX35" fmla="*/ 4864350 w 12192005"/>
              <a:gd name="connsiteY35" fmla="*/ 899371 h 2974687"/>
              <a:gd name="connsiteX36" fmla="*/ 5659444 w 12192005"/>
              <a:gd name="connsiteY36" fmla="*/ 476623 h 2974687"/>
              <a:gd name="connsiteX37" fmla="*/ 6337453 w 12192005"/>
              <a:gd name="connsiteY37" fmla="*/ 757464 h 2974687"/>
              <a:gd name="connsiteX38" fmla="*/ 6425970 w 12192005"/>
              <a:gd name="connsiteY38" fmla="*/ 864748 h 2974687"/>
              <a:gd name="connsiteX39" fmla="*/ 6451259 w 12192005"/>
              <a:gd name="connsiteY39" fmla="*/ 818157 h 2974687"/>
              <a:gd name="connsiteX40" fmla="*/ 7366802 w 12192005"/>
              <a:gd name="connsiteY40" fmla="*/ 331367 h 2974687"/>
              <a:gd name="connsiteX41" fmla="*/ 7479690 w 12192005"/>
              <a:gd name="connsiteY41" fmla="*/ 337067 h 2974687"/>
              <a:gd name="connsiteX42" fmla="*/ 7587922 w 12192005"/>
              <a:gd name="connsiteY42" fmla="*/ 353585 h 2974687"/>
              <a:gd name="connsiteX43" fmla="*/ 7654776 w 12192005"/>
              <a:gd name="connsiteY43" fmla="*/ 298426 h 2974687"/>
              <a:gd name="connsiteX44" fmla="*/ 8062731 w 12192005"/>
              <a:gd name="connsiteY44" fmla="*/ 173813 h 2974687"/>
              <a:gd name="connsiteX45" fmla="*/ 8777558 w 12192005"/>
              <a:gd name="connsiteY45" fmla="*/ 756414 h 2974687"/>
              <a:gd name="connsiteX46" fmla="*/ 8779462 w 12192005"/>
              <a:gd name="connsiteY46" fmla="*/ 775297 h 2974687"/>
              <a:gd name="connsiteX47" fmla="*/ 8800464 w 12192005"/>
              <a:gd name="connsiteY47" fmla="*/ 768778 h 2974687"/>
              <a:gd name="connsiteX48" fmla="*/ 8919000 w 12192005"/>
              <a:gd name="connsiteY48" fmla="*/ 756828 h 2974687"/>
              <a:gd name="connsiteX49" fmla="*/ 9406718 w 12192005"/>
              <a:gd name="connsiteY49" fmla="*/ 1016146 h 2974687"/>
              <a:gd name="connsiteX50" fmla="*/ 9430890 w 12192005"/>
              <a:gd name="connsiteY50" fmla="*/ 1060679 h 2974687"/>
              <a:gd name="connsiteX51" fmla="*/ 9438634 w 12192005"/>
              <a:gd name="connsiteY51" fmla="*/ 1035731 h 2974687"/>
              <a:gd name="connsiteX52" fmla="*/ 10170720 w 12192005"/>
              <a:gd name="connsiteY52" fmla="*/ 550471 h 2974687"/>
              <a:gd name="connsiteX53" fmla="*/ 10330844 w 12192005"/>
              <a:gd name="connsiteY53" fmla="*/ 566613 h 2974687"/>
              <a:gd name="connsiteX54" fmla="*/ 10350690 w 12192005"/>
              <a:gd name="connsiteY54" fmla="*/ 571716 h 2974687"/>
              <a:gd name="connsiteX55" fmla="*/ 10345328 w 12192005"/>
              <a:gd name="connsiteY55" fmla="*/ 518528 h 2974687"/>
              <a:gd name="connsiteX56" fmla="*/ 10863857 w 12192005"/>
              <a:gd name="connsiteY56"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974687 h 2974687"/>
              <a:gd name="connsiteX11" fmla="*/ 5 w 12192005"/>
              <a:gd name="connsiteY11" fmla="*/ 2974687 h 2974687"/>
              <a:gd name="connsiteX12" fmla="*/ 0 w 12192005"/>
              <a:gd name="connsiteY12" fmla="*/ 1377434 h 2974687"/>
              <a:gd name="connsiteX13" fmla="*/ 30279 w 12192005"/>
              <a:gd name="connsiteY13" fmla="*/ 1340737 h 2974687"/>
              <a:gd name="connsiteX14" fmla="*/ 532612 w 12192005"/>
              <a:gd name="connsiteY14" fmla="*/ 1132663 h 2974687"/>
              <a:gd name="connsiteX15" fmla="*/ 809134 w 12192005"/>
              <a:gd name="connsiteY15" fmla="*/ 1188491 h 2974687"/>
              <a:gd name="connsiteX16" fmla="*/ 871197 w 12192005"/>
              <a:gd name="connsiteY16" fmla="*/ 1222176 h 2974687"/>
              <a:gd name="connsiteX17" fmla="*/ 920073 w 12192005"/>
              <a:gd name="connsiteY17" fmla="*/ 1162937 h 2974687"/>
              <a:gd name="connsiteX18" fmla="*/ 1422408 w 12192005"/>
              <a:gd name="connsiteY18" fmla="*/ 954863 h 2974687"/>
              <a:gd name="connsiteX19" fmla="*/ 1451151 w 12192005"/>
              <a:gd name="connsiteY19" fmla="*/ 957761 h 2974687"/>
              <a:gd name="connsiteX20" fmla="*/ 1453000 w 12192005"/>
              <a:gd name="connsiteY20" fmla="*/ 939422 h 2974687"/>
              <a:gd name="connsiteX21" fmla="*/ 2392372 w 12192005"/>
              <a:gd name="connsiteY21" fmla="*/ 173813 h 2974687"/>
              <a:gd name="connsiteX22" fmla="*/ 3351221 w 12192005"/>
              <a:gd name="connsiteY22" fmla="*/ 1132663 h 2974687"/>
              <a:gd name="connsiteX23" fmla="*/ 3348380 w 12192005"/>
              <a:gd name="connsiteY23" fmla="*/ 1160840 h 2974687"/>
              <a:gd name="connsiteX24" fmla="*/ 3449988 w 12192005"/>
              <a:gd name="connsiteY24" fmla="*/ 1192380 h 2974687"/>
              <a:gd name="connsiteX25" fmla="*/ 3708764 w 12192005"/>
              <a:gd name="connsiteY25" fmla="*/ 1405477 h 2974687"/>
              <a:gd name="connsiteX26" fmla="*/ 3735036 w 12192005"/>
              <a:gd name="connsiteY26" fmla="*/ 1460129 h 2974687"/>
              <a:gd name="connsiteX27" fmla="*/ 3775589 w 12192005"/>
              <a:gd name="connsiteY27" fmla="*/ 1426671 h 2974687"/>
              <a:gd name="connsiteX28" fmla="*/ 4042973 w 12192005"/>
              <a:gd name="connsiteY28" fmla="*/ 1344996 h 2974687"/>
              <a:gd name="connsiteX29" fmla="*/ 4139355 w 12192005"/>
              <a:gd name="connsiteY29" fmla="*/ 1354712 h 2974687"/>
              <a:gd name="connsiteX30" fmla="*/ 4224117 w 12192005"/>
              <a:gd name="connsiteY30" fmla="*/ 1381024 h 2974687"/>
              <a:gd name="connsiteX31" fmla="*/ 4241201 w 12192005"/>
              <a:gd name="connsiteY31" fmla="*/ 1325996 h 2974687"/>
              <a:gd name="connsiteX32" fmla="*/ 4783148 w 12192005"/>
              <a:gd name="connsiteY32" fmla="*/ 966769 h 2974687"/>
              <a:gd name="connsiteX33" fmla="*/ 4825455 w 12192005"/>
              <a:gd name="connsiteY33" fmla="*/ 971034 h 2974687"/>
              <a:gd name="connsiteX34" fmla="*/ 4864350 w 12192005"/>
              <a:gd name="connsiteY34" fmla="*/ 899371 h 2974687"/>
              <a:gd name="connsiteX35" fmla="*/ 5659444 w 12192005"/>
              <a:gd name="connsiteY35" fmla="*/ 476623 h 2974687"/>
              <a:gd name="connsiteX36" fmla="*/ 6337453 w 12192005"/>
              <a:gd name="connsiteY36" fmla="*/ 757464 h 2974687"/>
              <a:gd name="connsiteX37" fmla="*/ 6425970 w 12192005"/>
              <a:gd name="connsiteY37" fmla="*/ 864748 h 2974687"/>
              <a:gd name="connsiteX38" fmla="*/ 6451259 w 12192005"/>
              <a:gd name="connsiteY38" fmla="*/ 818157 h 2974687"/>
              <a:gd name="connsiteX39" fmla="*/ 7366802 w 12192005"/>
              <a:gd name="connsiteY39" fmla="*/ 331367 h 2974687"/>
              <a:gd name="connsiteX40" fmla="*/ 7479690 w 12192005"/>
              <a:gd name="connsiteY40" fmla="*/ 337067 h 2974687"/>
              <a:gd name="connsiteX41" fmla="*/ 7587922 w 12192005"/>
              <a:gd name="connsiteY41" fmla="*/ 353585 h 2974687"/>
              <a:gd name="connsiteX42" fmla="*/ 7654776 w 12192005"/>
              <a:gd name="connsiteY42" fmla="*/ 298426 h 2974687"/>
              <a:gd name="connsiteX43" fmla="*/ 8062731 w 12192005"/>
              <a:gd name="connsiteY43" fmla="*/ 173813 h 2974687"/>
              <a:gd name="connsiteX44" fmla="*/ 8777558 w 12192005"/>
              <a:gd name="connsiteY44" fmla="*/ 756414 h 2974687"/>
              <a:gd name="connsiteX45" fmla="*/ 8779462 w 12192005"/>
              <a:gd name="connsiteY45" fmla="*/ 775297 h 2974687"/>
              <a:gd name="connsiteX46" fmla="*/ 8800464 w 12192005"/>
              <a:gd name="connsiteY46" fmla="*/ 768778 h 2974687"/>
              <a:gd name="connsiteX47" fmla="*/ 8919000 w 12192005"/>
              <a:gd name="connsiteY47" fmla="*/ 756828 h 2974687"/>
              <a:gd name="connsiteX48" fmla="*/ 9406718 w 12192005"/>
              <a:gd name="connsiteY48" fmla="*/ 1016146 h 2974687"/>
              <a:gd name="connsiteX49" fmla="*/ 9430890 w 12192005"/>
              <a:gd name="connsiteY49" fmla="*/ 1060679 h 2974687"/>
              <a:gd name="connsiteX50" fmla="*/ 9438634 w 12192005"/>
              <a:gd name="connsiteY50" fmla="*/ 1035731 h 2974687"/>
              <a:gd name="connsiteX51" fmla="*/ 10170720 w 12192005"/>
              <a:gd name="connsiteY51" fmla="*/ 550471 h 2974687"/>
              <a:gd name="connsiteX52" fmla="*/ 10330844 w 12192005"/>
              <a:gd name="connsiteY52" fmla="*/ 566613 h 2974687"/>
              <a:gd name="connsiteX53" fmla="*/ 10350690 w 12192005"/>
              <a:gd name="connsiteY53" fmla="*/ 571716 h 2974687"/>
              <a:gd name="connsiteX54" fmla="*/ 10345328 w 12192005"/>
              <a:gd name="connsiteY54" fmla="*/ 518528 h 2974687"/>
              <a:gd name="connsiteX55" fmla="*/ 10863857 w 12192005"/>
              <a:gd name="connsiteY55" fmla="*/ 0 h 297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5" h="2974687">
                <a:moveTo>
                  <a:pt x="10863857" y="0"/>
                </a:moveTo>
                <a:cubicBezTo>
                  <a:pt x="11078638" y="0"/>
                  <a:pt x="11262920" y="130586"/>
                  <a:pt x="11341637" y="316693"/>
                </a:cubicBezTo>
                <a:lnTo>
                  <a:pt x="11342240" y="318638"/>
                </a:lnTo>
                <a:lnTo>
                  <a:pt x="11353705" y="315079"/>
                </a:lnTo>
                <a:cubicBezTo>
                  <a:pt x="11379704" y="309759"/>
                  <a:pt x="11406623" y="306965"/>
                  <a:pt x="11434194" y="306965"/>
                </a:cubicBezTo>
                <a:cubicBezTo>
                  <a:pt x="11544479" y="306965"/>
                  <a:pt x="11644323" y="351667"/>
                  <a:pt x="11716597" y="423940"/>
                </a:cubicBezTo>
                <a:lnTo>
                  <a:pt x="11762250" y="479273"/>
                </a:lnTo>
                <a:lnTo>
                  <a:pt x="11797268" y="476623"/>
                </a:lnTo>
                <a:cubicBezTo>
                  <a:pt x="11934905" y="476623"/>
                  <a:pt x="12062769" y="518465"/>
                  <a:pt x="12168836" y="590121"/>
                </a:cubicBezTo>
                <a:lnTo>
                  <a:pt x="12192005" y="608326"/>
                </a:lnTo>
                <a:lnTo>
                  <a:pt x="12192005" y="2974687"/>
                </a:lnTo>
                <a:lnTo>
                  <a:pt x="5" y="2974687"/>
                </a:lnTo>
                <a:cubicBezTo>
                  <a:pt x="3" y="2442269"/>
                  <a:pt x="2" y="1909852"/>
                  <a:pt x="0" y="1377434"/>
                </a:cubicBezTo>
                <a:lnTo>
                  <a:pt x="30279" y="1340737"/>
                </a:lnTo>
                <a:cubicBezTo>
                  <a:pt x="158837" y="1212178"/>
                  <a:pt x="336439" y="1132663"/>
                  <a:pt x="532612" y="1132663"/>
                </a:cubicBezTo>
                <a:cubicBezTo>
                  <a:pt x="630699" y="1132663"/>
                  <a:pt x="724144" y="1152542"/>
                  <a:pt x="809134" y="1188491"/>
                </a:cubicBezTo>
                <a:lnTo>
                  <a:pt x="871197" y="1222176"/>
                </a:lnTo>
                <a:lnTo>
                  <a:pt x="920073" y="1162937"/>
                </a:lnTo>
                <a:cubicBezTo>
                  <a:pt x="1048633" y="1034378"/>
                  <a:pt x="1226233" y="954863"/>
                  <a:pt x="1422408" y="954863"/>
                </a:cubicBezTo>
                <a:lnTo>
                  <a:pt x="1451151" y="957761"/>
                </a:lnTo>
                <a:lnTo>
                  <a:pt x="1453000" y="939422"/>
                </a:lnTo>
                <a:cubicBezTo>
                  <a:pt x="1542410" y="502490"/>
                  <a:pt x="1929007" y="173813"/>
                  <a:pt x="2392372" y="173813"/>
                </a:cubicBezTo>
                <a:cubicBezTo>
                  <a:pt x="2921928" y="173813"/>
                  <a:pt x="3351221" y="603105"/>
                  <a:pt x="3351221" y="1132663"/>
                </a:cubicBezTo>
                <a:lnTo>
                  <a:pt x="3348380" y="1160840"/>
                </a:lnTo>
                <a:lnTo>
                  <a:pt x="3449988" y="1192380"/>
                </a:lnTo>
                <a:cubicBezTo>
                  <a:pt x="3555538" y="1237025"/>
                  <a:pt x="3645346" y="1311605"/>
                  <a:pt x="3708764" y="1405477"/>
                </a:cubicBezTo>
                <a:lnTo>
                  <a:pt x="3735036" y="1460129"/>
                </a:lnTo>
                <a:lnTo>
                  <a:pt x="3775589" y="1426671"/>
                </a:lnTo>
                <a:cubicBezTo>
                  <a:pt x="3851917" y="1375106"/>
                  <a:pt x="3943928" y="1344996"/>
                  <a:pt x="4042973" y="1344996"/>
                </a:cubicBezTo>
                <a:cubicBezTo>
                  <a:pt x="4075989" y="1344996"/>
                  <a:pt x="4108222" y="1348342"/>
                  <a:pt x="4139355" y="1354712"/>
                </a:cubicBezTo>
                <a:lnTo>
                  <a:pt x="4224117" y="1381024"/>
                </a:lnTo>
                <a:lnTo>
                  <a:pt x="4241201" y="1325996"/>
                </a:lnTo>
                <a:cubicBezTo>
                  <a:pt x="4330488" y="1114894"/>
                  <a:pt x="4539519" y="966769"/>
                  <a:pt x="4783148" y="966769"/>
                </a:cubicBezTo>
                <a:lnTo>
                  <a:pt x="4825455" y="971034"/>
                </a:lnTo>
                <a:lnTo>
                  <a:pt x="4864350" y="899371"/>
                </a:lnTo>
                <a:cubicBezTo>
                  <a:pt x="5036663" y="644315"/>
                  <a:pt x="5328472" y="476623"/>
                  <a:pt x="5659444" y="476623"/>
                </a:cubicBezTo>
                <a:cubicBezTo>
                  <a:pt x="5924225" y="476623"/>
                  <a:pt x="6163935" y="583946"/>
                  <a:pt x="6337453" y="757464"/>
                </a:cubicBezTo>
                <a:lnTo>
                  <a:pt x="6425970" y="864748"/>
                </a:lnTo>
                <a:lnTo>
                  <a:pt x="6451259" y="818157"/>
                </a:lnTo>
                <a:cubicBezTo>
                  <a:pt x="6649675" y="524463"/>
                  <a:pt x="6985689" y="331367"/>
                  <a:pt x="7366802" y="331367"/>
                </a:cubicBezTo>
                <a:cubicBezTo>
                  <a:pt x="7404913" y="331367"/>
                  <a:pt x="7442573" y="333298"/>
                  <a:pt x="7479690" y="337067"/>
                </a:cubicBezTo>
                <a:lnTo>
                  <a:pt x="7587922" y="353585"/>
                </a:lnTo>
                <a:lnTo>
                  <a:pt x="7654776" y="298426"/>
                </a:lnTo>
                <a:cubicBezTo>
                  <a:pt x="7771229" y="219752"/>
                  <a:pt x="7911615" y="173813"/>
                  <a:pt x="8062731" y="173813"/>
                </a:cubicBezTo>
                <a:cubicBezTo>
                  <a:pt x="8415334" y="173813"/>
                  <a:pt x="8709521" y="423924"/>
                  <a:pt x="8777558" y="756414"/>
                </a:cubicBezTo>
                <a:lnTo>
                  <a:pt x="8779462" y="775297"/>
                </a:lnTo>
                <a:lnTo>
                  <a:pt x="8800464" y="768778"/>
                </a:lnTo>
                <a:cubicBezTo>
                  <a:pt x="8838752" y="760943"/>
                  <a:pt x="8878395" y="756828"/>
                  <a:pt x="8919000" y="756828"/>
                </a:cubicBezTo>
                <a:cubicBezTo>
                  <a:pt x="9122023" y="756828"/>
                  <a:pt x="9301020" y="859692"/>
                  <a:pt x="9406718" y="1016146"/>
                </a:cubicBezTo>
                <a:lnTo>
                  <a:pt x="9430890" y="1060679"/>
                </a:lnTo>
                <a:lnTo>
                  <a:pt x="9438634" y="1035731"/>
                </a:lnTo>
                <a:cubicBezTo>
                  <a:pt x="9559249" y="750564"/>
                  <a:pt x="9841618" y="550471"/>
                  <a:pt x="10170720" y="550471"/>
                </a:cubicBezTo>
                <a:cubicBezTo>
                  <a:pt x="10225570" y="550471"/>
                  <a:pt x="10279123" y="556029"/>
                  <a:pt x="10330844" y="566613"/>
                </a:cubicBezTo>
                <a:lnTo>
                  <a:pt x="10350690" y="571716"/>
                </a:lnTo>
                <a:lnTo>
                  <a:pt x="10345328" y="518528"/>
                </a:lnTo>
                <a:cubicBezTo>
                  <a:pt x="10345328" y="232153"/>
                  <a:pt x="10577481" y="0"/>
                  <a:pt x="10863857" y="0"/>
                </a:cubicBezTo>
                <a:close/>
              </a:path>
            </a:pathLst>
          </a:custGeom>
          <a:solidFill>
            <a:srgbClr val="FFFFFF">
              <a:alpha val="14902"/>
            </a:srgbClr>
          </a:solidFill>
          <a:ln w="25400" cap="sq"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endParaRPr>
          </a:p>
        </p:txBody>
      </p:sp>
      <p:pic>
        <p:nvPicPr>
          <p:cNvPr id="6" name="Picture 5"/>
          <p:cNvPicPr>
            <a:picLocks noChangeAspect="1"/>
          </p:cNvPicPr>
          <p:nvPr userDrawn="1"/>
        </p:nvPicPr>
        <p:blipFill>
          <a:blip r:embed="rId2"/>
          <a:stretch>
            <a:fillRect/>
          </a:stretch>
        </p:blipFill>
        <p:spPr bwMode="invGray">
          <a:xfrm>
            <a:off x="3246438" y="685800"/>
            <a:ext cx="2651124" cy="2713068"/>
          </a:xfrm>
          <a:prstGeom prst="rect">
            <a:avLst/>
          </a:prstGeom>
        </p:spPr>
      </p:pic>
    </p:spTree>
    <p:extLst>
      <p:ext uri="{BB962C8B-B14F-4D97-AF65-F5344CB8AC3E}">
        <p14:creationId xmlns:p14="http://schemas.microsoft.com/office/powerpoint/2010/main" val="1562568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 No Clou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125" y="1098550"/>
            <a:ext cx="7058025" cy="356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hasCustomPrompt="1"/>
          </p:nvPr>
        </p:nvSpPr>
        <p:spPr/>
        <p:txBody>
          <a:bodyPr/>
          <a:lstStyle/>
          <a:p>
            <a:r>
              <a:rPr lang="en-US" dirty="0"/>
              <a:t>Slide title, sentence case</a:t>
            </a:r>
          </a:p>
        </p:txBody>
      </p:sp>
      <p:sp>
        <p:nvSpPr>
          <p:cNvPr id="8" name="Footer Placeholder 7"/>
          <p:cNvSpPr>
            <a:spLocks noGrp="1"/>
          </p:cNvSpPr>
          <p:nvPr>
            <p:ph type="ftr" sz="quarter" idx="11"/>
          </p:nvPr>
        </p:nvSpPr>
        <p:spPr/>
        <p:txBody>
          <a:bodyPr/>
          <a:lstStyle/>
          <a:p>
            <a:r>
              <a:rPr lang="en-US" smtClean="0"/>
              <a:t>Pega Weekly Status Report</a:t>
            </a:r>
            <a:endParaRPr lang="en-US" dirty="0"/>
          </a:p>
        </p:txBody>
      </p:sp>
      <p:sp>
        <p:nvSpPr>
          <p:cNvPr id="9" name="Slide Number Placeholder 8"/>
          <p:cNvSpPr>
            <a:spLocks noGrp="1"/>
          </p:cNvSpPr>
          <p:nvPr>
            <p:ph type="sldNum" sz="quarter" idx="12"/>
          </p:nvPr>
        </p:nvSpPr>
        <p:spPr/>
        <p:txBody>
          <a:bodyPr/>
          <a:lstStyle/>
          <a:p>
            <a:fld id="{94C005EB-05AB-4350-8862-D44178390B49}" type="slidenum">
              <a:rPr lang="en-US" smtClean="0"/>
              <a:pPr/>
              <a:t>‹#›</a:t>
            </a:fld>
            <a:endParaRPr lang="en-US" dirty="0"/>
          </a:p>
        </p:txBody>
      </p:sp>
      <p:sp>
        <p:nvSpPr>
          <p:cNvPr id="6" name="Date Placeholder 3"/>
          <p:cNvSpPr>
            <a:spLocks noGrp="1"/>
          </p:cNvSpPr>
          <p:nvPr>
            <p:ph type="dt" sz="half" idx="2"/>
          </p:nvPr>
        </p:nvSpPr>
        <p:spPr>
          <a:xfrm>
            <a:off x="971600" y="4853287"/>
            <a:ext cx="2057400" cy="274637"/>
          </a:xfrm>
          <a:prstGeom prst="rect">
            <a:avLst/>
          </a:prstGeom>
        </p:spPr>
        <p:txBody>
          <a:bodyPr vert="horz" lIns="91440" tIns="45720" rIns="91440" bIns="45720" rtlCol="0" anchor="ctr"/>
          <a:lstStyle>
            <a:lvl1pPr algn="l">
              <a:defRPr sz="1000">
                <a:solidFill>
                  <a:schemeClr val="bg1"/>
                </a:solidFill>
              </a:defRPr>
            </a:lvl1pPr>
          </a:lstStyle>
          <a:p>
            <a:r>
              <a:rPr lang="en-US" smtClean="0"/>
              <a:t>00 Month 0000</a:t>
            </a:r>
            <a:endParaRPr lang="en-US" dirty="0"/>
          </a:p>
        </p:txBody>
      </p:sp>
    </p:spTree>
    <p:extLst>
      <p:ext uri="{BB962C8B-B14F-4D97-AF65-F5344CB8AC3E}">
        <p14:creationId xmlns:p14="http://schemas.microsoft.com/office/powerpoint/2010/main" val="236594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ubtitle and Content - No Clou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125" y="1098550"/>
            <a:ext cx="7058025" cy="356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hasCustomPrompt="1"/>
          </p:nvPr>
        </p:nvSpPr>
        <p:spPr>
          <a:xfrm>
            <a:off x="365125" y="184148"/>
            <a:ext cx="8413750" cy="365760"/>
          </a:xfrm>
        </p:spPr>
        <p:txBody>
          <a:bodyPr tIns="27432" anchor="t" anchorCtr="0">
            <a:noAutofit/>
          </a:bodyPr>
          <a:lstStyle/>
          <a:p>
            <a:r>
              <a:rPr lang="en-US" dirty="0"/>
              <a:t>Slide title, sentence case</a:t>
            </a:r>
          </a:p>
        </p:txBody>
      </p:sp>
      <p:sp>
        <p:nvSpPr>
          <p:cNvPr id="5" name="Footer Placeholder 4"/>
          <p:cNvSpPr>
            <a:spLocks noGrp="1"/>
          </p:cNvSpPr>
          <p:nvPr>
            <p:ph type="ftr" sz="quarter" idx="11"/>
          </p:nvPr>
        </p:nvSpPr>
        <p:spPr/>
        <p:txBody>
          <a:bodyPr/>
          <a:lstStyle/>
          <a:p>
            <a:r>
              <a:rPr lang="en-US" smtClean="0"/>
              <a:t>Pega Weekly Status Report</a:t>
            </a:r>
            <a:endParaRPr lang="en-US" dirty="0"/>
          </a:p>
        </p:txBody>
      </p:sp>
      <p:sp>
        <p:nvSpPr>
          <p:cNvPr id="6" name="Slide Number Placeholder 5"/>
          <p:cNvSpPr>
            <a:spLocks noGrp="1"/>
          </p:cNvSpPr>
          <p:nvPr>
            <p:ph type="sldNum" sz="quarter" idx="12"/>
          </p:nvPr>
        </p:nvSpPr>
        <p:spPr/>
        <p:txBody>
          <a:bodyPr/>
          <a:lstStyle/>
          <a:p>
            <a:fld id="{94C005EB-05AB-4350-8862-D44178390B49}" type="slidenum">
              <a:rPr lang="en-US" smtClean="0"/>
              <a:pPr/>
              <a:t>‹#›</a:t>
            </a:fld>
            <a:endParaRPr lang="en-US" dirty="0"/>
          </a:p>
        </p:txBody>
      </p:sp>
      <p:sp>
        <p:nvSpPr>
          <p:cNvPr id="8" name="Subtitle 2"/>
          <p:cNvSpPr>
            <a:spLocks noGrp="1"/>
          </p:cNvSpPr>
          <p:nvPr>
            <p:ph type="subTitle" idx="13" hasCustomPrompt="1"/>
          </p:nvPr>
        </p:nvSpPr>
        <p:spPr>
          <a:xfrm>
            <a:off x="365125" y="548640"/>
            <a:ext cx="8413116" cy="320040"/>
          </a:xfrm>
        </p:spPr>
        <p:txBody>
          <a:bodyPr>
            <a:noAutofit/>
          </a:bodyPr>
          <a:lstStyle>
            <a:lvl1pPr marL="0" indent="0" algn="l">
              <a:spcBef>
                <a:spcPts val="0"/>
              </a:spcBef>
              <a:buNone/>
              <a:defRPr sz="1400" baseline="0">
                <a:solidFill>
                  <a:schemeClr val="accent6"/>
                </a:solidFill>
              </a:defRPr>
            </a:lvl1pPr>
            <a:lvl2pPr marL="0" indent="0" algn="l">
              <a:spcBef>
                <a:spcPts val="0"/>
              </a:spcBef>
              <a:buNone/>
              <a:defRPr sz="1400">
                <a:solidFill>
                  <a:schemeClr val="accent6"/>
                </a:solidFill>
              </a:defRPr>
            </a:lvl2pPr>
            <a:lvl3pPr marL="0" indent="0" algn="l">
              <a:spcBef>
                <a:spcPts val="0"/>
              </a:spcBef>
              <a:buNone/>
              <a:defRPr sz="1400">
                <a:solidFill>
                  <a:schemeClr val="accent6"/>
                </a:solidFill>
              </a:defRPr>
            </a:lvl3pPr>
            <a:lvl4pPr marL="0" indent="0" algn="l">
              <a:spcBef>
                <a:spcPts val="0"/>
              </a:spcBef>
              <a:buNone/>
              <a:defRPr sz="1400">
                <a:solidFill>
                  <a:schemeClr val="accent6"/>
                </a:solidFill>
              </a:defRPr>
            </a:lvl4pPr>
            <a:lvl5pPr marL="0" indent="0" algn="l">
              <a:spcBef>
                <a:spcPts val="0"/>
              </a:spcBef>
              <a:buNone/>
              <a:defRPr sz="1400">
                <a:solidFill>
                  <a:schemeClr val="accent6"/>
                </a:solidFill>
              </a:defRPr>
            </a:lvl5pPr>
            <a:lvl6pPr marL="0" indent="0" algn="l">
              <a:spcBef>
                <a:spcPts val="0"/>
              </a:spcBef>
              <a:buNone/>
              <a:defRPr sz="1400">
                <a:solidFill>
                  <a:schemeClr val="accent6"/>
                </a:solidFill>
              </a:defRPr>
            </a:lvl6pPr>
            <a:lvl7pPr marL="0" indent="0" algn="l">
              <a:spcBef>
                <a:spcPts val="0"/>
              </a:spcBef>
              <a:buNone/>
              <a:defRPr sz="1400">
                <a:solidFill>
                  <a:schemeClr val="accent6"/>
                </a:solidFill>
              </a:defRPr>
            </a:lvl7pPr>
            <a:lvl8pPr marL="0" indent="0" algn="l">
              <a:spcBef>
                <a:spcPts val="0"/>
              </a:spcBef>
              <a:buNone/>
              <a:defRPr sz="1400">
                <a:solidFill>
                  <a:schemeClr val="accent6"/>
                </a:solidFill>
              </a:defRPr>
            </a:lvl8pPr>
            <a:lvl9pPr marL="0" indent="0" algn="l">
              <a:spcBef>
                <a:spcPts val="0"/>
              </a:spcBef>
              <a:buNone/>
              <a:defRPr sz="1400">
                <a:solidFill>
                  <a:schemeClr val="accent6"/>
                </a:solidFill>
              </a:defRPr>
            </a:lvl9pPr>
          </a:lstStyle>
          <a:p>
            <a:r>
              <a:rPr lang="en-US" dirty="0"/>
              <a:t>Subtitle</a:t>
            </a:r>
          </a:p>
        </p:txBody>
      </p:sp>
      <p:sp>
        <p:nvSpPr>
          <p:cNvPr id="7" name="Date Placeholder 3"/>
          <p:cNvSpPr>
            <a:spLocks noGrp="1"/>
          </p:cNvSpPr>
          <p:nvPr>
            <p:ph type="dt" sz="half" idx="2"/>
          </p:nvPr>
        </p:nvSpPr>
        <p:spPr>
          <a:xfrm>
            <a:off x="971600" y="4853287"/>
            <a:ext cx="2057400" cy="274637"/>
          </a:xfrm>
          <a:prstGeom prst="rect">
            <a:avLst/>
          </a:prstGeom>
        </p:spPr>
        <p:txBody>
          <a:bodyPr vert="horz" lIns="91440" tIns="45720" rIns="91440" bIns="45720" rtlCol="0" anchor="ctr"/>
          <a:lstStyle>
            <a:lvl1pPr algn="l">
              <a:defRPr sz="1000">
                <a:solidFill>
                  <a:schemeClr val="bg1"/>
                </a:solidFill>
              </a:defRPr>
            </a:lvl1pPr>
          </a:lstStyle>
          <a:p>
            <a:r>
              <a:rPr lang="en-US" smtClean="0"/>
              <a:t>00 Month 0000</a:t>
            </a:r>
            <a:endParaRPr lang="en-US" dirty="0"/>
          </a:p>
        </p:txBody>
      </p:sp>
    </p:spTree>
    <p:extLst>
      <p:ext uri="{BB962C8B-B14F-4D97-AF65-F5344CB8AC3E}">
        <p14:creationId xmlns:p14="http://schemas.microsoft.com/office/powerpoint/2010/main" val="1244157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ntent - No Clou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5125" y="1098550"/>
            <a:ext cx="4024314" cy="3563937"/>
          </a:xfrm>
        </p:spPr>
        <p:txBody>
          <a:bodyPr>
            <a:normAutofit/>
          </a:bodyPr>
          <a:lstStyle>
            <a:lvl1pPr>
              <a:defRPr sz="1200"/>
            </a:lvl1pPr>
            <a:lvl2pPr>
              <a:defRPr sz="1200"/>
            </a:lvl2pPr>
            <a:lvl3pPr>
              <a:defRPr sz="1200"/>
            </a:lvl3pPr>
            <a:lvl4pPr>
              <a:defRPr sz="1200"/>
            </a:lvl4pPr>
            <a:lvl5pPr>
              <a:defRPr sz="1200"/>
            </a:lvl5pPr>
            <a:lvl6pPr>
              <a:defRPr sz="1200"/>
            </a:lvl6pPr>
            <a:lvl7pPr>
              <a:defRPr sz="1200" baseline="0"/>
            </a:lvl7pPr>
            <a:lvl8pPr>
              <a:defRPr sz="1200" baseline="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4563" y="1098550"/>
            <a:ext cx="4024311" cy="3563937"/>
          </a:xfrm>
        </p:spPr>
        <p:txBody>
          <a:bodyPr>
            <a:normAutofit/>
          </a:bodyPr>
          <a:lstStyle>
            <a:lvl1pPr>
              <a:defRPr sz="1200"/>
            </a:lvl1pPr>
            <a:lvl2pPr>
              <a:defRPr sz="1200"/>
            </a:lvl2pPr>
            <a:lvl3pPr>
              <a:defRPr sz="1200"/>
            </a:lvl3pPr>
            <a:lvl4pPr>
              <a:defRPr sz="1200"/>
            </a:lvl4pPr>
            <a:lvl5pPr>
              <a:defRPr sz="1200"/>
            </a:lvl5pPr>
            <a:lvl6pPr>
              <a:defRPr sz="1200"/>
            </a:lvl6pPr>
            <a:lvl7pPr>
              <a:defRPr sz="1200" baseline="0"/>
            </a:lvl7pPr>
            <a:lvl8pPr>
              <a:defRPr sz="1200" baseline="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p:txBody>
          <a:bodyPr/>
          <a:lstStyle/>
          <a:p>
            <a:r>
              <a:rPr lang="en-US" dirty="0"/>
              <a:t>Slide title, sentence case</a:t>
            </a:r>
          </a:p>
        </p:txBody>
      </p:sp>
      <p:sp>
        <p:nvSpPr>
          <p:cNvPr id="6" name="Footer Placeholder 5"/>
          <p:cNvSpPr>
            <a:spLocks noGrp="1"/>
          </p:cNvSpPr>
          <p:nvPr>
            <p:ph type="ftr" sz="quarter" idx="11"/>
          </p:nvPr>
        </p:nvSpPr>
        <p:spPr/>
        <p:txBody>
          <a:bodyPr/>
          <a:lstStyle/>
          <a:p>
            <a:r>
              <a:rPr lang="en-US" smtClean="0"/>
              <a:t>Pega Weekly Status Report</a:t>
            </a:r>
            <a:endParaRPr lang="en-US" dirty="0"/>
          </a:p>
        </p:txBody>
      </p:sp>
      <p:sp>
        <p:nvSpPr>
          <p:cNvPr id="7" name="Slide Number Placeholder 6"/>
          <p:cNvSpPr>
            <a:spLocks noGrp="1"/>
          </p:cNvSpPr>
          <p:nvPr>
            <p:ph type="sldNum" sz="quarter" idx="12"/>
          </p:nvPr>
        </p:nvSpPr>
        <p:spPr/>
        <p:txBody>
          <a:bodyPr/>
          <a:lstStyle/>
          <a:p>
            <a:fld id="{94C005EB-05AB-4350-8862-D44178390B49}" type="slidenum">
              <a:rPr lang="en-US" smtClean="0"/>
              <a:pPr/>
              <a:t>‹#›</a:t>
            </a:fld>
            <a:endParaRPr lang="en-US" dirty="0"/>
          </a:p>
        </p:txBody>
      </p:sp>
      <p:sp>
        <p:nvSpPr>
          <p:cNvPr id="8" name="Date Placeholder 3"/>
          <p:cNvSpPr>
            <a:spLocks noGrp="1"/>
          </p:cNvSpPr>
          <p:nvPr>
            <p:ph type="dt" sz="half" idx="13"/>
          </p:nvPr>
        </p:nvSpPr>
        <p:spPr>
          <a:xfrm>
            <a:off x="971600" y="4853287"/>
            <a:ext cx="2057400" cy="274637"/>
          </a:xfrm>
          <a:prstGeom prst="rect">
            <a:avLst/>
          </a:prstGeom>
        </p:spPr>
        <p:txBody>
          <a:bodyPr vert="horz" lIns="91440" tIns="45720" rIns="91440" bIns="45720" rtlCol="0" anchor="ctr"/>
          <a:lstStyle>
            <a:lvl1pPr algn="l">
              <a:defRPr sz="1000">
                <a:solidFill>
                  <a:schemeClr val="bg1"/>
                </a:solidFill>
              </a:defRPr>
            </a:lvl1pPr>
          </a:lstStyle>
          <a:p>
            <a:r>
              <a:rPr lang="en-US" smtClean="0"/>
              <a:t>00 Month 0000</a:t>
            </a:r>
            <a:endParaRPr lang="en-US" dirty="0"/>
          </a:p>
        </p:txBody>
      </p:sp>
    </p:spTree>
    <p:extLst>
      <p:ext uri="{BB962C8B-B14F-4D97-AF65-F5344CB8AC3E}">
        <p14:creationId xmlns:p14="http://schemas.microsoft.com/office/powerpoint/2010/main" val="1652652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hree Content - No Clou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5125" y="1098550"/>
            <a:ext cx="2651760" cy="3563937"/>
          </a:xfrm>
        </p:spPr>
        <p:txBody>
          <a:bodyPr>
            <a:normAutofit/>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45803" y="1098550"/>
            <a:ext cx="2651760" cy="3563937"/>
          </a:xfrm>
        </p:spPr>
        <p:txBody>
          <a:bodyPr>
            <a:normAutofit/>
          </a:bodyPr>
          <a:lstStyle>
            <a:lvl1pPr>
              <a:defRPr sz="1200"/>
            </a:lvl1pPr>
            <a:lvl2pPr>
              <a:defRPr sz="1200"/>
            </a:lvl2pPr>
            <a:lvl3pPr>
              <a:defRPr sz="1200"/>
            </a:lvl3pPr>
            <a:lvl4pPr>
              <a:defRPr sz="1200"/>
            </a:lvl4pPr>
            <a:lvl5pPr>
              <a:defRPr sz="1200"/>
            </a:lvl5pPr>
            <a:lvl6pPr>
              <a:defRPr sz="1200"/>
            </a:lvl6pPr>
            <a:lvl7pPr>
              <a:defRPr sz="1200" baseline="0"/>
            </a:lvl7pPr>
            <a:lvl8pPr>
              <a:defRPr sz="1200" baseline="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13"/>
          </p:nvPr>
        </p:nvSpPr>
        <p:spPr>
          <a:xfrm>
            <a:off x="6126480" y="1098550"/>
            <a:ext cx="2651760" cy="3563937"/>
          </a:xfrm>
        </p:spPr>
        <p:txBody>
          <a:bodyPr/>
          <a:lstStyle>
            <a:lvl6pPr>
              <a:defRPr baseline="0"/>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p:txBody>
          <a:bodyPr/>
          <a:lstStyle/>
          <a:p>
            <a:r>
              <a:rPr lang="en-US" dirty="0"/>
              <a:t>Slide title, sentence case</a:t>
            </a:r>
          </a:p>
        </p:txBody>
      </p:sp>
      <p:sp>
        <p:nvSpPr>
          <p:cNvPr id="7" name="Footer Placeholder 6"/>
          <p:cNvSpPr>
            <a:spLocks noGrp="1"/>
          </p:cNvSpPr>
          <p:nvPr>
            <p:ph type="ftr" sz="quarter" idx="15"/>
          </p:nvPr>
        </p:nvSpPr>
        <p:spPr/>
        <p:txBody>
          <a:bodyPr/>
          <a:lstStyle/>
          <a:p>
            <a:r>
              <a:rPr lang="en-US" smtClean="0"/>
              <a:t>Pega Weekly Status Report</a:t>
            </a:r>
            <a:endParaRPr lang="en-US" dirty="0"/>
          </a:p>
        </p:txBody>
      </p:sp>
      <p:sp>
        <p:nvSpPr>
          <p:cNvPr id="8" name="Slide Number Placeholder 7"/>
          <p:cNvSpPr>
            <a:spLocks noGrp="1"/>
          </p:cNvSpPr>
          <p:nvPr>
            <p:ph type="sldNum" sz="quarter" idx="16"/>
          </p:nvPr>
        </p:nvSpPr>
        <p:spPr/>
        <p:txBody>
          <a:bodyPr/>
          <a:lstStyle/>
          <a:p>
            <a:fld id="{94C005EB-05AB-4350-8862-D44178390B49}" type="slidenum">
              <a:rPr lang="en-US" smtClean="0"/>
              <a:pPr/>
              <a:t>‹#›</a:t>
            </a:fld>
            <a:endParaRPr lang="en-US" dirty="0"/>
          </a:p>
        </p:txBody>
      </p:sp>
      <p:sp>
        <p:nvSpPr>
          <p:cNvPr id="9" name="Date Placeholder 3"/>
          <p:cNvSpPr>
            <a:spLocks noGrp="1"/>
          </p:cNvSpPr>
          <p:nvPr>
            <p:ph type="dt" sz="half" idx="17"/>
          </p:nvPr>
        </p:nvSpPr>
        <p:spPr>
          <a:xfrm>
            <a:off x="971600" y="4853287"/>
            <a:ext cx="2057400" cy="274637"/>
          </a:xfrm>
          <a:prstGeom prst="rect">
            <a:avLst/>
          </a:prstGeom>
        </p:spPr>
        <p:txBody>
          <a:bodyPr vert="horz" lIns="91440" tIns="45720" rIns="91440" bIns="45720" rtlCol="0" anchor="ctr"/>
          <a:lstStyle>
            <a:lvl1pPr algn="l">
              <a:defRPr sz="1000">
                <a:solidFill>
                  <a:schemeClr val="bg1"/>
                </a:solidFill>
              </a:defRPr>
            </a:lvl1pPr>
          </a:lstStyle>
          <a:p>
            <a:r>
              <a:rPr lang="en-US" smtClean="0"/>
              <a:t>00 Month 0000</a:t>
            </a:r>
            <a:endParaRPr lang="en-US" dirty="0"/>
          </a:p>
        </p:txBody>
      </p:sp>
    </p:spTree>
    <p:extLst>
      <p:ext uri="{BB962C8B-B14F-4D97-AF65-F5344CB8AC3E}">
        <p14:creationId xmlns:p14="http://schemas.microsoft.com/office/powerpoint/2010/main" val="3492899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 Blue">
    <p:bg>
      <p:bgPr>
        <a:solidFill>
          <a:schemeClr val="tx1"/>
        </a:solidFill>
        <a:effectLst/>
      </p:bgPr>
    </p:bg>
    <p:spTree>
      <p:nvGrpSpPr>
        <p:cNvPr id="1" name=""/>
        <p:cNvGrpSpPr/>
        <p:nvPr/>
      </p:nvGrpSpPr>
      <p:grpSpPr>
        <a:xfrm>
          <a:off x="0" y="0"/>
          <a:ext cx="0" cy="0"/>
          <a:chOff x="0" y="0"/>
          <a:chExt cx="0" cy="0"/>
        </a:xfrm>
      </p:grpSpPr>
      <p:sp>
        <p:nvSpPr>
          <p:cNvPr id="10" name="Freeform 5"/>
          <p:cNvSpPr>
            <a:spLocks noChangeAspect="1"/>
          </p:cNvSpPr>
          <p:nvPr userDrawn="1"/>
        </p:nvSpPr>
        <p:spPr bwMode="hidden">
          <a:xfrm>
            <a:off x="-4" y="3332349"/>
            <a:ext cx="7423154" cy="1811151"/>
          </a:xfrm>
          <a:custGeom>
            <a:avLst/>
            <a:gdLst>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2555062 h 2974687"/>
              <a:gd name="connsiteX16" fmla="*/ 0 w 12192005"/>
              <a:gd name="connsiteY16" fmla="*/ 1377434 h 2974687"/>
              <a:gd name="connsiteX17" fmla="*/ 30279 w 12192005"/>
              <a:gd name="connsiteY17" fmla="*/ 1340737 h 2974687"/>
              <a:gd name="connsiteX18" fmla="*/ 532612 w 12192005"/>
              <a:gd name="connsiteY18" fmla="*/ 1132663 h 2974687"/>
              <a:gd name="connsiteX19" fmla="*/ 809134 w 12192005"/>
              <a:gd name="connsiteY19" fmla="*/ 1188491 h 2974687"/>
              <a:gd name="connsiteX20" fmla="*/ 871197 w 12192005"/>
              <a:gd name="connsiteY20" fmla="*/ 1222176 h 2974687"/>
              <a:gd name="connsiteX21" fmla="*/ 920073 w 12192005"/>
              <a:gd name="connsiteY21" fmla="*/ 1162937 h 2974687"/>
              <a:gd name="connsiteX22" fmla="*/ 1422408 w 12192005"/>
              <a:gd name="connsiteY22" fmla="*/ 954863 h 2974687"/>
              <a:gd name="connsiteX23" fmla="*/ 1451151 w 12192005"/>
              <a:gd name="connsiteY23" fmla="*/ 957761 h 2974687"/>
              <a:gd name="connsiteX24" fmla="*/ 1453000 w 12192005"/>
              <a:gd name="connsiteY24" fmla="*/ 939422 h 2974687"/>
              <a:gd name="connsiteX25" fmla="*/ 2392372 w 12192005"/>
              <a:gd name="connsiteY25" fmla="*/ 173813 h 2974687"/>
              <a:gd name="connsiteX26" fmla="*/ 3351221 w 12192005"/>
              <a:gd name="connsiteY26" fmla="*/ 1132663 h 2974687"/>
              <a:gd name="connsiteX27" fmla="*/ 3348380 w 12192005"/>
              <a:gd name="connsiteY27" fmla="*/ 1160840 h 2974687"/>
              <a:gd name="connsiteX28" fmla="*/ 3449988 w 12192005"/>
              <a:gd name="connsiteY28" fmla="*/ 1192380 h 2974687"/>
              <a:gd name="connsiteX29" fmla="*/ 3708764 w 12192005"/>
              <a:gd name="connsiteY29" fmla="*/ 1405477 h 2974687"/>
              <a:gd name="connsiteX30" fmla="*/ 3735036 w 12192005"/>
              <a:gd name="connsiteY30" fmla="*/ 1460129 h 2974687"/>
              <a:gd name="connsiteX31" fmla="*/ 3775589 w 12192005"/>
              <a:gd name="connsiteY31" fmla="*/ 1426671 h 2974687"/>
              <a:gd name="connsiteX32" fmla="*/ 4042973 w 12192005"/>
              <a:gd name="connsiteY32" fmla="*/ 1344996 h 2974687"/>
              <a:gd name="connsiteX33" fmla="*/ 4139355 w 12192005"/>
              <a:gd name="connsiteY33" fmla="*/ 1354712 h 2974687"/>
              <a:gd name="connsiteX34" fmla="*/ 4224117 w 12192005"/>
              <a:gd name="connsiteY34" fmla="*/ 1381024 h 2974687"/>
              <a:gd name="connsiteX35" fmla="*/ 4241201 w 12192005"/>
              <a:gd name="connsiteY35" fmla="*/ 1325996 h 2974687"/>
              <a:gd name="connsiteX36" fmla="*/ 4783148 w 12192005"/>
              <a:gd name="connsiteY36" fmla="*/ 966769 h 2974687"/>
              <a:gd name="connsiteX37" fmla="*/ 4825455 w 12192005"/>
              <a:gd name="connsiteY37" fmla="*/ 971034 h 2974687"/>
              <a:gd name="connsiteX38" fmla="*/ 4864350 w 12192005"/>
              <a:gd name="connsiteY38" fmla="*/ 899371 h 2974687"/>
              <a:gd name="connsiteX39" fmla="*/ 5659444 w 12192005"/>
              <a:gd name="connsiteY39" fmla="*/ 476623 h 2974687"/>
              <a:gd name="connsiteX40" fmla="*/ 6337453 w 12192005"/>
              <a:gd name="connsiteY40" fmla="*/ 757464 h 2974687"/>
              <a:gd name="connsiteX41" fmla="*/ 6425970 w 12192005"/>
              <a:gd name="connsiteY41" fmla="*/ 864748 h 2974687"/>
              <a:gd name="connsiteX42" fmla="*/ 6451259 w 12192005"/>
              <a:gd name="connsiteY42" fmla="*/ 818157 h 2974687"/>
              <a:gd name="connsiteX43" fmla="*/ 7366802 w 12192005"/>
              <a:gd name="connsiteY43" fmla="*/ 331367 h 2974687"/>
              <a:gd name="connsiteX44" fmla="*/ 7479690 w 12192005"/>
              <a:gd name="connsiteY44" fmla="*/ 337067 h 2974687"/>
              <a:gd name="connsiteX45" fmla="*/ 7587922 w 12192005"/>
              <a:gd name="connsiteY45" fmla="*/ 353585 h 2974687"/>
              <a:gd name="connsiteX46" fmla="*/ 7654776 w 12192005"/>
              <a:gd name="connsiteY46" fmla="*/ 298426 h 2974687"/>
              <a:gd name="connsiteX47" fmla="*/ 8062731 w 12192005"/>
              <a:gd name="connsiteY47" fmla="*/ 173813 h 2974687"/>
              <a:gd name="connsiteX48" fmla="*/ 8777558 w 12192005"/>
              <a:gd name="connsiteY48" fmla="*/ 756414 h 2974687"/>
              <a:gd name="connsiteX49" fmla="*/ 8779462 w 12192005"/>
              <a:gd name="connsiteY49" fmla="*/ 775297 h 2974687"/>
              <a:gd name="connsiteX50" fmla="*/ 8800464 w 12192005"/>
              <a:gd name="connsiteY50" fmla="*/ 768778 h 2974687"/>
              <a:gd name="connsiteX51" fmla="*/ 8919000 w 12192005"/>
              <a:gd name="connsiteY51" fmla="*/ 756828 h 2974687"/>
              <a:gd name="connsiteX52" fmla="*/ 9406718 w 12192005"/>
              <a:gd name="connsiteY52" fmla="*/ 1016146 h 2974687"/>
              <a:gd name="connsiteX53" fmla="*/ 9430890 w 12192005"/>
              <a:gd name="connsiteY53" fmla="*/ 1060679 h 2974687"/>
              <a:gd name="connsiteX54" fmla="*/ 9438634 w 12192005"/>
              <a:gd name="connsiteY54" fmla="*/ 1035731 h 2974687"/>
              <a:gd name="connsiteX55" fmla="*/ 10170720 w 12192005"/>
              <a:gd name="connsiteY55" fmla="*/ 550471 h 2974687"/>
              <a:gd name="connsiteX56" fmla="*/ 10330844 w 12192005"/>
              <a:gd name="connsiteY56" fmla="*/ 566613 h 2974687"/>
              <a:gd name="connsiteX57" fmla="*/ 10350690 w 12192005"/>
              <a:gd name="connsiteY57" fmla="*/ 571716 h 2974687"/>
              <a:gd name="connsiteX58" fmla="*/ 10345328 w 12192005"/>
              <a:gd name="connsiteY58" fmla="*/ 518528 h 2974687"/>
              <a:gd name="connsiteX59" fmla="*/ 10863857 w 12192005"/>
              <a:gd name="connsiteY59"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1377434 h 2974687"/>
              <a:gd name="connsiteX16" fmla="*/ 30279 w 12192005"/>
              <a:gd name="connsiteY16" fmla="*/ 1340737 h 2974687"/>
              <a:gd name="connsiteX17" fmla="*/ 532612 w 12192005"/>
              <a:gd name="connsiteY17" fmla="*/ 1132663 h 2974687"/>
              <a:gd name="connsiteX18" fmla="*/ 809134 w 12192005"/>
              <a:gd name="connsiteY18" fmla="*/ 1188491 h 2974687"/>
              <a:gd name="connsiteX19" fmla="*/ 871197 w 12192005"/>
              <a:gd name="connsiteY19" fmla="*/ 1222176 h 2974687"/>
              <a:gd name="connsiteX20" fmla="*/ 920073 w 12192005"/>
              <a:gd name="connsiteY20" fmla="*/ 1162937 h 2974687"/>
              <a:gd name="connsiteX21" fmla="*/ 1422408 w 12192005"/>
              <a:gd name="connsiteY21" fmla="*/ 954863 h 2974687"/>
              <a:gd name="connsiteX22" fmla="*/ 1451151 w 12192005"/>
              <a:gd name="connsiteY22" fmla="*/ 957761 h 2974687"/>
              <a:gd name="connsiteX23" fmla="*/ 1453000 w 12192005"/>
              <a:gd name="connsiteY23" fmla="*/ 939422 h 2974687"/>
              <a:gd name="connsiteX24" fmla="*/ 2392372 w 12192005"/>
              <a:gd name="connsiteY24" fmla="*/ 173813 h 2974687"/>
              <a:gd name="connsiteX25" fmla="*/ 3351221 w 12192005"/>
              <a:gd name="connsiteY25" fmla="*/ 1132663 h 2974687"/>
              <a:gd name="connsiteX26" fmla="*/ 3348380 w 12192005"/>
              <a:gd name="connsiteY26" fmla="*/ 1160840 h 2974687"/>
              <a:gd name="connsiteX27" fmla="*/ 3449988 w 12192005"/>
              <a:gd name="connsiteY27" fmla="*/ 1192380 h 2974687"/>
              <a:gd name="connsiteX28" fmla="*/ 3708764 w 12192005"/>
              <a:gd name="connsiteY28" fmla="*/ 1405477 h 2974687"/>
              <a:gd name="connsiteX29" fmla="*/ 3735036 w 12192005"/>
              <a:gd name="connsiteY29" fmla="*/ 1460129 h 2974687"/>
              <a:gd name="connsiteX30" fmla="*/ 3775589 w 12192005"/>
              <a:gd name="connsiteY30" fmla="*/ 1426671 h 2974687"/>
              <a:gd name="connsiteX31" fmla="*/ 4042973 w 12192005"/>
              <a:gd name="connsiteY31" fmla="*/ 1344996 h 2974687"/>
              <a:gd name="connsiteX32" fmla="*/ 4139355 w 12192005"/>
              <a:gd name="connsiteY32" fmla="*/ 1354712 h 2974687"/>
              <a:gd name="connsiteX33" fmla="*/ 4224117 w 12192005"/>
              <a:gd name="connsiteY33" fmla="*/ 1381024 h 2974687"/>
              <a:gd name="connsiteX34" fmla="*/ 4241201 w 12192005"/>
              <a:gd name="connsiteY34" fmla="*/ 1325996 h 2974687"/>
              <a:gd name="connsiteX35" fmla="*/ 4783148 w 12192005"/>
              <a:gd name="connsiteY35" fmla="*/ 966769 h 2974687"/>
              <a:gd name="connsiteX36" fmla="*/ 4825455 w 12192005"/>
              <a:gd name="connsiteY36" fmla="*/ 971034 h 2974687"/>
              <a:gd name="connsiteX37" fmla="*/ 4864350 w 12192005"/>
              <a:gd name="connsiteY37" fmla="*/ 899371 h 2974687"/>
              <a:gd name="connsiteX38" fmla="*/ 5659444 w 12192005"/>
              <a:gd name="connsiteY38" fmla="*/ 476623 h 2974687"/>
              <a:gd name="connsiteX39" fmla="*/ 6337453 w 12192005"/>
              <a:gd name="connsiteY39" fmla="*/ 757464 h 2974687"/>
              <a:gd name="connsiteX40" fmla="*/ 6425970 w 12192005"/>
              <a:gd name="connsiteY40" fmla="*/ 864748 h 2974687"/>
              <a:gd name="connsiteX41" fmla="*/ 6451259 w 12192005"/>
              <a:gd name="connsiteY41" fmla="*/ 818157 h 2974687"/>
              <a:gd name="connsiteX42" fmla="*/ 7366802 w 12192005"/>
              <a:gd name="connsiteY42" fmla="*/ 331367 h 2974687"/>
              <a:gd name="connsiteX43" fmla="*/ 7479690 w 12192005"/>
              <a:gd name="connsiteY43" fmla="*/ 337067 h 2974687"/>
              <a:gd name="connsiteX44" fmla="*/ 7587922 w 12192005"/>
              <a:gd name="connsiteY44" fmla="*/ 353585 h 2974687"/>
              <a:gd name="connsiteX45" fmla="*/ 7654776 w 12192005"/>
              <a:gd name="connsiteY45" fmla="*/ 298426 h 2974687"/>
              <a:gd name="connsiteX46" fmla="*/ 8062731 w 12192005"/>
              <a:gd name="connsiteY46" fmla="*/ 173813 h 2974687"/>
              <a:gd name="connsiteX47" fmla="*/ 8777558 w 12192005"/>
              <a:gd name="connsiteY47" fmla="*/ 756414 h 2974687"/>
              <a:gd name="connsiteX48" fmla="*/ 8779462 w 12192005"/>
              <a:gd name="connsiteY48" fmla="*/ 775297 h 2974687"/>
              <a:gd name="connsiteX49" fmla="*/ 8800464 w 12192005"/>
              <a:gd name="connsiteY49" fmla="*/ 768778 h 2974687"/>
              <a:gd name="connsiteX50" fmla="*/ 8919000 w 12192005"/>
              <a:gd name="connsiteY50" fmla="*/ 756828 h 2974687"/>
              <a:gd name="connsiteX51" fmla="*/ 9406718 w 12192005"/>
              <a:gd name="connsiteY51" fmla="*/ 1016146 h 2974687"/>
              <a:gd name="connsiteX52" fmla="*/ 9430890 w 12192005"/>
              <a:gd name="connsiteY52" fmla="*/ 1060679 h 2974687"/>
              <a:gd name="connsiteX53" fmla="*/ 9438634 w 12192005"/>
              <a:gd name="connsiteY53" fmla="*/ 1035731 h 2974687"/>
              <a:gd name="connsiteX54" fmla="*/ 10170720 w 12192005"/>
              <a:gd name="connsiteY54" fmla="*/ 550471 h 2974687"/>
              <a:gd name="connsiteX55" fmla="*/ 10330844 w 12192005"/>
              <a:gd name="connsiteY55" fmla="*/ 566613 h 2974687"/>
              <a:gd name="connsiteX56" fmla="*/ 10350690 w 12192005"/>
              <a:gd name="connsiteY56" fmla="*/ 571716 h 2974687"/>
              <a:gd name="connsiteX57" fmla="*/ 10345328 w 12192005"/>
              <a:gd name="connsiteY57" fmla="*/ 518528 h 2974687"/>
              <a:gd name="connsiteX58" fmla="*/ 10863857 w 12192005"/>
              <a:gd name="connsiteY58"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0 w 12192005"/>
              <a:gd name="connsiteY14" fmla="*/ 1377434 h 2974687"/>
              <a:gd name="connsiteX15" fmla="*/ 30279 w 12192005"/>
              <a:gd name="connsiteY15" fmla="*/ 1340737 h 2974687"/>
              <a:gd name="connsiteX16" fmla="*/ 532612 w 12192005"/>
              <a:gd name="connsiteY16" fmla="*/ 1132663 h 2974687"/>
              <a:gd name="connsiteX17" fmla="*/ 809134 w 12192005"/>
              <a:gd name="connsiteY17" fmla="*/ 1188491 h 2974687"/>
              <a:gd name="connsiteX18" fmla="*/ 871197 w 12192005"/>
              <a:gd name="connsiteY18" fmla="*/ 1222176 h 2974687"/>
              <a:gd name="connsiteX19" fmla="*/ 920073 w 12192005"/>
              <a:gd name="connsiteY19" fmla="*/ 1162937 h 2974687"/>
              <a:gd name="connsiteX20" fmla="*/ 1422408 w 12192005"/>
              <a:gd name="connsiteY20" fmla="*/ 954863 h 2974687"/>
              <a:gd name="connsiteX21" fmla="*/ 1451151 w 12192005"/>
              <a:gd name="connsiteY21" fmla="*/ 957761 h 2974687"/>
              <a:gd name="connsiteX22" fmla="*/ 1453000 w 12192005"/>
              <a:gd name="connsiteY22" fmla="*/ 939422 h 2974687"/>
              <a:gd name="connsiteX23" fmla="*/ 2392372 w 12192005"/>
              <a:gd name="connsiteY23" fmla="*/ 173813 h 2974687"/>
              <a:gd name="connsiteX24" fmla="*/ 3351221 w 12192005"/>
              <a:gd name="connsiteY24" fmla="*/ 1132663 h 2974687"/>
              <a:gd name="connsiteX25" fmla="*/ 3348380 w 12192005"/>
              <a:gd name="connsiteY25" fmla="*/ 1160840 h 2974687"/>
              <a:gd name="connsiteX26" fmla="*/ 3449988 w 12192005"/>
              <a:gd name="connsiteY26" fmla="*/ 1192380 h 2974687"/>
              <a:gd name="connsiteX27" fmla="*/ 3708764 w 12192005"/>
              <a:gd name="connsiteY27" fmla="*/ 1405477 h 2974687"/>
              <a:gd name="connsiteX28" fmla="*/ 3735036 w 12192005"/>
              <a:gd name="connsiteY28" fmla="*/ 1460129 h 2974687"/>
              <a:gd name="connsiteX29" fmla="*/ 3775589 w 12192005"/>
              <a:gd name="connsiteY29" fmla="*/ 1426671 h 2974687"/>
              <a:gd name="connsiteX30" fmla="*/ 4042973 w 12192005"/>
              <a:gd name="connsiteY30" fmla="*/ 1344996 h 2974687"/>
              <a:gd name="connsiteX31" fmla="*/ 4139355 w 12192005"/>
              <a:gd name="connsiteY31" fmla="*/ 1354712 h 2974687"/>
              <a:gd name="connsiteX32" fmla="*/ 4224117 w 12192005"/>
              <a:gd name="connsiteY32" fmla="*/ 1381024 h 2974687"/>
              <a:gd name="connsiteX33" fmla="*/ 4241201 w 12192005"/>
              <a:gd name="connsiteY33" fmla="*/ 1325996 h 2974687"/>
              <a:gd name="connsiteX34" fmla="*/ 4783148 w 12192005"/>
              <a:gd name="connsiteY34" fmla="*/ 966769 h 2974687"/>
              <a:gd name="connsiteX35" fmla="*/ 4825455 w 12192005"/>
              <a:gd name="connsiteY35" fmla="*/ 971034 h 2974687"/>
              <a:gd name="connsiteX36" fmla="*/ 4864350 w 12192005"/>
              <a:gd name="connsiteY36" fmla="*/ 899371 h 2974687"/>
              <a:gd name="connsiteX37" fmla="*/ 5659444 w 12192005"/>
              <a:gd name="connsiteY37" fmla="*/ 476623 h 2974687"/>
              <a:gd name="connsiteX38" fmla="*/ 6337453 w 12192005"/>
              <a:gd name="connsiteY38" fmla="*/ 757464 h 2974687"/>
              <a:gd name="connsiteX39" fmla="*/ 6425970 w 12192005"/>
              <a:gd name="connsiteY39" fmla="*/ 864748 h 2974687"/>
              <a:gd name="connsiteX40" fmla="*/ 6451259 w 12192005"/>
              <a:gd name="connsiteY40" fmla="*/ 818157 h 2974687"/>
              <a:gd name="connsiteX41" fmla="*/ 7366802 w 12192005"/>
              <a:gd name="connsiteY41" fmla="*/ 331367 h 2974687"/>
              <a:gd name="connsiteX42" fmla="*/ 7479690 w 12192005"/>
              <a:gd name="connsiteY42" fmla="*/ 337067 h 2974687"/>
              <a:gd name="connsiteX43" fmla="*/ 7587922 w 12192005"/>
              <a:gd name="connsiteY43" fmla="*/ 353585 h 2974687"/>
              <a:gd name="connsiteX44" fmla="*/ 7654776 w 12192005"/>
              <a:gd name="connsiteY44" fmla="*/ 298426 h 2974687"/>
              <a:gd name="connsiteX45" fmla="*/ 8062731 w 12192005"/>
              <a:gd name="connsiteY45" fmla="*/ 173813 h 2974687"/>
              <a:gd name="connsiteX46" fmla="*/ 8777558 w 12192005"/>
              <a:gd name="connsiteY46" fmla="*/ 756414 h 2974687"/>
              <a:gd name="connsiteX47" fmla="*/ 8779462 w 12192005"/>
              <a:gd name="connsiteY47" fmla="*/ 775297 h 2974687"/>
              <a:gd name="connsiteX48" fmla="*/ 8800464 w 12192005"/>
              <a:gd name="connsiteY48" fmla="*/ 768778 h 2974687"/>
              <a:gd name="connsiteX49" fmla="*/ 8919000 w 12192005"/>
              <a:gd name="connsiteY49" fmla="*/ 756828 h 2974687"/>
              <a:gd name="connsiteX50" fmla="*/ 9406718 w 12192005"/>
              <a:gd name="connsiteY50" fmla="*/ 1016146 h 2974687"/>
              <a:gd name="connsiteX51" fmla="*/ 9430890 w 12192005"/>
              <a:gd name="connsiteY51" fmla="*/ 1060679 h 2974687"/>
              <a:gd name="connsiteX52" fmla="*/ 9438634 w 12192005"/>
              <a:gd name="connsiteY52" fmla="*/ 1035731 h 2974687"/>
              <a:gd name="connsiteX53" fmla="*/ 10170720 w 12192005"/>
              <a:gd name="connsiteY53" fmla="*/ 550471 h 2974687"/>
              <a:gd name="connsiteX54" fmla="*/ 10330844 w 12192005"/>
              <a:gd name="connsiteY54" fmla="*/ 566613 h 2974687"/>
              <a:gd name="connsiteX55" fmla="*/ 10350690 w 12192005"/>
              <a:gd name="connsiteY55" fmla="*/ 571716 h 2974687"/>
              <a:gd name="connsiteX56" fmla="*/ 10345328 w 12192005"/>
              <a:gd name="connsiteY56" fmla="*/ 518528 h 2974687"/>
              <a:gd name="connsiteX57" fmla="*/ 10863857 w 12192005"/>
              <a:gd name="connsiteY57"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576776 h 2974687"/>
              <a:gd name="connsiteX11" fmla="*/ 12192005 w 12192005"/>
              <a:gd name="connsiteY11" fmla="*/ 2974687 h 2974687"/>
              <a:gd name="connsiteX12" fmla="*/ 5 w 12192005"/>
              <a:gd name="connsiteY12" fmla="*/ 2974687 h 2974687"/>
              <a:gd name="connsiteX13" fmla="*/ 0 w 12192005"/>
              <a:gd name="connsiteY13" fmla="*/ 1377434 h 2974687"/>
              <a:gd name="connsiteX14" fmla="*/ 30279 w 12192005"/>
              <a:gd name="connsiteY14" fmla="*/ 1340737 h 2974687"/>
              <a:gd name="connsiteX15" fmla="*/ 532612 w 12192005"/>
              <a:gd name="connsiteY15" fmla="*/ 1132663 h 2974687"/>
              <a:gd name="connsiteX16" fmla="*/ 809134 w 12192005"/>
              <a:gd name="connsiteY16" fmla="*/ 1188491 h 2974687"/>
              <a:gd name="connsiteX17" fmla="*/ 871197 w 12192005"/>
              <a:gd name="connsiteY17" fmla="*/ 1222176 h 2974687"/>
              <a:gd name="connsiteX18" fmla="*/ 920073 w 12192005"/>
              <a:gd name="connsiteY18" fmla="*/ 1162937 h 2974687"/>
              <a:gd name="connsiteX19" fmla="*/ 1422408 w 12192005"/>
              <a:gd name="connsiteY19" fmla="*/ 954863 h 2974687"/>
              <a:gd name="connsiteX20" fmla="*/ 1451151 w 12192005"/>
              <a:gd name="connsiteY20" fmla="*/ 957761 h 2974687"/>
              <a:gd name="connsiteX21" fmla="*/ 1453000 w 12192005"/>
              <a:gd name="connsiteY21" fmla="*/ 939422 h 2974687"/>
              <a:gd name="connsiteX22" fmla="*/ 2392372 w 12192005"/>
              <a:gd name="connsiteY22" fmla="*/ 173813 h 2974687"/>
              <a:gd name="connsiteX23" fmla="*/ 3351221 w 12192005"/>
              <a:gd name="connsiteY23" fmla="*/ 1132663 h 2974687"/>
              <a:gd name="connsiteX24" fmla="*/ 3348380 w 12192005"/>
              <a:gd name="connsiteY24" fmla="*/ 1160840 h 2974687"/>
              <a:gd name="connsiteX25" fmla="*/ 3449988 w 12192005"/>
              <a:gd name="connsiteY25" fmla="*/ 1192380 h 2974687"/>
              <a:gd name="connsiteX26" fmla="*/ 3708764 w 12192005"/>
              <a:gd name="connsiteY26" fmla="*/ 1405477 h 2974687"/>
              <a:gd name="connsiteX27" fmla="*/ 3735036 w 12192005"/>
              <a:gd name="connsiteY27" fmla="*/ 1460129 h 2974687"/>
              <a:gd name="connsiteX28" fmla="*/ 3775589 w 12192005"/>
              <a:gd name="connsiteY28" fmla="*/ 1426671 h 2974687"/>
              <a:gd name="connsiteX29" fmla="*/ 4042973 w 12192005"/>
              <a:gd name="connsiteY29" fmla="*/ 1344996 h 2974687"/>
              <a:gd name="connsiteX30" fmla="*/ 4139355 w 12192005"/>
              <a:gd name="connsiteY30" fmla="*/ 1354712 h 2974687"/>
              <a:gd name="connsiteX31" fmla="*/ 4224117 w 12192005"/>
              <a:gd name="connsiteY31" fmla="*/ 1381024 h 2974687"/>
              <a:gd name="connsiteX32" fmla="*/ 4241201 w 12192005"/>
              <a:gd name="connsiteY32" fmla="*/ 1325996 h 2974687"/>
              <a:gd name="connsiteX33" fmla="*/ 4783148 w 12192005"/>
              <a:gd name="connsiteY33" fmla="*/ 966769 h 2974687"/>
              <a:gd name="connsiteX34" fmla="*/ 4825455 w 12192005"/>
              <a:gd name="connsiteY34" fmla="*/ 971034 h 2974687"/>
              <a:gd name="connsiteX35" fmla="*/ 4864350 w 12192005"/>
              <a:gd name="connsiteY35" fmla="*/ 899371 h 2974687"/>
              <a:gd name="connsiteX36" fmla="*/ 5659444 w 12192005"/>
              <a:gd name="connsiteY36" fmla="*/ 476623 h 2974687"/>
              <a:gd name="connsiteX37" fmla="*/ 6337453 w 12192005"/>
              <a:gd name="connsiteY37" fmla="*/ 757464 h 2974687"/>
              <a:gd name="connsiteX38" fmla="*/ 6425970 w 12192005"/>
              <a:gd name="connsiteY38" fmla="*/ 864748 h 2974687"/>
              <a:gd name="connsiteX39" fmla="*/ 6451259 w 12192005"/>
              <a:gd name="connsiteY39" fmla="*/ 818157 h 2974687"/>
              <a:gd name="connsiteX40" fmla="*/ 7366802 w 12192005"/>
              <a:gd name="connsiteY40" fmla="*/ 331367 h 2974687"/>
              <a:gd name="connsiteX41" fmla="*/ 7479690 w 12192005"/>
              <a:gd name="connsiteY41" fmla="*/ 337067 h 2974687"/>
              <a:gd name="connsiteX42" fmla="*/ 7587922 w 12192005"/>
              <a:gd name="connsiteY42" fmla="*/ 353585 h 2974687"/>
              <a:gd name="connsiteX43" fmla="*/ 7654776 w 12192005"/>
              <a:gd name="connsiteY43" fmla="*/ 298426 h 2974687"/>
              <a:gd name="connsiteX44" fmla="*/ 8062731 w 12192005"/>
              <a:gd name="connsiteY44" fmla="*/ 173813 h 2974687"/>
              <a:gd name="connsiteX45" fmla="*/ 8777558 w 12192005"/>
              <a:gd name="connsiteY45" fmla="*/ 756414 h 2974687"/>
              <a:gd name="connsiteX46" fmla="*/ 8779462 w 12192005"/>
              <a:gd name="connsiteY46" fmla="*/ 775297 h 2974687"/>
              <a:gd name="connsiteX47" fmla="*/ 8800464 w 12192005"/>
              <a:gd name="connsiteY47" fmla="*/ 768778 h 2974687"/>
              <a:gd name="connsiteX48" fmla="*/ 8919000 w 12192005"/>
              <a:gd name="connsiteY48" fmla="*/ 756828 h 2974687"/>
              <a:gd name="connsiteX49" fmla="*/ 9406718 w 12192005"/>
              <a:gd name="connsiteY49" fmla="*/ 1016146 h 2974687"/>
              <a:gd name="connsiteX50" fmla="*/ 9430890 w 12192005"/>
              <a:gd name="connsiteY50" fmla="*/ 1060679 h 2974687"/>
              <a:gd name="connsiteX51" fmla="*/ 9438634 w 12192005"/>
              <a:gd name="connsiteY51" fmla="*/ 1035731 h 2974687"/>
              <a:gd name="connsiteX52" fmla="*/ 10170720 w 12192005"/>
              <a:gd name="connsiteY52" fmla="*/ 550471 h 2974687"/>
              <a:gd name="connsiteX53" fmla="*/ 10330844 w 12192005"/>
              <a:gd name="connsiteY53" fmla="*/ 566613 h 2974687"/>
              <a:gd name="connsiteX54" fmla="*/ 10350690 w 12192005"/>
              <a:gd name="connsiteY54" fmla="*/ 571716 h 2974687"/>
              <a:gd name="connsiteX55" fmla="*/ 10345328 w 12192005"/>
              <a:gd name="connsiteY55" fmla="*/ 518528 h 2974687"/>
              <a:gd name="connsiteX56" fmla="*/ 10863857 w 12192005"/>
              <a:gd name="connsiteY56"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974687 h 2974687"/>
              <a:gd name="connsiteX11" fmla="*/ 5 w 12192005"/>
              <a:gd name="connsiteY11" fmla="*/ 2974687 h 2974687"/>
              <a:gd name="connsiteX12" fmla="*/ 0 w 12192005"/>
              <a:gd name="connsiteY12" fmla="*/ 1377434 h 2974687"/>
              <a:gd name="connsiteX13" fmla="*/ 30279 w 12192005"/>
              <a:gd name="connsiteY13" fmla="*/ 1340737 h 2974687"/>
              <a:gd name="connsiteX14" fmla="*/ 532612 w 12192005"/>
              <a:gd name="connsiteY14" fmla="*/ 1132663 h 2974687"/>
              <a:gd name="connsiteX15" fmla="*/ 809134 w 12192005"/>
              <a:gd name="connsiteY15" fmla="*/ 1188491 h 2974687"/>
              <a:gd name="connsiteX16" fmla="*/ 871197 w 12192005"/>
              <a:gd name="connsiteY16" fmla="*/ 1222176 h 2974687"/>
              <a:gd name="connsiteX17" fmla="*/ 920073 w 12192005"/>
              <a:gd name="connsiteY17" fmla="*/ 1162937 h 2974687"/>
              <a:gd name="connsiteX18" fmla="*/ 1422408 w 12192005"/>
              <a:gd name="connsiteY18" fmla="*/ 954863 h 2974687"/>
              <a:gd name="connsiteX19" fmla="*/ 1451151 w 12192005"/>
              <a:gd name="connsiteY19" fmla="*/ 957761 h 2974687"/>
              <a:gd name="connsiteX20" fmla="*/ 1453000 w 12192005"/>
              <a:gd name="connsiteY20" fmla="*/ 939422 h 2974687"/>
              <a:gd name="connsiteX21" fmla="*/ 2392372 w 12192005"/>
              <a:gd name="connsiteY21" fmla="*/ 173813 h 2974687"/>
              <a:gd name="connsiteX22" fmla="*/ 3351221 w 12192005"/>
              <a:gd name="connsiteY22" fmla="*/ 1132663 h 2974687"/>
              <a:gd name="connsiteX23" fmla="*/ 3348380 w 12192005"/>
              <a:gd name="connsiteY23" fmla="*/ 1160840 h 2974687"/>
              <a:gd name="connsiteX24" fmla="*/ 3449988 w 12192005"/>
              <a:gd name="connsiteY24" fmla="*/ 1192380 h 2974687"/>
              <a:gd name="connsiteX25" fmla="*/ 3708764 w 12192005"/>
              <a:gd name="connsiteY25" fmla="*/ 1405477 h 2974687"/>
              <a:gd name="connsiteX26" fmla="*/ 3735036 w 12192005"/>
              <a:gd name="connsiteY26" fmla="*/ 1460129 h 2974687"/>
              <a:gd name="connsiteX27" fmla="*/ 3775589 w 12192005"/>
              <a:gd name="connsiteY27" fmla="*/ 1426671 h 2974687"/>
              <a:gd name="connsiteX28" fmla="*/ 4042973 w 12192005"/>
              <a:gd name="connsiteY28" fmla="*/ 1344996 h 2974687"/>
              <a:gd name="connsiteX29" fmla="*/ 4139355 w 12192005"/>
              <a:gd name="connsiteY29" fmla="*/ 1354712 h 2974687"/>
              <a:gd name="connsiteX30" fmla="*/ 4224117 w 12192005"/>
              <a:gd name="connsiteY30" fmla="*/ 1381024 h 2974687"/>
              <a:gd name="connsiteX31" fmla="*/ 4241201 w 12192005"/>
              <a:gd name="connsiteY31" fmla="*/ 1325996 h 2974687"/>
              <a:gd name="connsiteX32" fmla="*/ 4783148 w 12192005"/>
              <a:gd name="connsiteY32" fmla="*/ 966769 h 2974687"/>
              <a:gd name="connsiteX33" fmla="*/ 4825455 w 12192005"/>
              <a:gd name="connsiteY33" fmla="*/ 971034 h 2974687"/>
              <a:gd name="connsiteX34" fmla="*/ 4864350 w 12192005"/>
              <a:gd name="connsiteY34" fmla="*/ 899371 h 2974687"/>
              <a:gd name="connsiteX35" fmla="*/ 5659444 w 12192005"/>
              <a:gd name="connsiteY35" fmla="*/ 476623 h 2974687"/>
              <a:gd name="connsiteX36" fmla="*/ 6337453 w 12192005"/>
              <a:gd name="connsiteY36" fmla="*/ 757464 h 2974687"/>
              <a:gd name="connsiteX37" fmla="*/ 6425970 w 12192005"/>
              <a:gd name="connsiteY37" fmla="*/ 864748 h 2974687"/>
              <a:gd name="connsiteX38" fmla="*/ 6451259 w 12192005"/>
              <a:gd name="connsiteY38" fmla="*/ 818157 h 2974687"/>
              <a:gd name="connsiteX39" fmla="*/ 7366802 w 12192005"/>
              <a:gd name="connsiteY39" fmla="*/ 331367 h 2974687"/>
              <a:gd name="connsiteX40" fmla="*/ 7479690 w 12192005"/>
              <a:gd name="connsiteY40" fmla="*/ 337067 h 2974687"/>
              <a:gd name="connsiteX41" fmla="*/ 7587922 w 12192005"/>
              <a:gd name="connsiteY41" fmla="*/ 353585 h 2974687"/>
              <a:gd name="connsiteX42" fmla="*/ 7654776 w 12192005"/>
              <a:gd name="connsiteY42" fmla="*/ 298426 h 2974687"/>
              <a:gd name="connsiteX43" fmla="*/ 8062731 w 12192005"/>
              <a:gd name="connsiteY43" fmla="*/ 173813 h 2974687"/>
              <a:gd name="connsiteX44" fmla="*/ 8777558 w 12192005"/>
              <a:gd name="connsiteY44" fmla="*/ 756414 h 2974687"/>
              <a:gd name="connsiteX45" fmla="*/ 8779462 w 12192005"/>
              <a:gd name="connsiteY45" fmla="*/ 775297 h 2974687"/>
              <a:gd name="connsiteX46" fmla="*/ 8800464 w 12192005"/>
              <a:gd name="connsiteY46" fmla="*/ 768778 h 2974687"/>
              <a:gd name="connsiteX47" fmla="*/ 8919000 w 12192005"/>
              <a:gd name="connsiteY47" fmla="*/ 756828 h 2974687"/>
              <a:gd name="connsiteX48" fmla="*/ 9406718 w 12192005"/>
              <a:gd name="connsiteY48" fmla="*/ 1016146 h 2974687"/>
              <a:gd name="connsiteX49" fmla="*/ 9430890 w 12192005"/>
              <a:gd name="connsiteY49" fmla="*/ 1060679 h 2974687"/>
              <a:gd name="connsiteX50" fmla="*/ 9438634 w 12192005"/>
              <a:gd name="connsiteY50" fmla="*/ 1035731 h 2974687"/>
              <a:gd name="connsiteX51" fmla="*/ 10170720 w 12192005"/>
              <a:gd name="connsiteY51" fmla="*/ 550471 h 2974687"/>
              <a:gd name="connsiteX52" fmla="*/ 10330844 w 12192005"/>
              <a:gd name="connsiteY52" fmla="*/ 566613 h 2974687"/>
              <a:gd name="connsiteX53" fmla="*/ 10350690 w 12192005"/>
              <a:gd name="connsiteY53" fmla="*/ 571716 h 2974687"/>
              <a:gd name="connsiteX54" fmla="*/ 10345328 w 12192005"/>
              <a:gd name="connsiteY54" fmla="*/ 518528 h 2974687"/>
              <a:gd name="connsiteX55" fmla="*/ 10863857 w 12192005"/>
              <a:gd name="connsiteY55" fmla="*/ 0 h 297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5" h="2974687">
                <a:moveTo>
                  <a:pt x="10863857" y="0"/>
                </a:moveTo>
                <a:cubicBezTo>
                  <a:pt x="11078638" y="0"/>
                  <a:pt x="11262920" y="130586"/>
                  <a:pt x="11341637" y="316693"/>
                </a:cubicBezTo>
                <a:lnTo>
                  <a:pt x="11342240" y="318638"/>
                </a:lnTo>
                <a:lnTo>
                  <a:pt x="11353705" y="315079"/>
                </a:lnTo>
                <a:cubicBezTo>
                  <a:pt x="11379704" y="309759"/>
                  <a:pt x="11406623" y="306965"/>
                  <a:pt x="11434194" y="306965"/>
                </a:cubicBezTo>
                <a:cubicBezTo>
                  <a:pt x="11544479" y="306965"/>
                  <a:pt x="11644323" y="351667"/>
                  <a:pt x="11716597" y="423940"/>
                </a:cubicBezTo>
                <a:lnTo>
                  <a:pt x="11762250" y="479273"/>
                </a:lnTo>
                <a:lnTo>
                  <a:pt x="11797268" y="476623"/>
                </a:lnTo>
                <a:cubicBezTo>
                  <a:pt x="11934905" y="476623"/>
                  <a:pt x="12062769" y="518465"/>
                  <a:pt x="12168836" y="590121"/>
                </a:cubicBezTo>
                <a:lnTo>
                  <a:pt x="12192005" y="608326"/>
                </a:lnTo>
                <a:lnTo>
                  <a:pt x="12192005" y="2974687"/>
                </a:lnTo>
                <a:lnTo>
                  <a:pt x="5" y="2974687"/>
                </a:lnTo>
                <a:cubicBezTo>
                  <a:pt x="3" y="2442269"/>
                  <a:pt x="2" y="1909852"/>
                  <a:pt x="0" y="1377434"/>
                </a:cubicBezTo>
                <a:lnTo>
                  <a:pt x="30279" y="1340737"/>
                </a:lnTo>
                <a:cubicBezTo>
                  <a:pt x="158837" y="1212178"/>
                  <a:pt x="336439" y="1132663"/>
                  <a:pt x="532612" y="1132663"/>
                </a:cubicBezTo>
                <a:cubicBezTo>
                  <a:pt x="630699" y="1132663"/>
                  <a:pt x="724144" y="1152542"/>
                  <a:pt x="809134" y="1188491"/>
                </a:cubicBezTo>
                <a:lnTo>
                  <a:pt x="871197" y="1222176"/>
                </a:lnTo>
                <a:lnTo>
                  <a:pt x="920073" y="1162937"/>
                </a:lnTo>
                <a:cubicBezTo>
                  <a:pt x="1048633" y="1034378"/>
                  <a:pt x="1226233" y="954863"/>
                  <a:pt x="1422408" y="954863"/>
                </a:cubicBezTo>
                <a:lnTo>
                  <a:pt x="1451151" y="957761"/>
                </a:lnTo>
                <a:lnTo>
                  <a:pt x="1453000" y="939422"/>
                </a:lnTo>
                <a:cubicBezTo>
                  <a:pt x="1542410" y="502490"/>
                  <a:pt x="1929007" y="173813"/>
                  <a:pt x="2392372" y="173813"/>
                </a:cubicBezTo>
                <a:cubicBezTo>
                  <a:pt x="2921928" y="173813"/>
                  <a:pt x="3351221" y="603105"/>
                  <a:pt x="3351221" y="1132663"/>
                </a:cubicBezTo>
                <a:lnTo>
                  <a:pt x="3348380" y="1160840"/>
                </a:lnTo>
                <a:lnTo>
                  <a:pt x="3449988" y="1192380"/>
                </a:lnTo>
                <a:cubicBezTo>
                  <a:pt x="3555538" y="1237025"/>
                  <a:pt x="3645346" y="1311605"/>
                  <a:pt x="3708764" y="1405477"/>
                </a:cubicBezTo>
                <a:lnTo>
                  <a:pt x="3735036" y="1460129"/>
                </a:lnTo>
                <a:lnTo>
                  <a:pt x="3775589" y="1426671"/>
                </a:lnTo>
                <a:cubicBezTo>
                  <a:pt x="3851917" y="1375106"/>
                  <a:pt x="3943928" y="1344996"/>
                  <a:pt x="4042973" y="1344996"/>
                </a:cubicBezTo>
                <a:cubicBezTo>
                  <a:pt x="4075989" y="1344996"/>
                  <a:pt x="4108222" y="1348342"/>
                  <a:pt x="4139355" y="1354712"/>
                </a:cubicBezTo>
                <a:lnTo>
                  <a:pt x="4224117" y="1381024"/>
                </a:lnTo>
                <a:lnTo>
                  <a:pt x="4241201" y="1325996"/>
                </a:lnTo>
                <a:cubicBezTo>
                  <a:pt x="4330488" y="1114894"/>
                  <a:pt x="4539519" y="966769"/>
                  <a:pt x="4783148" y="966769"/>
                </a:cubicBezTo>
                <a:lnTo>
                  <a:pt x="4825455" y="971034"/>
                </a:lnTo>
                <a:lnTo>
                  <a:pt x="4864350" y="899371"/>
                </a:lnTo>
                <a:cubicBezTo>
                  <a:pt x="5036663" y="644315"/>
                  <a:pt x="5328472" y="476623"/>
                  <a:pt x="5659444" y="476623"/>
                </a:cubicBezTo>
                <a:cubicBezTo>
                  <a:pt x="5924225" y="476623"/>
                  <a:pt x="6163935" y="583946"/>
                  <a:pt x="6337453" y="757464"/>
                </a:cubicBezTo>
                <a:lnTo>
                  <a:pt x="6425970" y="864748"/>
                </a:lnTo>
                <a:lnTo>
                  <a:pt x="6451259" y="818157"/>
                </a:lnTo>
                <a:cubicBezTo>
                  <a:pt x="6649675" y="524463"/>
                  <a:pt x="6985689" y="331367"/>
                  <a:pt x="7366802" y="331367"/>
                </a:cubicBezTo>
                <a:cubicBezTo>
                  <a:pt x="7404913" y="331367"/>
                  <a:pt x="7442573" y="333298"/>
                  <a:pt x="7479690" y="337067"/>
                </a:cubicBezTo>
                <a:lnTo>
                  <a:pt x="7587922" y="353585"/>
                </a:lnTo>
                <a:lnTo>
                  <a:pt x="7654776" y="298426"/>
                </a:lnTo>
                <a:cubicBezTo>
                  <a:pt x="7771229" y="219752"/>
                  <a:pt x="7911615" y="173813"/>
                  <a:pt x="8062731" y="173813"/>
                </a:cubicBezTo>
                <a:cubicBezTo>
                  <a:pt x="8415334" y="173813"/>
                  <a:pt x="8709521" y="423924"/>
                  <a:pt x="8777558" y="756414"/>
                </a:cubicBezTo>
                <a:lnTo>
                  <a:pt x="8779462" y="775297"/>
                </a:lnTo>
                <a:lnTo>
                  <a:pt x="8800464" y="768778"/>
                </a:lnTo>
                <a:cubicBezTo>
                  <a:pt x="8838752" y="760943"/>
                  <a:pt x="8878395" y="756828"/>
                  <a:pt x="8919000" y="756828"/>
                </a:cubicBezTo>
                <a:cubicBezTo>
                  <a:pt x="9122023" y="756828"/>
                  <a:pt x="9301020" y="859692"/>
                  <a:pt x="9406718" y="1016146"/>
                </a:cubicBezTo>
                <a:lnTo>
                  <a:pt x="9430890" y="1060679"/>
                </a:lnTo>
                <a:lnTo>
                  <a:pt x="9438634" y="1035731"/>
                </a:lnTo>
                <a:cubicBezTo>
                  <a:pt x="9559249" y="750564"/>
                  <a:pt x="9841618" y="550471"/>
                  <a:pt x="10170720" y="550471"/>
                </a:cubicBezTo>
                <a:cubicBezTo>
                  <a:pt x="10225570" y="550471"/>
                  <a:pt x="10279123" y="556029"/>
                  <a:pt x="10330844" y="566613"/>
                </a:cubicBezTo>
                <a:lnTo>
                  <a:pt x="10350690" y="571716"/>
                </a:lnTo>
                <a:lnTo>
                  <a:pt x="10345328" y="518528"/>
                </a:lnTo>
                <a:cubicBezTo>
                  <a:pt x="10345328" y="232153"/>
                  <a:pt x="10577481" y="0"/>
                  <a:pt x="10863857" y="0"/>
                </a:cubicBezTo>
                <a:close/>
              </a:path>
            </a:pathLst>
          </a:custGeom>
          <a:solidFill>
            <a:srgbClr val="FFFFFF">
              <a:alpha val="14902"/>
            </a:srgbClr>
          </a:solidFill>
          <a:ln w="25400" cap="sq"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endParaRPr>
          </a:p>
        </p:txBody>
      </p:sp>
      <p:sp>
        <p:nvSpPr>
          <p:cNvPr id="5" name="Rectangle 4"/>
          <p:cNvSpPr>
            <a:spLocks noChangeAspect="1"/>
          </p:cNvSpPr>
          <p:nvPr userDrawn="1"/>
        </p:nvSpPr>
        <p:spPr bwMode="hidden">
          <a:xfrm>
            <a:off x="7424928" y="1712214"/>
            <a:ext cx="1719072" cy="1719072"/>
          </a:xfrm>
          <a:prstGeom prst="rect">
            <a:avLst/>
          </a:prstGeom>
          <a:solidFill>
            <a:srgbClr val="00A6A7"/>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365124" y="869950"/>
            <a:ext cx="7058025" cy="1141836"/>
          </a:xfrm>
        </p:spPr>
        <p:txBody>
          <a:bodyPr>
            <a:normAutofit/>
          </a:bodyPr>
          <a:lstStyle>
            <a:lvl1pPr>
              <a:defRPr sz="2800">
                <a:solidFill>
                  <a:schemeClr val="bg1"/>
                </a:solidFill>
              </a:defRPr>
            </a:lvl1pPr>
          </a:lstStyle>
          <a:p>
            <a:r>
              <a:rPr lang="en-US" dirty="0"/>
              <a:t>Presentation title, sentence case</a:t>
            </a:r>
          </a:p>
        </p:txBody>
      </p:sp>
      <p:sp>
        <p:nvSpPr>
          <p:cNvPr id="3" name="Subtitle 2"/>
          <p:cNvSpPr>
            <a:spLocks noGrp="1"/>
          </p:cNvSpPr>
          <p:nvPr>
            <p:ph type="subTitle" idx="1" hasCustomPrompt="1"/>
          </p:nvPr>
        </p:nvSpPr>
        <p:spPr>
          <a:xfrm>
            <a:off x="365124" y="2103120"/>
            <a:ext cx="7058025" cy="548640"/>
          </a:xfrm>
        </p:spPr>
        <p:txBody>
          <a:bodyPr>
            <a:noAutofit/>
          </a:bodyPr>
          <a:lstStyle>
            <a:lvl1pPr marL="0" indent="0" algn="l">
              <a:spcBef>
                <a:spcPts val="0"/>
              </a:spcBef>
              <a:buNone/>
              <a:defRPr sz="1400" baseline="0">
                <a:solidFill>
                  <a:srgbClr val="40BCBD"/>
                </a:solidFill>
              </a:defRPr>
            </a:lvl1pPr>
            <a:lvl2pPr marL="0" indent="0" algn="l">
              <a:spcBef>
                <a:spcPts val="0"/>
              </a:spcBef>
              <a:buNone/>
              <a:defRPr sz="1400">
                <a:solidFill>
                  <a:srgbClr val="40BCBD"/>
                </a:solidFill>
              </a:defRPr>
            </a:lvl2pPr>
            <a:lvl3pPr marL="0" indent="0" algn="l">
              <a:spcBef>
                <a:spcPts val="0"/>
              </a:spcBef>
              <a:buNone/>
              <a:defRPr sz="1400">
                <a:solidFill>
                  <a:srgbClr val="40BCBD"/>
                </a:solidFill>
              </a:defRPr>
            </a:lvl3pPr>
            <a:lvl4pPr marL="0" indent="0" algn="l">
              <a:spcBef>
                <a:spcPts val="0"/>
              </a:spcBef>
              <a:buNone/>
              <a:defRPr sz="1400">
                <a:solidFill>
                  <a:srgbClr val="40BCBD"/>
                </a:solidFill>
              </a:defRPr>
            </a:lvl4pPr>
            <a:lvl5pPr marL="0" indent="0" algn="l">
              <a:spcBef>
                <a:spcPts val="0"/>
              </a:spcBef>
              <a:buNone/>
              <a:defRPr sz="1400">
                <a:solidFill>
                  <a:srgbClr val="40BCBD"/>
                </a:solidFill>
              </a:defRPr>
            </a:lvl5pPr>
            <a:lvl6pPr marL="0" indent="0" algn="l">
              <a:spcBef>
                <a:spcPts val="0"/>
              </a:spcBef>
              <a:buNone/>
              <a:defRPr sz="1400">
                <a:solidFill>
                  <a:srgbClr val="40BCBD"/>
                </a:solidFill>
              </a:defRPr>
            </a:lvl6pPr>
            <a:lvl7pPr marL="0" indent="0" algn="l">
              <a:spcBef>
                <a:spcPts val="0"/>
              </a:spcBef>
              <a:buNone/>
              <a:defRPr sz="1400">
                <a:solidFill>
                  <a:srgbClr val="40BCBD"/>
                </a:solidFill>
              </a:defRPr>
            </a:lvl7pPr>
            <a:lvl8pPr marL="0" indent="0" algn="l">
              <a:spcBef>
                <a:spcPts val="0"/>
              </a:spcBef>
              <a:buNone/>
              <a:defRPr sz="1400">
                <a:solidFill>
                  <a:srgbClr val="40BCBD"/>
                </a:solidFill>
              </a:defRPr>
            </a:lvl8pPr>
            <a:lvl9pPr marL="0" indent="0" algn="l">
              <a:spcBef>
                <a:spcPts val="0"/>
              </a:spcBef>
              <a:buNone/>
              <a:defRPr sz="1400">
                <a:solidFill>
                  <a:srgbClr val="40BCBD"/>
                </a:solidFill>
              </a:defRPr>
            </a:lvl9pPr>
          </a:lstStyle>
          <a:p>
            <a:r>
              <a:rPr lang="en-US" dirty="0"/>
              <a:t>Optional subtitle</a:t>
            </a:r>
          </a:p>
        </p:txBody>
      </p:sp>
      <p:sp>
        <p:nvSpPr>
          <p:cNvPr id="8" name="Text Placeholder 7"/>
          <p:cNvSpPr>
            <a:spLocks noGrp="1"/>
          </p:cNvSpPr>
          <p:nvPr>
            <p:ph type="body" sz="quarter" idx="11" hasCustomPrompt="1"/>
          </p:nvPr>
        </p:nvSpPr>
        <p:spPr>
          <a:xfrm>
            <a:off x="365124" y="2743200"/>
            <a:ext cx="7058025" cy="182880"/>
          </a:xfrm>
        </p:spPr>
        <p:txBody>
          <a:bodyPr>
            <a:noAutofit/>
          </a:bodyPr>
          <a:lstStyle>
            <a:lvl1pPr marL="0" indent="0">
              <a:spcBef>
                <a:spcPts val="0"/>
              </a:spcBef>
              <a:buNone/>
              <a:defRPr sz="1000">
                <a:solidFill>
                  <a:schemeClr val="bg1"/>
                </a:solidFill>
              </a:defRPr>
            </a:lvl1pPr>
            <a:lvl2pPr marL="0" indent="0">
              <a:spcBef>
                <a:spcPts val="0"/>
              </a:spcBef>
              <a:buNone/>
              <a:defRPr sz="1000">
                <a:solidFill>
                  <a:schemeClr val="bg1"/>
                </a:solidFill>
              </a:defRPr>
            </a:lvl2pPr>
            <a:lvl3pPr marL="0" indent="0">
              <a:spcBef>
                <a:spcPts val="0"/>
              </a:spcBef>
              <a:buNone/>
              <a:defRPr sz="1000">
                <a:solidFill>
                  <a:schemeClr val="bg1"/>
                </a:solidFill>
              </a:defRPr>
            </a:lvl3pPr>
            <a:lvl4pPr marL="0" indent="0">
              <a:spcBef>
                <a:spcPts val="0"/>
              </a:spcBef>
              <a:buNone/>
              <a:defRPr sz="1000">
                <a:solidFill>
                  <a:schemeClr val="bg1"/>
                </a:solidFill>
              </a:defRPr>
            </a:lvl4pPr>
            <a:lvl5pPr marL="0" indent="0">
              <a:spcBef>
                <a:spcPts val="0"/>
              </a:spcBef>
              <a:buNone/>
              <a:defRPr sz="1000">
                <a:solidFill>
                  <a:schemeClr val="bg1"/>
                </a:solidFill>
              </a:defRPr>
            </a:lvl5pPr>
            <a:lvl6pPr marL="0" indent="0">
              <a:spcBef>
                <a:spcPts val="0"/>
              </a:spcBef>
              <a:buNone/>
              <a:defRPr sz="1000">
                <a:solidFill>
                  <a:schemeClr val="bg1"/>
                </a:solidFill>
              </a:defRPr>
            </a:lvl6pPr>
            <a:lvl7pPr marL="0" indent="0">
              <a:spcBef>
                <a:spcPts val="0"/>
              </a:spcBef>
              <a:buNone/>
              <a:defRPr sz="1000">
                <a:solidFill>
                  <a:schemeClr val="bg1"/>
                </a:solidFill>
              </a:defRPr>
            </a:lvl7pPr>
            <a:lvl8pPr marL="0" indent="0">
              <a:spcBef>
                <a:spcPts val="0"/>
              </a:spcBef>
              <a:buNone/>
              <a:defRPr sz="1000">
                <a:solidFill>
                  <a:schemeClr val="bg1"/>
                </a:solidFill>
              </a:defRPr>
            </a:lvl8pPr>
            <a:lvl9pPr marL="0" indent="0">
              <a:spcBef>
                <a:spcPts val="0"/>
              </a:spcBef>
              <a:buNone/>
              <a:defRPr sz="1000">
                <a:solidFill>
                  <a:schemeClr val="bg1"/>
                </a:solidFill>
              </a:defRPr>
            </a:lvl9pPr>
          </a:lstStyle>
          <a:p>
            <a:pPr lvl="0"/>
            <a:r>
              <a:rPr lang="en-US" dirty="0"/>
              <a:t>00 Month 0000  |  </a:t>
            </a:r>
            <a:r>
              <a:rPr lang="en-US" dirty="0" err="1"/>
              <a:t>Firstname</a:t>
            </a:r>
            <a:r>
              <a:rPr lang="en-US" dirty="0"/>
              <a:t> </a:t>
            </a:r>
            <a:r>
              <a:rPr lang="en-US" dirty="0" err="1"/>
              <a:t>Lastname</a:t>
            </a:r>
            <a:endParaRPr lang="en-US" dirty="0"/>
          </a:p>
        </p:txBody>
      </p:sp>
      <p:pic>
        <p:nvPicPr>
          <p:cNvPr id="7" name="Picture 6"/>
          <p:cNvPicPr>
            <a:picLocks noChangeAspect="1"/>
          </p:cNvPicPr>
          <p:nvPr userDrawn="1"/>
        </p:nvPicPr>
        <p:blipFill>
          <a:blip r:embed="rId2"/>
          <a:stretch>
            <a:fillRect/>
          </a:stretch>
        </p:blipFill>
        <p:spPr bwMode="black">
          <a:xfrm>
            <a:off x="7569913" y="1953640"/>
            <a:ext cx="1427321" cy="1234440"/>
          </a:xfrm>
          <a:prstGeom prst="rect">
            <a:avLst/>
          </a:prstGeom>
        </p:spPr>
      </p:pic>
      <p:sp>
        <p:nvSpPr>
          <p:cNvPr id="11" name="Rectangle 10"/>
          <p:cNvSpPr>
            <a:spLocks noChangeAspect="1"/>
          </p:cNvSpPr>
          <p:nvPr userDrawn="1"/>
        </p:nvSpPr>
        <p:spPr bwMode="hidden">
          <a:xfrm>
            <a:off x="7424928" y="3424428"/>
            <a:ext cx="1719072" cy="1719072"/>
          </a:xfrm>
          <a:prstGeom prst="rect">
            <a:avLst/>
          </a:prstGeom>
          <a:solidFill>
            <a:schemeClr val="accent3"/>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a:p>
        </p:txBody>
      </p:sp>
      <p:sp>
        <p:nvSpPr>
          <p:cNvPr id="14" name="Picture Placeholder 8"/>
          <p:cNvSpPr>
            <a:spLocks noGrp="1" noChangeAspect="1"/>
          </p:cNvSpPr>
          <p:nvPr>
            <p:ph type="pic" sz="quarter" idx="10"/>
          </p:nvPr>
        </p:nvSpPr>
        <p:spPr bwMode="gray">
          <a:xfrm>
            <a:off x="7424928" y="0"/>
            <a:ext cx="1719072" cy="1719072"/>
          </a:xfrm>
          <a:solidFill>
            <a:schemeClr val="accent5"/>
          </a:solidFill>
        </p:spPr>
        <p:txBody>
          <a:bodyPr lIns="182880" tIns="182880" rIns="182880" bIns="182880" anchor="ctr" anchorCtr="0">
            <a:normAutofit/>
          </a:bodyPr>
          <a:lstStyle>
            <a:lvl1pPr marL="0" indent="0" algn="ctr">
              <a:buNone/>
              <a:defRPr sz="800"/>
            </a:lvl1pPr>
          </a:lstStyle>
          <a:p>
            <a:r>
              <a:rPr lang="en-US"/>
              <a:t>Click icon to add picture</a:t>
            </a:r>
          </a:p>
        </p:txBody>
      </p:sp>
      <p:grpSp>
        <p:nvGrpSpPr>
          <p:cNvPr id="13" name="Group 12"/>
          <p:cNvGrpSpPr/>
          <p:nvPr userDrawn="1"/>
        </p:nvGrpSpPr>
        <p:grpSpPr bwMode="black">
          <a:xfrm>
            <a:off x="7594679" y="3659237"/>
            <a:ext cx="1376363" cy="1233488"/>
            <a:chOff x="2428081" y="3310731"/>
            <a:chExt cx="1376363" cy="1233488"/>
          </a:xfrm>
        </p:grpSpPr>
        <p:sp>
          <p:nvSpPr>
            <p:cNvPr id="15" name="AutoShape 3"/>
            <p:cNvSpPr>
              <a:spLocks noChangeAspect="1" noChangeArrowheads="1" noTextEdit="1"/>
            </p:cNvSpPr>
            <p:nvPr userDrawn="1"/>
          </p:nvSpPr>
          <p:spPr bwMode="black">
            <a:xfrm>
              <a:off x="2428081" y="3310731"/>
              <a:ext cx="1376363" cy="1233488"/>
            </a:xfrm>
            <a:prstGeom prst="rect">
              <a:avLst/>
            </a:prstGeom>
            <a:noFill/>
            <a:ln>
              <a:noFill/>
            </a:ln>
            <a:extLst/>
          </p:spPr>
          <p:txBody>
            <a:bodyPr vert="horz" wrap="square" lIns="91440" tIns="45720" rIns="91440" bIns="45720" numCol="1" anchor="t" anchorCtr="0" compatLnSpc="1">
              <a:prstTxWarp prst="textNoShape">
                <a:avLst/>
              </a:prstTxWarp>
            </a:bodyPr>
            <a:lstStyle/>
            <a:p>
              <a:endParaRPr lang="en-US"/>
            </a:p>
          </p:txBody>
        </p:sp>
        <p:sp>
          <p:nvSpPr>
            <p:cNvPr id="16" name="Freeform 6"/>
            <p:cNvSpPr>
              <a:spLocks noEditPoints="1"/>
            </p:cNvSpPr>
            <p:nvPr userDrawn="1"/>
          </p:nvSpPr>
          <p:spPr bwMode="black">
            <a:xfrm>
              <a:off x="2778919" y="3688556"/>
              <a:ext cx="647700" cy="217488"/>
            </a:xfrm>
            <a:custGeom>
              <a:avLst/>
              <a:gdLst>
                <a:gd name="T0" fmla="*/ 803 w 1336"/>
                <a:gd name="T1" fmla="*/ 265 h 448"/>
                <a:gd name="T2" fmla="*/ 803 w 1336"/>
                <a:gd name="T3" fmla="*/ 265 h 448"/>
                <a:gd name="T4" fmla="*/ 1336 w 1336"/>
                <a:gd name="T5" fmla="*/ 342 h 448"/>
                <a:gd name="T6" fmla="*/ 799 w 1336"/>
                <a:gd name="T7" fmla="*/ 112 h 448"/>
                <a:gd name="T8" fmla="*/ 803 w 1336"/>
                <a:gd name="T9" fmla="*/ 265 h 448"/>
                <a:gd name="T10" fmla="*/ 775 w 1336"/>
                <a:gd name="T11" fmla="*/ 267 h 448"/>
                <a:gd name="T12" fmla="*/ 775 w 1336"/>
                <a:gd name="T13" fmla="*/ 267 h 448"/>
                <a:gd name="T14" fmla="*/ 58 w 1336"/>
                <a:gd name="T15" fmla="*/ 448 h 448"/>
                <a:gd name="T16" fmla="*/ 653 w 1336"/>
                <a:gd name="T17" fmla="*/ 82 h 448"/>
                <a:gd name="T18" fmla="*/ 724 w 1336"/>
                <a:gd name="T19" fmla="*/ 95 h 448"/>
                <a:gd name="T20" fmla="*/ 775 w 1336"/>
                <a:gd name="T21" fmla="*/ 267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6" h="448">
                  <a:moveTo>
                    <a:pt x="803" y="265"/>
                  </a:moveTo>
                  <a:lnTo>
                    <a:pt x="803" y="265"/>
                  </a:lnTo>
                  <a:cubicBezTo>
                    <a:pt x="999" y="249"/>
                    <a:pt x="1183" y="269"/>
                    <a:pt x="1336" y="342"/>
                  </a:cubicBezTo>
                  <a:cubicBezTo>
                    <a:pt x="1222" y="265"/>
                    <a:pt x="1044" y="171"/>
                    <a:pt x="799" y="112"/>
                  </a:cubicBezTo>
                  <a:cubicBezTo>
                    <a:pt x="794" y="179"/>
                    <a:pt x="799" y="237"/>
                    <a:pt x="803" y="265"/>
                  </a:cubicBezTo>
                  <a:close/>
                  <a:moveTo>
                    <a:pt x="775" y="267"/>
                  </a:moveTo>
                  <a:lnTo>
                    <a:pt x="775" y="267"/>
                  </a:lnTo>
                  <a:cubicBezTo>
                    <a:pt x="556" y="288"/>
                    <a:pt x="297" y="359"/>
                    <a:pt x="58" y="448"/>
                  </a:cubicBezTo>
                  <a:cubicBezTo>
                    <a:pt x="0" y="248"/>
                    <a:pt x="151" y="0"/>
                    <a:pt x="653" y="82"/>
                  </a:cubicBezTo>
                  <a:cubicBezTo>
                    <a:pt x="677" y="86"/>
                    <a:pt x="701" y="90"/>
                    <a:pt x="724" y="95"/>
                  </a:cubicBezTo>
                  <a:cubicBezTo>
                    <a:pt x="736" y="166"/>
                    <a:pt x="757" y="224"/>
                    <a:pt x="775" y="267"/>
                  </a:cubicBezTo>
                  <a:close/>
                </a:path>
              </a:pathLst>
            </a:custGeom>
            <a:solidFill>
              <a:srgbClr val="FFFFFF">
                <a:alpha val="50000"/>
              </a:srgbClr>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en-US"/>
            </a:p>
          </p:txBody>
        </p:sp>
        <p:sp>
          <p:nvSpPr>
            <p:cNvPr id="17" name="Freeform 7"/>
            <p:cNvSpPr>
              <a:spLocks noEditPoints="1"/>
            </p:cNvSpPr>
            <p:nvPr userDrawn="1"/>
          </p:nvSpPr>
          <p:spPr bwMode="black">
            <a:xfrm>
              <a:off x="2659856" y="4072731"/>
              <a:ext cx="919163" cy="250825"/>
            </a:xfrm>
            <a:custGeom>
              <a:avLst/>
              <a:gdLst>
                <a:gd name="T0" fmla="*/ 1580 w 1897"/>
                <a:gd name="T1" fmla="*/ 301 h 515"/>
                <a:gd name="T2" fmla="*/ 1706 w 1897"/>
                <a:gd name="T3" fmla="*/ 301 h 515"/>
                <a:gd name="T4" fmla="*/ 1596 w 1897"/>
                <a:gd name="T5" fmla="*/ 20 h 515"/>
                <a:gd name="T6" fmla="*/ 1392 w 1897"/>
                <a:gd name="T7" fmla="*/ 500 h 515"/>
                <a:gd name="T8" fmla="*/ 1542 w 1897"/>
                <a:gd name="T9" fmla="*/ 394 h 515"/>
                <a:gd name="T10" fmla="*/ 1787 w 1897"/>
                <a:gd name="T11" fmla="*/ 500 h 515"/>
                <a:gd name="T12" fmla="*/ 1693 w 1897"/>
                <a:gd name="T13" fmla="*/ 20 h 515"/>
                <a:gd name="T14" fmla="*/ 1813 w 1897"/>
                <a:gd name="T15" fmla="*/ 77 h 515"/>
                <a:gd name="T16" fmla="*/ 1813 w 1897"/>
                <a:gd name="T17" fmla="*/ 61 h 515"/>
                <a:gd name="T18" fmla="*/ 1829 w 1897"/>
                <a:gd name="T19" fmla="*/ 77 h 515"/>
                <a:gd name="T20" fmla="*/ 1826 w 1897"/>
                <a:gd name="T21" fmla="*/ 59 h 515"/>
                <a:gd name="T22" fmla="*/ 1834 w 1897"/>
                <a:gd name="T23" fmla="*/ 48 h 515"/>
                <a:gd name="T24" fmla="*/ 1819 w 1897"/>
                <a:gd name="T25" fmla="*/ 35 h 515"/>
                <a:gd name="T26" fmla="*/ 1806 w 1897"/>
                <a:gd name="T27" fmla="*/ 77 h 515"/>
                <a:gd name="T28" fmla="*/ 1850 w 1897"/>
                <a:gd name="T29" fmla="*/ 56 h 515"/>
                <a:gd name="T30" fmla="*/ 1819 w 1897"/>
                <a:gd name="T31" fmla="*/ 88 h 515"/>
                <a:gd name="T32" fmla="*/ 1819 w 1897"/>
                <a:gd name="T33" fmla="*/ 25 h 515"/>
                <a:gd name="T34" fmla="*/ 1819 w 1897"/>
                <a:gd name="T35" fmla="*/ 20 h 515"/>
                <a:gd name="T36" fmla="*/ 1783 w 1897"/>
                <a:gd name="T37" fmla="*/ 56 h 515"/>
                <a:gd name="T38" fmla="*/ 1855 w 1897"/>
                <a:gd name="T39" fmla="*/ 56 h 515"/>
                <a:gd name="T40" fmla="*/ 1813 w 1897"/>
                <a:gd name="T41" fmla="*/ 41 h 515"/>
                <a:gd name="T42" fmla="*/ 1818 w 1897"/>
                <a:gd name="T43" fmla="*/ 41 h 515"/>
                <a:gd name="T44" fmla="*/ 1827 w 1897"/>
                <a:gd name="T45" fmla="*/ 48 h 515"/>
                <a:gd name="T46" fmla="*/ 1818 w 1897"/>
                <a:gd name="T47" fmla="*/ 55 h 515"/>
                <a:gd name="T48" fmla="*/ 1813 w 1897"/>
                <a:gd name="T49" fmla="*/ 41 h 515"/>
                <a:gd name="T50" fmla="*/ 273 w 1897"/>
                <a:gd name="T51" fmla="*/ 190 h 515"/>
                <a:gd name="T52" fmla="*/ 106 w 1897"/>
                <a:gd name="T53" fmla="*/ 263 h 515"/>
                <a:gd name="T54" fmla="*/ 188 w 1897"/>
                <a:gd name="T55" fmla="*/ 116 h 515"/>
                <a:gd name="T56" fmla="*/ 273 w 1897"/>
                <a:gd name="T57" fmla="*/ 190 h 515"/>
                <a:gd name="T58" fmla="*/ 197 w 1897"/>
                <a:gd name="T59" fmla="*/ 20 h 515"/>
                <a:gd name="T60" fmla="*/ 0 w 1897"/>
                <a:gd name="T61" fmla="*/ 500 h 515"/>
                <a:gd name="T62" fmla="*/ 106 w 1897"/>
                <a:gd name="T63" fmla="*/ 356 h 515"/>
                <a:gd name="T64" fmla="*/ 380 w 1897"/>
                <a:gd name="T65" fmla="*/ 188 h 515"/>
                <a:gd name="T66" fmla="*/ 197 w 1897"/>
                <a:gd name="T67" fmla="*/ 20 h 515"/>
                <a:gd name="T68" fmla="*/ 955 w 1897"/>
                <a:gd name="T69" fmla="*/ 74 h 515"/>
                <a:gd name="T70" fmla="*/ 954 w 1897"/>
                <a:gd name="T71" fmla="*/ 443 h 515"/>
                <a:gd name="T72" fmla="*/ 1339 w 1897"/>
                <a:gd name="T73" fmla="*/ 438 h 515"/>
                <a:gd name="T74" fmla="*/ 1342 w 1897"/>
                <a:gd name="T75" fmla="*/ 215 h 515"/>
                <a:gd name="T76" fmla="*/ 1133 w 1897"/>
                <a:gd name="T77" fmla="*/ 304 h 515"/>
                <a:gd name="T78" fmla="*/ 1242 w 1897"/>
                <a:gd name="T79" fmla="*/ 394 h 515"/>
                <a:gd name="T80" fmla="*/ 1027 w 1897"/>
                <a:gd name="T81" fmla="*/ 375 h 515"/>
                <a:gd name="T82" fmla="*/ 1029 w 1897"/>
                <a:gd name="T83" fmla="*/ 143 h 515"/>
                <a:gd name="T84" fmla="*/ 1208 w 1897"/>
                <a:gd name="T85" fmla="*/ 107 h 515"/>
                <a:gd name="T86" fmla="*/ 1317 w 1897"/>
                <a:gd name="T87" fmla="*/ 63 h 515"/>
                <a:gd name="T88" fmla="*/ 955 w 1897"/>
                <a:gd name="T89" fmla="*/ 74 h 515"/>
                <a:gd name="T90" fmla="*/ 563 w 1897"/>
                <a:gd name="T91" fmla="*/ 309 h 515"/>
                <a:gd name="T92" fmla="*/ 769 w 1897"/>
                <a:gd name="T93" fmla="*/ 215 h 515"/>
                <a:gd name="T94" fmla="*/ 563 w 1897"/>
                <a:gd name="T95" fmla="*/ 114 h 515"/>
                <a:gd name="T96" fmla="*/ 820 w 1897"/>
                <a:gd name="T97" fmla="*/ 20 h 515"/>
                <a:gd name="T98" fmla="*/ 458 w 1897"/>
                <a:gd name="T99" fmla="*/ 500 h 515"/>
                <a:gd name="T100" fmla="*/ 823 w 1897"/>
                <a:gd name="T101" fmla="*/ 407 h 515"/>
                <a:gd name="T102" fmla="*/ 563 w 1897"/>
                <a:gd name="T103" fmla="*/ 309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97" h="515">
                  <a:moveTo>
                    <a:pt x="1580" y="301"/>
                  </a:moveTo>
                  <a:lnTo>
                    <a:pt x="1580" y="301"/>
                  </a:lnTo>
                  <a:lnTo>
                    <a:pt x="1643" y="146"/>
                  </a:lnTo>
                  <a:lnTo>
                    <a:pt x="1706" y="301"/>
                  </a:lnTo>
                  <a:lnTo>
                    <a:pt x="1580" y="301"/>
                  </a:lnTo>
                  <a:close/>
                  <a:moveTo>
                    <a:pt x="1596" y="20"/>
                  </a:moveTo>
                  <a:lnTo>
                    <a:pt x="1596" y="20"/>
                  </a:lnTo>
                  <a:lnTo>
                    <a:pt x="1392" y="500"/>
                  </a:lnTo>
                  <a:lnTo>
                    <a:pt x="1499" y="500"/>
                  </a:lnTo>
                  <a:lnTo>
                    <a:pt x="1542" y="394"/>
                  </a:lnTo>
                  <a:lnTo>
                    <a:pt x="1744" y="394"/>
                  </a:lnTo>
                  <a:lnTo>
                    <a:pt x="1787" y="500"/>
                  </a:lnTo>
                  <a:lnTo>
                    <a:pt x="1897" y="500"/>
                  </a:lnTo>
                  <a:lnTo>
                    <a:pt x="1693" y="20"/>
                  </a:lnTo>
                  <a:lnTo>
                    <a:pt x="1596" y="20"/>
                  </a:lnTo>
                  <a:close/>
                  <a:moveTo>
                    <a:pt x="1813" y="77"/>
                  </a:moveTo>
                  <a:lnTo>
                    <a:pt x="1813" y="77"/>
                  </a:lnTo>
                  <a:lnTo>
                    <a:pt x="1813" y="61"/>
                  </a:lnTo>
                  <a:lnTo>
                    <a:pt x="1820" y="61"/>
                  </a:lnTo>
                  <a:lnTo>
                    <a:pt x="1829" y="77"/>
                  </a:lnTo>
                  <a:lnTo>
                    <a:pt x="1837" y="77"/>
                  </a:lnTo>
                  <a:lnTo>
                    <a:pt x="1826" y="59"/>
                  </a:lnTo>
                  <a:cubicBezTo>
                    <a:pt x="1829" y="58"/>
                    <a:pt x="1831" y="57"/>
                    <a:pt x="1832" y="55"/>
                  </a:cubicBezTo>
                  <a:cubicBezTo>
                    <a:pt x="1833" y="53"/>
                    <a:pt x="1834" y="50"/>
                    <a:pt x="1834" y="48"/>
                  </a:cubicBezTo>
                  <a:cubicBezTo>
                    <a:pt x="1834" y="44"/>
                    <a:pt x="1833" y="40"/>
                    <a:pt x="1830" y="38"/>
                  </a:cubicBezTo>
                  <a:cubicBezTo>
                    <a:pt x="1828" y="36"/>
                    <a:pt x="1824" y="35"/>
                    <a:pt x="1819" y="35"/>
                  </a:cubicBezTo>
                  <a:lnTo>
                    <a:pt x="1806" y="35"/>
                  </a:lnTo>
                  <a:lnTo>
                    <a:pt x="1806" y="77"/>
                  </a:lnTo>
                  <a:lnTo>
                    <a:pt x="1813" y="77"/>
                  </a:lnTo>
                  <a:close/>
                  <a:moveTo>
                    <a:pt x="1850" y="56"/>
                  </a:moveTo>
                  <a:lnTo>
                    <a:pt x="1850" y="56"/>
                  </a:lnTo>
                  <a:cubicBezTo>
                    <a:pt x="1850" y="74"/>
                    <a:pt x="1836" y="88"/>
                    <a:pt x="1819" y="88"/>
                  </a:cubicBezTo>
                  <a:cubicBezTo>
                    <a:pt x="1802" y="88"/>
                    <a:pt x="1788" y="74"/>
                    <a:pt x="1788" y="56"/>
                  </a:cubicBezTo>
                  <a:cubicBezTo>
                    <a:pt x="1788" y="39"/>
                    <a:pt x="1802" y="25"/>
                    <a:pt x="1819" y="25"/>
                  </a:cubicBezTo>
                  <a:cubicBezTo>
                    <a:pt x="1836" y="25"/>
                    <a:pt x="1850" y="39"/>
                    <a:pt x="1850" y="56"/>
                  </a:cubicBezTo>
                  <a:close/>
                  <a:moveTo>
                    <a:pt x="1819" y="20"/>
                  </a:moveTo>
                  <a:lnTo>
                    <a:pt x="1819" y="20"/>
                  </a:lnTo>
                  <a:cubicBezTo>
                    <a:pt x="1799" y="20"/>
                    <a:pt x="1783" y="37"/>
                    <a:pt x="1783" y="56"/>
                  </a:cubicBezTo>
                  <a:cubicBezTo>
                    <a:pt x="1783" y="76"/>
                    <a:pt x="1799" y="92"/>
                    <a:pt x="1819" y="92"/>
                  </a:cubicBezTo>
                  <a:cubicBezTo>
                    <a:pt x="1839" y="92"/>
                    <a:pt x="1855" y="76"/>
                    <a:pt x="1855" y="56"/>
                  </a:cubicBezTo>
                  <a:cubicBezTo>
                    <a:pt x="1855" y="37"/>
                    <a:pt x="1839" y="20"/>
                    <a:pt x="1819" y="20"/>
                  </a:cubicBezTo>
                  <a:close/>
                  <a:moveTo>
                    <a:pt x="1813" y="41"/>
                  </a:moveTo>
                  <a:lnTo>
                    <a:pt x="1813" y="41"/>
                  </a:lnTo>
                  <a:lnTo>
                    <a:pt x="1818" y="41"/>
                  </a:lnTo>
                  <a:cubicBezTo>
                    <a:pt x="1821" y="41"/>
                    <a:pt x="1823" y="42"/>
                    <a:pt x="1825" y="43"/>
                  </a:cubicBezTo>
                  <a:cubicBezTo>
                    <a:pt x="1826" y="44"/>
                    <a:pt x="1827" y="46"/>
                    <a:pt x="1827" y="48"/>
                  </a:cubicBezTo>
                  <a:cubicBezTo>
                    <a:pt x="1827" y="50"/>
                    <a:pt x="1826" y="52"/>
                    <a:pt x="1825" y="53"/>
                  </a:cubicBezTo>
                  <a:cubicBezTo>
                    <a:pt x="1823" y="54"/>
                    <a:pt x="1821" y="55"/>
                    <a:pt x="1818" y="55"/>
                  </a:cubicBezTo>
                  <a:lnTo>
                    <a:pt x="1813" y="55"/>
                  </a:lnTo>
                  <a:lnTo>
                    <a:pt x="1813" y="41"/>
                  </a:lnTo>
                  <a:close/>
                  <a:moveTo>
                    <a:pt x="273" y="190"/>
                  </a:moveTo>
                  <a:lnTo>
                    <a:pt x="273" y="190"/>
                  </a:lnTo>
                  <a:cubicBezTo>
                    <a:pt x="273" y="231"/>
                    <a:pt x="243" y="263"/>
                    <a:pt x="190" y="263"/>
                  </a:cubicBezTo>
                  <a:lnTo>
                    <a:pt x="106" y="263"/>
                  </a:lnTo>
                  <a:lnTo>
                    <a:pt x="106" y="116"/>
                  </a:lnTo>
                  <a:lnTo>
                    <a:pt x="188" y="116"/>
                  </a:lnTo>
                  <a:cubicBezTo>
                    <a:pt x="241" y="116"/>
                    <a:pt x="273" y="141"/>
                    <a:pt x="273" y="189"/>
                  </a:cubicBezTo>
                  <a:lnTo>
                    <a:pt x="273" y="190"/>
                  </a:lnTo>
                  <a:close/>
                  <a:moveTo>
                    <a:pt x="197" y="20"/>
                  </a:moveTo>
                  <a:lnTo>
                    <a:pt x="197" y="20"/>
                  </a:lnTo>
                  <a:lnTo>
                    <a:pt x="0" y="20"/>
                  </a:lnTo>
                  <a:lnTo>
                    <a:pt x="0" y="500"/>
                  </a:lnTo>
                  <a:lnTo>
                    <a:pt x="106" y="500"/>
                  </a:lnTo>
                  <a:lnTo>
                    <a:pt x="106" y="356"/>
                  </a:lnTo>
                  <a:lnTo>
                    <a:pt x="186" y="356"/>
                  </a:lnTo>
                  <a:cubicBezTo>
                    <a:pt x="294" y="356"/>
                    <a:pt x="380" y="299"/>
                    <a:pt x="380" y="188"/>
                  </a:cubicBezTo>
                  <a:lnTo>
                    <a:pt x="380" y="186"/>
                  </a:lnTo>
                  <a:cubicBezTo>
                    <a:pt x="380" y="88"/>
                    <a:pt x="311" y="20"/>
                    <a:pt x="197" y="20"/>
                  </a:cubicBezTo>
                  <a:close/>
                  <a:moveTo>
                    <a:pt x="955" y="74"/>
                  </a:moveTo>
                  <a:lnTo>
                    <a:pt x="955" y="74"/>
                  </a:lnTo>
                  <a:cubicBezTo>
                    <a:pt x="905" y="123"/>
                    <a:pt x="879" y="186"/>
                    <a:pt x="879" y="259"/>
                  </a:cubicBezTo>
                  <a:cubicBezTo>
                    <a:pt x="879" y="333"/>
                    <a:pt x="904" y="395"/>
                    <a:pt x="954" y="443"/>
                  </a:cubicBezTo>
                  <a:cubicBezTo>
                    <a:pt x="1003" y="491"/>
                    <a:pt x="1065" y="515"/>
                    <a:pt x="1138" y="515"/>
                  </a:cubicBezTo>
                  <a:cubicBezTo>
                    <a:pt x="1225" y="515"/>
                    <a:pt x="1292" y="489"/>
                    <a:pt x="1339" y="438"/>
                  </a:cubicBezTo>
                  <a:lnTo>
                    <a:pt x="1342" y="435"/>
                  </a:lnTo>
                  <a:lnTo>
                    <a:pt x="1342" y="215"/>
                  </a:lnTo>
                  <a:lnTo>
                    <a:pt x="1133" y="215"/>
                  </a:lnTo>
                  <a:lnTo>
                    <a:pt x="1133" y="304"/>
                  </a:lnTo>
                  <a:lnTo>
                    <a:pt x="1242" y="304"/>
                  </a:lnTo>
                  <a:lnTo>
                    <a:pt x="1242" y="394"/>
                  </a:lnTo>
                  <a:cubicBezTo>
                    <a:pt x="1214" y="411"/>
                    <a:pt x="1178" y="419"/>
                    <a:pt x="1137" y="419"/>
                  </a:cubicBezTo>
                  <a:cubicBezTo>
                    <a:pt x="1094" y="419"/>
                    <a:pt x="1057" y="404"/>
                    <a:pt x="1027" y="375"/>
                  </a:cubicBezTo>
                  <a:cubicBezTo>
                    <a:pt x="998" y="347"/>
                    <a:pt x="982" y="308"/>
                    <a:pt x="982" y="260"/>
                  </a:cubicBezTo>
                  <a:cubicBezTo>
                    <a:pt x="982" y="211"/>
                    <a:pt x="998" y="172"/>
                    <a:pt x="1029" y="143"/>
                  </a:cubicBezTo>
                  <a:cubicBezTo>
                    <a:pt x="1060" y="113"/>
                    <a:pt x="1099" y="99"/>
                    <a:pt x="1144" y="99"/>
                  </a:cubicBezTo>
                  <a:cubicBezTo>
                    <a:pt x="1168" y="99"/>
                    <a:pt x="1190" y="101"/>
                    <a:pt x="1208" y="107"/>
                  </a:cubicBezTo>
                  <a:cubicBezTo>
                    <a:pt x="1224" y="113"/>
                    <a:pt x="1241" y="123"/>
                    <a:pt x="1258" y="137"/>
                  </a:cubicBezTo>
                  <a:lnTo>
                    <a:pt x="1317" y="63"/>
                  </a:lnTo>
                  <a:cubicBezTo>
                    <a:pt x="1286" y="36"/>
                    <a:pt x="1230" y="0"/>
                    <a:pt x="1138" y="0"/>
                  </a:cubicBezTo>
                  <a:cubicBezTo>
                    <a:pt x="1067" y="0"/>
                    <a:pt x="1005" y="25"/>
                    <a:pt x="955" y="74"/>
                  </a:cubicBezTo>
                  <a:close/>
                  <a:moveTo>
                    <a:pt x="563" y="309"/>
                  </a:moveTo>
                  <a:lnTo>
                    <a:pt x="563" y="309"/>
                  </a:lnTo>
                  <a:lnTo>
                    <a:pt x="769" y="309"/>
                  </a:lnTo>
                  <a:lnTo>
                    <a:pt x="769" y="215"/>
                  </a:lnTo>
                  <a:lnTo>
                    <a:pt x="563" y="215"/>
                  </a:lnTo>
                  <a:lnTo>
                    <a:pt x="563" y="114"/>
                  </a:lnTo>
                  <a:lnTo>
                    <a:pt x="820" y="114"/>
                  </a:lnTo>
                  <a:lnTo>
                    <a:pt x="820" y="20"/>
                  </a:lnTo>
                  <a:lnTo>
                    <a:pt x="458" y="20"/>
                  </a:lnTo>
                  <a:lnTo>
                    <a:pt x="458" y="500"/>
                  </a:lnTo>
                  <a:lnTo>
                    <a:pt x="823" y="500"/>
                  </a:lnTo>
                  <a:lnTo>
                    <a:pt x="823" y="407"/>
                  </a:lnTo>
                  <a:lnTo>
                    <a:pt x="563" y="407"/>
                  </a:lnTo>
                  <a:lnTo>
                    <a:pt x="563" y="309"/>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7"/>
            <p:cNvSpPr>
              <a:spLocks noEditPoints="1"/>
            </p:cNvSpPr>
            <p:nvPr userDrawn="1"/>
          </p:nvSpPr>
          <p:spPr bwMode="black">
            <a:xfrm>
              <a:off x="2591594" y="3512344"/>
              <a:ext cx="1062038" cy="492125"/>
            </a:xfrm>
            <a:custGeom>
              <a:avLst/>
              <a:gdLst>
                <a:gd name="T0" fmla="*/ 1949 w 2192"/>
                <a:gd name="T1" fmla="*/ 300 h 1016"/>
                <a:gd name="T2" fmla="*/ 1949 w 2192"/>
                <a:gd name="T3" fmla="*/ 300 h 1016"/>
                <a:gd name="T4" fmla="*/ 1946 w 2192"/>
                <a:gd name="T5" fmla="*/ 299 h 1016"/>
                <a:gd name="T6" fmla="*/ 1890 w 2192"/>
                <a:gd name="T7" fmla="*/ 310 h 1016"/>
                <a:gd name="T8" fmla="*/ 1887 w 2192"/>
                <a:gd name="T9" fmla="*/ 313 h 1016"/>
                <a:gd name="T10" fmla="*/ 1937 w 2192"/>
                <a:gd name="T11" fmla="*/ 338 h 1016"/>
                <a:gd name="T12" fmla="*/ 1949 w 2192"/>
                <a:gd name="T13" fmla="*/ 300 h 1016"/>
                <a:gd name="T14" fmla="*/ 2179 w 2192"/>
                <a:gd name="T15" fmla="*/ 576 h 1016"/>
                <a:gd name="T16" fmla="*/ 2179 w 2192"/>
                <a:gd name="T17" fmla="*/ 576 h 1016"/>
                <a:gd name="T18" fmla="*/ 2147 w 2192"/>
                <a:gd name="T19" fmla="*/ 630 h 1016"/>
                <a:gd name="T20" fmla="*/ 2080 w 2192"/>
                <a:gd name="T21" fmla="*/ 641 h 1016"/>
                <a:gd name="T22" fmla="*/ 1910 w 2192"/>
                <a:gd name="T23" fmla="*/ 572 h 1016"/>
                <a:gd name="T24" fmla="*/ 1622 w 2192"/>
                <a:gd name="T25" fmla="*/ 492 h 1016"/>
                <a:gd name="T26" fmla="*/ 1611 w 2192"/>
                <a:gd name="T27" fmla="*/ 504 h 1016"/>
                <a:gd name="T28" fmla="*/ 1803 w 2192"/>
                <a:gd name="T29" fmla="*/ 626 h 1016"/>
                <a:gd name="T30" fmla="*/ 1845 w 2192"/>
                <a:gd name="T31" fmla="*/ 779 h 1016"/>
                <a:gd name="T32" fmla="*/ 1725 w 2192"/>
                <a:gd name="T33" fmla="*/ 706 h 1016"/>
                <a:gd name="T34" fmla="*/ 1188 w 2192"/>
                <a:gd name="T35" fmla="*/ 476 h 1016"/>
                <a:gd name="T36" fmla="*/ 1759 w 2192"/>
                <a:gd name="T37" fmla="*/ 67 h 1016"/>
                <a:gd name="T38" fmla="*/ 1912 w 2192"/>
                <a:gd name="T39" fmla="*/ 124 h 1016"/>
                <a:gd name="T40" fmla="*/ 1878 w 2192"/>
                <a:gd name="T41" fmla="*/ 159 h 1016"/>
                <a:gd name="T42" fmla="*/ 1880 w 2192"/>
                <a:gd name="T43" fmla="*/ 191 h 1016"/>
                <a:gd name="T44" fmla="*/ 1977 w 2192"/>
                <a:gd name="T45" fmla="*/ 267 h 1016"/>
                <a:gd name="T46" fmla="*/ 2010 w 2192"/>
                <a:gd name="T47" fmla="*/ 355 h 1016"/>
                <a:gd name="T48" fmla="*/ 2174 w 2192"/>
                <a:gd name="T49" fmla="*/ 531 h 1016"/>
                <a:gd name="T50" fmla="*/ 2179 w 2192"/>
                <a:gd name="T51" fmla="*/ 576 h 1016"/>
                <a:gd name="T52" fmla="*/ 1123 w 2192"/>
                <a:gd name="T53" fmla="*/ 197 h 1016"/>
                <a:gd name="T54" fmla="*/ 1123 w 2192"/>
                <a:gd name="T55" fmla="*/ 197 h 1016"/>
                <a:gd name="T56" fmla="*/ 1113 w 2192"/>
                <a:gd name="T57" fmla="*/ 459 h 1016"/>
                <a:gd name="T58" fmla="*/ 1042 w 2192"/>
                <a:gd name="T59" fmla="*/ 446 h 1016"/>
                <a:gd name="T60" fmla="*/ 447 w 2192"/>
                <a:gd name="T61" fmla="*/ 812 h 1016"/>
                <a:gd name="T62" fmla="*/ 0 w 2192"/>
                <a:gd name="T63" fmla="*/ 1016 h 1016"/>
                <a:gd name="T64" fmla="*/ 987 w 2192"/>
                <a:gd name="T65" fmla="*/ 73 h 1016"/>
                <a:gd name="T66" fmla="*/ 1123 w 2192"/>
                <a:gd name="T67" fmla="*/ 197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92" h="1016">
                  <a:moveTo>
                    <a:pt x="1949" y="300"/>
                  </a:moveTo>
                  <a:lnTo>
                    <a:pt x="1949" y="300"/>
                  </a:lnTo>
                  <a:lnTo>
                    <a:pt x="1946" y="299"/>
                  </a:lnTo>
                  <a:cubicBezTo>
                    <a:pt x="1946" y="298"/>
                    <a:pt x="1914" y="284"/>
                    <a:pt x="1890" y="310"/>
                  </a:cubicBezTo>
                  <a:lnTo>
                    <a:pt x="1887" y="313"/>
                  </a:lnTo>
                  <a:lnTo>
                    <a:pt x="1937" y="338"/>
                  </a:lnTo>
                  <a:lnTo>
                    <a:pt x="1949" y="300"/>
                  </a:lnTo>
                  <a:close/>
                  <a:moveTo>
                    <a:pt x="2179" y="576"/>
                  </a:moveTo>
                  <a:lnTo>
                    <a:pt x="2179" y="576"/>
                  </a:lnTo>
                  <a:cubicBezTo>
                    <a:pt x="2179" y="576"/>
                    <a:pt x="2157" y="615"/>
                    <a:pt x="2147" y="630"/>
                  </a:cubicBezTo>
                  <a:cubicBezTo>
                    <a:pt x="2137" y="644"/>
                    <a:pt x="2107" y="653"/>
                    <a:pt x="2080" y="641"/>
                  </a:cubicBezTo>
                  <a:cubicBezTo>
                    <a:pt x="2068" y="635"/>
                    <a:pt x="1954" y="568"/>
                    <a:pt x="1910" y="572"/>
                  </a:cubicBezTo>
                  <a:cubicBezTo>
                    <a:pt x="1689" y="591"/>
                    <a:pt x="1629" y="500"/>
                    <a:pt x="1622" y="492"/>
                  </a:cubicBezTo>
                  <a:cubicBezTo>
                    <a:pt x="1615" y="484"/>
                    <a:pt x="1601" y="488"/>
                    <a:pt x="1611" y="504"/>
                  </a:cubicBezTo>
                  <a:cubicBezTo>
                    <a:pt x="1659" y="587"/>
                    <a:pt x="1803" y="626"/>
                    <a:pt x="1803" y="626"/>
                  </a:cubicBezTo>
                  <a:cubicBezTo>
                    <a:pt x="1840" y="716"/>
                    <a:pt x="1845" y="779"/>
                    <a:pt x="1845" y="779"/>
                  </a:cubicBezTo>
                  <a:cubicBezTo>
                    <a:pt x="1808" y="750"/>
                    <a:pt x="1767" y="726"/>
                    <a:pt x="1725" y="706"/>
                  </a:cubicBezTo>
                  <a:cubicBezTo>
                    <a:pt x="1611" y="629"/>
                    <a:pt x="1433" y="535"/>
                    <a:pt x="1188" y="476"/>
                  </a:cubicBezTo>
                  <a:cubicBezTo>
                    <a:pt x="1202" y="281"/>
                    <a:pt x="1300" y="0"/>
                    <a:pt x="1759" y="67"/>
                  </a:cubicBezTo>
                  <a:cubicBezTo>
                    <a:pt x="1759" y="67"/>
                    <a:pt x="1851" y="82"/>
                    <a:pt x="1912" y="124"/>
                  </a:cubicBezTo>
                  <a:cubicBezTo>
                    <a:pt x="1912" y="124"/>
                    <a:pt x="1898" y="140"/>
                    <a:pt x="1878" y="159"/>
                  </a:cubicBezTo>
                  <a:cubicBezTo>
                    <a:pt x="1859" y="178"/>
                    <a:pt x="1880" y="191"/>
                    <a:pt x="1880" y="191"/>
                  </a:cubicBezTo>
                  <a:lnTo>
                    <a:pt x="1977" y="267"/>
                  </a:lnTo>
                  <a:cubicBezTo>
                    <a:pt x="1978" y="307"/>
                    <a:pt x="1980" y="318"/>
                    <a:pt x="2010" y="355"/>
                  </a:cubicBezTo>
                  <a:cubicBezTo>
                    <a:pt x="2041" y="391"/>
                    <a:pt x="2158" y="515"/>
                    <a:pt x="2174" y="531"/>
                  </a:cubicBezTo>
                  <a:cubicBezTo>
                    <a:pt x="2192" y="550"/>
                    <a:pt x="2179" y="576"/>
                    <a:pt x="2179" y="576"/>
                  </a:cubicBezTo>
                  <a:close/>
                  <a:moveTo>
                    <a:pt x="1123" y="197"/>
                  </a:moveTo>
                  <a:lnTo>
                    <a:pt x="1123" y="197"/>
                  </a:lnTo>
                  <a:cubicBezTo>
                    <a:pt x="1098" y="297"/>
                    <a:pt x="1100" y="385"/>
                    <a:pt x="1113" y="459"/>
                  </a:cubicBezTo>
                  <a:cubicBezTo>
                    <a:pt x="1090" y="454"/>
                    <a:pt x="1066" y="450"/>
                    <a:pt x="1042" y="446"/>
                  </a:cubicBezTo>
                  <a:cubicBezTo>
                    <a:pt x="540" y="364"/>
                    <a:pt x="389" y="612"/>
                    <a:pt x="447" y="812"/>
                  </a:cubicBezTo>
                  <a:cubicBezTo>
                    <a:pt x="281" y="875"/>
                    <a:pt x="125" y="946"/>
                    <a:pt x="0" y="1016"/>
                  </a:cubicBezTo>
                  <a:cubicBezTo>
                    <a:pt x="197" y="544"/>
                    <a:pt x="625" y="128"/>
                    <a:pt x="987" y="73"/>
                  </a:cubicBezTo>
                  <a:cubicBezTo>
                    <a:pt x="1105" y="58"/>
                    <a:pt x="1138" y="134"/>
                    <a:pt x="1123" y="197"/>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9" name="Footer Placeholder 4"/>
          <p:cNvSpPr txBox="1">
            <a:spLocks/>
          </p:cNvSpPr>
          <p:nvPr userDrawn="1"/>
        </p:nvSpPr>
        <p:spPr>
          <a:xfrm>
            <a:off x="365124" y="4853288"/>
            <a:ext cx="2652712" cy="182580"/>
          </a:xfrm>
          <a:prstGeom prst="rect">
            <a:avLst/>
          </a:prstGeom>
          <a:noFill/>
        </p:spPr>
        <p:txBody>
          <a:bodyPr vert="horz" lIns="0" tIns="0" rIns="0" bIns="0" rtlCol="0" anchor="b" anchorCtr="0"/>
          <a:lstStyle>
            <a:defPPr>
              <a:defRPr lang="en-US"/>
            </a:defPPr>
            <a:lvl1pPr marL="0" algn="r" defTabSz="914400" rtl="0" eaLnBrk="1" latinLnBrk="0" hangingPunct="1">
              <a:defRPr sz="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gn="l"/>
            <a:r>
              <a:rPr lang="en-US" sz="600" dirty="0">
                <a:solidFill>
                  <a:srgbClr val="8F92AA"/>
                </a:solidFill>
              </a:rPr>
              <a:t>© </a:t>
            </a:r>
            <a:r>
              <a:rPr lang="is-IS" sz="600" dirty="0">
                <a:solidFill>
                  <a:srgbClr val="8F92AA"/>
                </a:solidFill>
              </a:rPr>
              <a:t>2018</a:t>
            </a:r>
            <a:r>
              <a:rPr lang="en-US" sz="600" dirty="0">
                <a:solidFill>
                  <a:srgbClr val="8F92AA"/>
                </a:solidFill>
              </a:rPr>
              <a:t> </a:t>
            </a:r>
            <a:r>
              <a:rPr lang="en-US" sz="600" dirty="0" err="1">
                <a:solidFill>
                  <a:srgbClr val="8F92AA"/>
                </a:solidFill>
              </a:rPr>
              <a:t>Pegasystems</a:t>
            </a:r>
            <a:r>
              <a:rPr lang="en-US" sz="600" dirty="0">
                <a:solidFill>
                  <a:srgbClr val="8F92AA"/>
                </a:solidFill>
              </a:rPr>
              <a:t> Inc</a:t>
            </a:r>
            <a:r>
              <a:rPr lang="en-US" sz="600" baseline="0" dirty="0">
                <a:solidFill>
                  <a:srgbClr val="8F92AA"/>
                </a:solidFill>
              </a:rPr>
              <a:t>. CONFIDENTIAL</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idebar Right - No Clou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5125" y="1098550"/>
            <a:ext cx="5532438" cy="3563937"/>
          </a:xfrm>
        </p:spPr>
        <p:txBody>
          <a:bodyPr>
            <a:normAutofit/>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163" y="1098550"/>
            <a:ext cx="2652076" cy="3563937"/>
          </a:xfrm>
        </p:spPr>
        <p:txBody>
          <a:bodyPr>
            <a:normAutofit/>
          </a:bodyPr>
          <a:lstStyle>
            <a:lvl1pPr>
              <a:defRPr sz="1200"/>
            </a:lvl1pPr>
            <a:lvl2pPr>
              <a:defRPr sz="1200"/>
            </a:lvl2pPr>
            <a:lvl3pPr>
              <a:defRPr sz="1200"/>
            </a:lvl3pPr>
            <a:lvl4pPr>
              <a:defRPr sz="1200"/>
            </a:lvl4pPr>
            <a:lvl5pPr>
              <a:defRPr sz="1200"/>
            </a:lvl5pPr>
            <a:lvl6pPr>
              <a:defRPr sz="1200"/>
            </a:lvl6pPr>
            <a:lvl7pPr>
              <a:defRPr sz="1200" baseline="0"/>
            </a:lvl7pPr>
            <a:lvl8pPr>
              <a:defRPr sz="1200" baseline="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p:txBody>
          <a:bodyPr/>
          <a:lstStyle/>
          <a:p>
            <a:r>
              <a:rPr lang="en-US" dirty="0"/>
              <a:t>Slide title, sentence case</a:t>
            </a:r>
          </a:p>
        </p:txBody>
      </p:sp>
      <p:sp>
        <p:nvSpPr>
          <p:cNvPr id="7" name="Footer Placeholder 6"/>
          <p:cNvSpPr>
            <a:spLocks noGrp="1"/>
          </p:cNvSpPr>
          <p:nvPr>
            <p:ph type="ftr" sz="quarter" idx="15"/>
          </p:nvPr>
        </p:nvSpPr>
        <p:spPr/>
        <p:txBody>
          <a:bodyPr/>
          <a:lstStyle/>
          <a:p>
            <a:r>
              <a:rPr lang="en-US" smtClean="0"/>
              <a:t>Pega Weekly Status Report</a:t>
            </a:r>
            <a:endParaRPr lang="en-US" dirty="0"/>
          </a:p>
        </p:txBody>
      </p:sp>
      <p:sp>
        <p:nvSpPr>
          <p:cNvPr id="8" name="Slide Number Placeholder 7"/>
          <p:cNvSpPr>
            <a:spLocks noGrp="1"/>
          </p:cNvSpPr>
          <p:nvPr>
            <p:ph type="sldNum" sz="quarter" idx="16"/>
          </p:nvPr>
        </p:nvSpPr>
        <p:spPr/>
        <p:txBody>
          <a:bodyPr/>
          <a:lstStyle/>
          <a:p>
            <a:fld id="{94C005EB-05AB-4350-8862-D44178390B49}" type="slidenum">
              <a:rPr lang="en-US" smtClean="0"/>
              <a:pPr/>
              <a:t>‹#›</a:t>
            </a:fld>
            <a:endParaRPr lang="en-US" dirty="0"/>
          </a:p>
        </p:txBody>
      </p:sp>
      <p:sp>
        <p:nvSpPr>
          <p:cNvPr id="9" name="Date Placeholder 3"/>
          <p:cNvSpPr>
            <a:spLocks noGrp="1"/>
          </p:cNvSpPr>
          <p:nvPr>
            <p:ph type="dt" sz="half" idx="17"/>
          </p:nvPr>
        </p:nvSpPr>
        <p:spPr>
          <a:xfrm>
            <a:off x="971600" y="4853287"/>
            <a:ext cx="2057400" cy="274637"/>
          </a:xfrm>
          <a:prstGeom prst="rect">
            <a:avLst/>
          </a:prstGeom>
        </p:spPr>
        <p:txBody>
          <a:bodyPr vert="horz" lIns="91440" tIns="45720" rIns="91440" bIns="45720" rtlCol="0" anchor="ctr"/>
          <a:lstStyle>
            <a:lvl1pPr algn="l">
              <a:defRPr sz="1000">
                <a:solidFill>
                  <a:schemeClr val="bg1"/>
                </a:solidFill>
              </a:defRPr>
            </a:lvl1pPr>
          </a:lstStyle>
          <a:p>
            <a:r>
              <a:rPr lang="en-US" smtClean="0"/>
              <a:t>00 Month 0000</a:t>
            </a:r>
            <a:endParaRPr lang="en-US" dirty="0"/>
          </a:p>
        </p:txBody>
      </p:sp>
    </p:spTree>
    <p:extLst>
      <p:ext uri="{BB962C8B-B14F-4D97-AF65-F5344CB8AC3E}">
        <p14:creationId xmlns:p14="http://schemas.microsoft.com/office/powerpoint/2010/main" val="1051998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idebar Left - No Clou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5125" y="1098550"/>
            <a:ext cx="2652713" cy="3563937"/>
          </a:xfrm>
        </p:spPr>
        <p:txBody>
          <a:bodyPr>
            <a:normAutofit/>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46438" y="1098550"/>
            <a:ext cx="5531801" cy="3563937"/>
          </a:xfrm>
        </p:spPr>
        <p:txBody>
          <a:bodyPr>
            <a:normAutofit/>
          </a:bodyPr>
          <a:lstStyle>
            <a:lvl1pPr>
              <a:defRPr sz="1200"/>
            </a:lvl1pPr>
            <a:lvl2pPr>
              <a:defRPr sz="1200"/>
            </a:lvl2pPr>
            <a:lvl3pPr>
              <a:defRPr sz="1200"/>
            </a:lvl3pPr>
            <a:lvl4pPr>
              <a:defRPr sz="1200"/>
            </a:lvl4pPr>
            <a:lvl5pPr>
              <a:defRPr sz="1200"/>
            </a:lvl5pPr>
            <a:lvl6pPr>
              <a:defRPr sz="1200"/>
            </a:lvl6pPr>
            <a:lvl7pPr>
              <a:defRPr sz="1200" baseline="0"/>
            </a:lvl7pPr>
            <a:lvl8pPr>
              <a:defRPr sz="1200" baseline="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p:txBody>
          <a:bodyPr/>
          <a:lstStyle/>
          <a:p>
            <a:r>
              <a:rPr lang="en-US" dirty="0"/>
              <a:t>Slide title, sentence case</a:t>
            </a:r>
          </a:p>
        </p:txBody>
      </p:sp>
      <p:sp>
        <p:nvSpPr>
          <p:cNvPr id="7" name="Footer Placeholder 6"/>
          <p:cNvSpPr>
            <a:spLocks noGrp="1"/>
          </p:cNvSpPr>
          <p:nvPr>
            <p:ph type="ftr" sz="quarter" idx="15"/>
          </p:nvPr>
        </p:nvSpPr>
        <p:spPr/>
        <p:txBody>
          <a:bodyPr/>
          <a:lstStyle/>
          <a:p>
            <a:r>
              <a:rPr lang="en-US" smtClean="0"/>
              <a:t>Pega Weekly Status Report</a:t>
            </a:r>
            <a:endParaRPr lang="en-US" dirty="0"/>
          </a:p>
        </p:txBody>
      </p:sp>
      <p:sp>
        <p:nvSpPr>
          <p:cNvPr id="8" name="Slide Number Placeholder 7"/>
          <p:cNvSpPr>
            <a:spLocks noGrp="1"/>
          </p:cNvSpPr>
          <p:nvPr>
            <p:ph type="sldNum" sz="quarter" idx="16"/>
          </p:nvPr>
        </p:nvSpPr>
        <p:spPr/>
        <p:txBody>
          <a:bodyPr/>
          <a:lstStyle/>
          <a:p>
            <a:fld id="{94C005EB-05AB-4350-8862-D44178390B49}" type="slidenum">
              <a:rPr lang="en-US" smtClean="0"/>
              <a:pPr/>
              <a:t>‹#›</a:t>
            </a:fld>
            <a:endParaRPr lang="en-US" dirty="0"/>
          </a:p>
        </p:txBody>
      </p:sp>
      <p:sp>
        <p:nvSpPr>
          <p:cNvPr id="9" name="Date Placeholder 3"/>
          <p:cNvSpPr>
            <a:spLocks noGrp="1"/>
          </p:cNvSpPr>
          <p:nvPr>
            <p:ph type="dt" sz="half" idx="17"/>
          </p:nvPr>
        </p:nvSpPr>
        <p:spPr>
          <a:xfrm>
            <a:off x="971600" y="4853287"/>
            <a:ext cx="2057400" cy="274637"/>
          </a:xfrm>
          <a:prstGeom prst="rect">
            <a:avLst/>
          </a:prstGeom>
        </p:spPr>
        <p:txBody>
          <a:bodyPr vert="horz" lIns="91440" tIns="45720" rIns="91440" bIns="45720" rtlCol="0" anchor="ctr"/>
          <a:lstStyle>
            <a:lvl1pPr algn="l">
              <a:defRPr sz="1000">
                <a:solidFill>
                  <a:schemeClr val="bg1"/>
                </a:solidFill>
              </a:defRPr>
            </a:lvl1pPr>
          </a:lstStyle>
          <a:p>
            <a:r>
              <a:rPr lang="en-US" smtClean="0"/>
              <a:t>00 Month 0000</a:t>
            </a:r>
            <a:endParaRPr lang="en-US" dirty="0"/>
          </a:p>
        </p:txBody>
      </p:sp>
    </p:spTree>
    <p:extLst>
      <p:ext uri="{BB962C8B-B14F-4D97-AF65-F5344CB8AC3E}">
        <p14:creationId xmlns:p14="http://schemas.microsoft.com/office/powerpoint/2010/main" val="3294865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Heavy 1 - No Clou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125" y="869950"/>
            <a:ext cx="8413750" cy="37925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hasCustomPrompt="1"/>
          </p:nvPr>
        </p:nvSpPr>
        <p:spPr>
          <a:xfrm>
            <a:off x="365125" y="184149"/>
            <a:ext cx="8413750" cy="363219"/>
          </a:xfrm>
        </p:spPr>
        <p:txBody>
          <a:bodyPr tIns="27432" anchor="t" anchorCtr="0">
            <a:noAutofit/>
          </a:bodyPr>
          <a:lstStyle/>
          <a:p>
            <a:r>
              <a:rPr lang="en-US" dirty="0"/>
              <a:t>Slide title, sentence case</a:t>
            </a:r>
          </a:p>
        </p:txBody>
      </p:sp>
      <p:sp>
        <p:nvSpPr>
          <p:cNvPr id="5" name="Footer Placeholder 4"/>
          <p:cNvSpPr>
            <a:spLocks noGrp="1"/>
          </p:cNvSpPr>
          <p:nvPr>
            <p:ph type="ftr" sz="quarter" idx="11"/>
          </p:nvPr>
        </p:nvSpPr>
        <p:spPr/>
        <p:txBody>
          <a:bodyPr/>
          <a:lstStyle/>
          <a:p>
            <a:r>
              <a:rPr lang="en-US" smtClean="0"/>
              <a:t>Pega Weekly Status Report</a:t>
            </a:r>
            <a:endParaRPr lang="en-US" dirty="0"/>
          </a:p>
        </p:txBody>
      </p:sp>
      <p:sp>
        <p:nvSpPr>
          <p:cNvPr id="6" name="Slide Number Placeholder 5"/>
          <p:cNvSpPr>
            <a:spLocks noGrp="1"/>
          </p:cNvSpPr>
          <p:nvPr>
            <p:ph type="sldNum" sz="quarter" idx="12"/>
          </p:nvPr>
        </p:nvSpPr>
        <p:spPr/>
        <p:txBody>
          <a:bodyPr/>
          <a:lstStyle/>
          <a:p>
            <a:fld id="{94C005EB-05AB-4350-8862-D44178390B49}" type="slidenum">
              <a:rPr lang="en-US" smtClean="0"/>
              <a:pPr/>
              <a:t>‹#›</a:t>
            </a:fld>
            <a:endParaRPr lang="en-US" dirty="0"/>
          </a:p>
        </p:txBody>
      </p:sp>
      <p:sp>
        <p:nvSpPr>
          <p:cNvPr id="7" name="Subtitle 2"/>
          <p:cNvSpPr>
            <a:spLocks noGrp="1"/>
          </p:cNvSpPr>
          <p:nvPr>
            <p:ph type="subTitle" idx="13" hasCustomPrompt="1"/>
          </p:nvPr>
        </p:nvSpPr>
        <p:spPr>
          <a:xfrm>
            <a:off x="365125" y="548638"/>
            <a:ext cx="8413116" cy="320040"/>
          </a:xfrm>
        </p:spPr>
        <p:txBody>
          <a:bodyPr>
            <a:noAutofit/>
          </a:bodyPr>
          <a:lstStyle>
            <a:lvl1pPr marL="0" indent="0" algn="l">
              <a:spcBef>
                <a:spcPts val="0"/>
              </a:spcBef>
              <a:buNone/>
              <a:defRPr sz="1400" baseline="0">
                <a:solidFill>
                  <a:schemeClr val="accent6"/>
                </a:solidFill>
              </a:defRPr>
            </a:lvl1pPr>
            <a:lvl2pPr marL="0" indent="0" algn="l">
              <a:spcBef>
                <a:spcPts val="0"/>
              </a:spcBef>
              <a:buNone/>
              <a:defRPr sz="1400">
                <a:solidFill>
                  <a:schemeClr val="accent6"/>
                </a:solidFill>
              </a:defRPr>
            </a:lvl2pPr>
            <a:lvl3pPr marL="0" indent="0" algn="l">
              <a:spcBef>
                <a:spcPts val="0"/>
              </a:spcBef>
              <a:buNone/>
              <a:defRPr sz="1400">
                <a:solidFill>
                  <a:schemeClr val="accent6"/>
                </a:solidFill>
              </a:defRPr>
            </a:lvl3pPr>
            <a:lvl4pPr marL="0" indent="0" algn="l">
              <a:spcBef>
                <a:spcPts val="0"/>
              </a:spcBef>
              <a:buNone/>
              <a:defRPr sz="1400">
                <a:solidFill>
                  <a:schemeClr val="accent6"/>
                </a:solidFill>
              </a:defRPr>
            </a:lvl4pPr>
            <a:lvl5pPr marL="0" indent="0" algn="l">
              <a:spcBef>
                <a:spcPts val="0"/>
              </a:spcBef>
              <a:buNone/>
              <a:defRPr sz="1400">
                <a:solidFill>
                  <a:schemeClr val="accent6"/>
                </a:solidFill>
              </a:defRPr>
            </a:lvl5pPr>
            <a:lvl6pPr marL="0" indent="0" algn="l">
              <a:spcBef>
                <a:spcPts val="0"/>
              </a:spcBef>
              <a:buNone/>
              <a:defRPr sz="1400">
                <a:solidFill>
                  <a:schemeClr val="accent6"/>
                </a:solidFill>
              </a:defRPr>
            </a:lvl6pPr>
            <a:lvl7pPr marL="0" indent="0" algn="l">
              <a:spcBef>
                <a:spcPts val="0"/>
              </a:spcBef>
              <a:buNone/>
              <a:defRPr sz="1400">
                <a:solidFill>
                  <a:schemeClr val="accent6"/>
                </a:solidFill>
              </a:defRPr>
            </a:lvl7pPr>
            <a:lvl8pPr marL="0" indent="0" algn="l">
              <a:spcBef>
                <a:spcPts val="0"/>
              </a:spcBef>
              <a:buNone/>
              <a:defRPr sz="1400">
                <a:solidFill>
                  <a:schemeClr val="accent6"/>
                </a:solidFill>
              </a:defRPr>
            </a:lvl8pPr>
            <a:lvl9pPr marL="0" indent="0" algn="l">
              <a:spcBef>
                <a:spcPts val="0"/>
              </a:spcBef>
              <a:buNone/>
              <a:defRPr sz="1400">
                <a:solidFill>
                  <a:schemeClr val="accent6"/>
                </a:solidFill>
              </a:defRPr>
            </a:lvl9pPr>
          </a:lstStyle>
          <a:p>
            <a:r>
              <a:rPr lang="en-US" dirty="0"/>
              <a:t>Subtitle</a:t>
            </a:r>
          </a:p>
        </p:txBody>
      </p:sp>
      <p:sp>
        <p:nvSpPr>
          <p:cNvPr id="8" name="Date Placeholder 3"/>
          <p:cNvSpPr>
            <a:spLocks noGrp="1"/>
          </p:cNvSpPr>
          <p:nvPr>
            <p:ph type="dt" sz="half" idx="2"/>
          </p:nvPr>
        </p:nvSpPr>
        <p:spPr>
          <a:xfrm>
            <a:off x="971600" y="4853287"/>
            <a:ext cx="2057400" cy="274637"/>
          </a:xfrm>
          <a:prstGeom prst="rect">
            <a:avLst/>
          </a:prstGeom>
        </p:spPr>
        <p:txBody>
          <a:bodyPr vert="horz" lIns="91440" tIns="45720" rIns="91440" bIns="45720" rtlCol="0" anchor="ctr"/>
          <a:lstStyle>
            <a:lvl1pPr algn="l">
              <a:defRPr sz="1000">
                <a:solidFill>
                  <a:schemeClr val="bg1"/>
                </a:solidFill>
              </a:defRPr>
            </a:lvl1pPr>
          </a:lstStyle>
          <a:p>
            <a:r>
              <a:rPr lang="en-US" smtClean="0"/>
              <a:t>00 Month 0000</a:t>
            </a:r>
            <a:endParaRPr lang="en-US" dirty="0"/>
          </a:p>
        </p:txBody>
      </p:sp>
    </p:spTree>
    <p:extLst>
      <p:ext uri="{BB962C8B-B14F-4D97-AF65-F5344CB8AC3E}">
        <p14:creationId xmlns:p14="http://schemas.microsoft.com/office/powerpoint/2010/main" val="3378039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Heavy 2 - No Clou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5125" y="869950"/>
            <a:ext cx="4024314" cy="3792537"/>
          </a:xfrm>
        </p:spPr>
        <p:txBody>
          <a:bodyPr>
            <a:normAutofit/>
          </a:bodyPr>
          <a:lstStyle>
            <a:lvl1pPr>
              <a:defRPr sz="1200"/>
            </a:lvl1pPr>
            <a:lvl2pPr>
              <a:defRPr sz="1200"/>
            </a:lvl2pPr>
            <a:lvl3pPr>
              <a:defRPr sz="1200"/>
            </a:lvl3pPr>
            <a:lvl4pPr>
              <a:defRPr sz="1200"/>
            </a:lvl4pPr>
            <a:lvl5pPr>
              <a:defRPr sz="1200"/>
            </a:lvl5pPr>
            <a:lvl6pPr>
              <a:defRPr sz="1200"/>
            </a:lvl6pPr>
            <a:lvl7pPr>
              <a:defRPr sz="1200" baseline="0"/>
            </a:lvl7pPr>
            <a:lvl8pPr>
              <a:defRPr sz="1200" baseline="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4563" y="869950"/>
            <a:ext cx="4024311" cy="3792537"/>
          </a:xfrm>
        </p:spPr>
        <p:txBody>
          <a:bodyPr>
            <a:normAutofit/>
          </a:bodyPr>
          <a:lstStyle>
            <a:lvl1pPr>
              <a:defRPr sz="1200"/>
            </a:lvl1pPr>
            <a:lvl2pPr>
              <a:defRPr sz="1200"/>
            </a:lvl2pPr>
            <a:lvl3pPr>
              <a:defRPr sz="1200"/>
            </a:lvl3pPr>
            <a:lvl4pPr>
              <a:defRPr sz="1200"/>
            </a:lvl4pPr>
            <a:lvl5pPr>
              <a:defRPr sz="1200"/>
            </a:lvl5pPr>
            <a:lvl6pPr>
              <a:defRPr sz="1200"/>
            </a:lvl6pPr>
            <a:lvl7pPr>
              <a:defRPr sz="1200" baseline="0"/>
            </a:lvl7pPr>
            <a:lvl8pPr>
              <a:defRPr sz="1200" baseline="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a:xfrm>
            <a:off x="365125" y="182880"/>
            <a:ext cx="8413750" cy="365760"/>
          </a:xfrm>
        </p:spPr>
        <p:txBody>
          <a:bodyPr tIns="27432" anchor="t" anchorCtr="0"/>
          <a:lstStyle/>
          <a:p>
            <a:r>
              <a:rPr lang="en-US" dirty="0"/>
              <a:t>Slide title, sentence case</a:t>
            </a:r>
          </a:p>
        </p:txBody>
      </p:sp>
      <p:sp>
        <p:nvSpPr>
          <p:cNvPr id="6" name="Footer Placeholder 5"/>
          <p:cNvSpPr>
            <a:spLocks noGrp="1"/>
          </p:cNvSpPr>
          <p:nvPr>
            <p:ph type="ftr" sz="quarter" idx="11"/>
          </p:nvPr>
        </p:nvSpPr>
        <p:spPr/>
        <p:txBody>
          <a:bodyPr/>
          <a:lstStyle/>
          <a:p>
            <a:r>
              <a:rPr lang="en-US" smtClean="0"/>
              <a:t>Pega Weekly Status Report</a:t>
            </a:r>
            <a:endParaRPr lang="en-US" dirty="0"/>
          </a:p>
        </p:txBody>
      </p:sp>
      <p:sp>
        <p:nvSpPr>
          <p:cNvPr id="7" name="Slide Number Placeholder 6"/>
          <p:cNvSpPr>
            <a:spLocks noGrp="1"/>
          </p:cNvSpPr>
          <p:nvPr>
            <p:ph type="sldNum" sz="quarter" idx="12"/>
          </p:nvPr>
        </p:nvSpPr>
        <p:spPr/>
        <p:txBody>
          <a:bodyPr/>
          <a:lstStyle/>
          <a:p>
            <a:fld id="{94C005EB-05AB-4350-8862-D44178390B49}" type="slidenum">
              <a:rPr lang="en-US" smtClean="0"/>
              <a:pPr/>
              <a:t>‹#›</a:t>
            </a:fld>
            <a:endParaRPr lang="en-US" dirty="0"/>
          </a:p>
        </p:txBody>
      </p:sp>
      <p:sp>
        <p:nvSpPr>
          <p:cNvPr id="8" name="Subtitle 2"/>
          <p:cNvSpPr>
            <a:spLocks noGrp="1"/>
          </p:cNvSpPr>
          <p:nvPr>
            <p:ph type="subTitle" idx="13" hasCustomPrompt="1"/>
          </p:nvPr>
        </p:nvSpPr>
        <p:spPr>
          <a:xfrm>
            <a:off x="365125" y="548639"/>
            <a:ext cx="8413116" cy="320040"/>
          </a:xfrm>
        </p:spPr>
        <p:txBody>
          <a:bodyPr>
            <a:noAutofit/>
          </a:bodyPr>
          <a:lstStyle>
            <a:lvl1pPr marL="0" indent="0" algn="l">
              <a:spcBef>
                <a:spcPts val="0"/>
              </a:spcBef>
              <a:buNone/>
              <a:defRPr sz="1400" baseline="0">
                <a:solidFill>
                  <a:schemeClr val="accent6"/>
                </a:solidFill>
              </a:defRPr>
            </a:lvl1pPr>
            <a:lvl2pPr marL="0" indent="0" algn="l">
              <a:spcBef>
                <a:spcPts val="0"/>
              </a:spcBef>
              <a:buNone/>
              <a:defRPr sz="1400">
                <a:solidFill>
                  <a:schemeClr val="accent6"/>
                </a:solidFill>
              </a:defRPr>
            </a:lvl2pPr>
            <a:lvl3pPr marL="0" indent="0" algn="l">
              <a:spcBef>
                <a:spcPts val="0"/>
              </a:spcBef>
              <a:buNone/>
              <a:defRPr sz="1400">
                <a:solidFill>
                  <a:schemeClr val="accent6"/>
                </a:solidFill>
              </a:defRPr>
            </a:lvl3pPr>
            <a:lvl4pPr marL="0" indent="0" algn="l">
              <a:spcBef>
                <a:spcPts val="0"/>
              </a:spcBef>
              <a:buNone/>
              <a:defRPr sz="1400">
                <a:solidFill>
                  <a:schemeClr val="accent6"/>
                </a:solidFill>
              </a:defRPr>
            </a:lvl4pPr>
            <a:lvl5pPr marL="0" indent="0" algn="l">
              <a:spcBef>
                <a:spcPts val="0"/>
              </a:spcBef>
              <a:buNone/>
              <a:defRPr sz="1400">
                <a:solidFill>
                  <a:schemeClr val="accent6"/>
                </a:solidFill>
              </a:defRPr>
            </a:lvl5pPr>
            <a:lvl6pPr marL="0" indent="0" algn="l">
              <a:spcBef>
                <a:spcPts val="0"/>
              </a:spcBef>
              <a:buNone/>
              <a:defRPr sz="1400">
                <a:solidFill>
                  <a:schemeClr val="accent6"/>
                </a:solidFill>
              </a:defRPr>
            </a:lvl6pPr>
            <a:lvl7pPr marL="0" indent="0" algn="l">
              <a:spcBef>
                <a:spcPts val="0"/>
              </a:spcBef>
              <a:buNone/>
              <a:defRPr sz="1400">
                <a:solidFill>
                  <a:schemeClr val="accent6"/>
                </a:solidFill>
              </a:defRPr>
            </a:lvl7pPr>
            <a:lvl8pPr marL="0" indent="0" algn="l">
              <a:spcBef>
                <a:spcPts val="0"/>
              </a:spcBef>
              <a:buNone/>
              <a:defRPr sz="1400">
                <a:solidFill>
                  <a:schemeClr val="accent6"/>
                </a:solidFill>
              </a:defRPr>
            </a:lvl8pPr>
            <a:lvl9pPr marL="0" indent="0" algn="l">
              <a:spcBef>
                <a:spcPts val="0"/>
              </a:spcBef>
              <a:buNone/>
              <a:defRPr sz="1400">
                <a:solidFill>
                  <a:schemeClr val="accent6"/>
                </a:solidFill>
              </a:defRPr>
            </a:lvl9pPr>
          </a:lstStyle>
          <a:p>
            <a:r>
              <a:rPr lang="en-US" dirty="0"/>
              <a:t>Subtitle</a:t>
            </a:r>
          </a:p>
        </p:txBody>
      </p:sp>
      <p:sp>
        <p:nvSpPr>
          <p:cNvPr id="9" name="Date Placeholder 3"/>
          <p:cNvSpPr>
            <a:spLocks noGrp="1"/>
          </p:cNvSpPr>
          <p:nvPr>
            <p:ph type="dt" sz="half" idx="14"/>
          </p:nvPr>
        </p:nvSpPr>
        <p:spPr>
          <a:xfrm>
            <a:off x="971600" y="4853287"/>
            <a:ext cx="2057400" cy="274637"/>
          </a:xfrm>
          <a:prstGeom prst="rect">
            <a:avLst/>
          </a:prstGeom>
        </p:spPr>
        <p:txBody>
          <a:bodyPr vert="horz" lIns="91440" tIns="45720" rIns="91440" bIns="45720" rtlCol="0" anchor="ctr"/>
          <a:lstStyle>
            <a:lvl1pPr algn="l">
              <a:defRPr sz="1000">
                <a:solidFill>
                  <a:schemeClr val="bg1"/>
                </a:solidFill>
              </a:defRPr>
            </a:lvl1pPr>
          </a:lstStyle>
          <a:p>
            <a:r>
              <a:rPr lang="en-US" smtClean="0"/>
              <a:t>00 Month 0000</a:t>
            </a:r>
            <a:endParaRPr lang="en-US" dirty="0"/>
          </a:p>
        </p:txBody>
      </p:sp>
    </p:spTree>
    <p:extLst>
      <p:ext uri="{BB962C8B-B14F-4D97-AF65-F5344CB8AC3E}">
        <p14:creationId xmlns:p14="http://schemas.microsoft.com/office/powerpoint/2010/main" val="4012297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 Heavy 3 - No Clou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5125" y="868680"/>
            <a:ext cx="2651760" cy="3793808"/>
          </a:xfrm>
        </p:spPr>
        <p:txBody>
          <a:bodyPr>
            <a:normAutofit/>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45803" y="869950"/>
            <a:ext cx="2651760" cy="3792537"/>
          </a:xfrm>
        </p:spPr>
        <p:txBody>
          <a:bodyPr>
            <a:normAutofit/>
          </a:bodyPr>
          <a:lstStyle>
            <a:lvl1pPr>
              <a:defRPr sz="1200"/>
            </a:lvl1pPr>
            <a:lvl2pPr>
              <a:defRPr sz="1200"/>
            </a:lvl2pPr>
            <a:lvl3pPr>
              <a:defRPr sz="1200"/>
            </a:lvl3pPr>
            <a:lvl4pPr>
              <a:defRPr sz="1200"/>
            </a:lvl4pPr>
            <a:lvl5pPr>
              <a:defRPr sz="1200"/>
            </a:lvl5pPr>
            <a:lvl6pPr>
              <a:defRPr sz="1200"/>
            </a:lvl6pPr>
            <a:lvl7pPr>
              <a:defRPr sz="1200" baseline="0"/>
            </a:lvl7pPr>
            <a:lvl8pPr>
              <a:defRPr sz="1200" baseline="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13"/>
          </p:nvPr>
        </p:nvSpPr>
        <p:spPr>
          <a:xfrm>
            <a:off x="6126480" y="869950"/>
            <a:ext cx="2651760" cy="3792537"/>
          </a:xfrm>
        </p:spPr>
        <p:txBody>
          <a:bodyPr/>
          <a:lstStyle>
            <a:lvl6pPr>
              <a:defRPr baseline="0"/>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a:xfrm>
            <a:off x="365125" y="182880"/>
            <a:ext cx="8413750" cy="365760"/>
          </a:xfrm>
        </p:spPr>
        <p:txBody>
          <a:bodyPr tIns="27432" anchor="t" anchorCtr="0"/>
          <a:lstStyle/>
          <a:p>
            <a:r>
              <a:rPr lang="en-US" dirty="0"/>
              <a:t>Slide title, sentence case</a:t>
            </a:r>
          </a:p>
        </p:txBody>
      </p:sp>
      <p:sp>
        <p:nvSpPr>
          <p:cNvPr id="7" name="Footer Placeholder 6"/>
          <p:cNvSpPr>
            <a:spLocks noGrp="1"/>
          </p:cNvSpPr>
          <p:nvPr>
            <p:ph type="ftr" sz="quarter" idx="15"/>
          </p:nvPr>
        </p:nvSpPr>
        <p:spPr/>
        <p:txBody>
          <a:bodyPr/>
          <a:lstStyle/>
          <a:p>
            <a:r>
              <a:rPr lang="en-US" smtClean="0"/>
              <a:t>Pega Weekly Status Report</a:t>
            </a:r>
            <a:endParaRPr lang="en-US" dirty="0"/>
          </a:p>
        </p:txBody>
      </p:sp>
      <p:sp>
        <p:nvSpPr>
          <p:cNvPr id="8" name="Slide Number Placeholder 7"/>
          <p:cNvSpPr>
            <a:spLocks noGrp="1"/>
          </p:cNvSpPr>
          <p:nvPr>
            <p:ph type="sldNum" sz="quarter" idx="16"/>
          </p:nvPr>
        </p:nvSpPr>
        <p:spPr/>
        <p:txBody>
          <a:bodyPr/>
          <a:lstStyle/>
          <a:p>
            <a:fld id="{94C005EB-05AB-4350-8862-D44178390B49}" type="slidenum">
              <a:rPr lang="en-US" smtClean="0"/>
              <a:pPr/>
              <a:t>‹#›</a:t>
            </a:fld>
            <a:endParaRPr lang="en-US" dirty="0"/>
          </a:p>
        </p:txBody>
      </p:sp>
      <p:sp>
        <p:nvSpPr>
          <p:cNvPr id="9" name="Subtitle 2"/>
          <p:cNvSpPr>
            <a:spLocks noGrp="1"/>
          </p:cNvSpPr>
          <p:nvPr>
            <p:ph type="subTitle" idx="17" hasCustomPrompt="1"/>
          </p:nvPr>
        </p:nvSpPr>
        <p:spPr>
          <a:xfrm>
            <a:off x="365125" y="548639"/>
            <a:ext cx="8413116" cy="320040"/>
          </a:xfrm>
        </p:spPr>
        <p:txBody>
          <a:bodyPr>
            <a:noAutofit/>
          </a:bodyPr>
          <a:lstStyle>
            <a:lvl1pPr marL="0" indent="0" algn="l">
              <a:spcBef>
                <a:spcPts val="0"/>
              </a:spcBef>
              <a:buNone/>
              <a:defRPr sz="1400" baseline="0">
                <a:solidFill>
                  <a:schemeClr val="accent6"/>
                </a:solidFill>
              </a:defRPr>
            </a:lvl1pPr>
            <a:lvl2pPr marL="0" indent="0" algn="l">
              <a:spcBef>
                <a:spcPts val="0"/>
              </a:spcBef>
              <a:buNone/>
              <a:defRPr sz="1400">
                <a:solidFill>
                  <a:schemeClr val="accent6"/>
                </a:solidFill>
              </a:defRPr>
            </a:lvl2pPr>
            <a:lvl3pPr marL="0" indent="0" algn="l">
              <a:spcBef>
                <a:spcPts val="0"/>
              </a:spcBef>
              <a:buNone/>
              <a:defRPr sz="1400">
                <a:solidFill>
                  <a:schemeClr val="accent6"/>
                </a:solidFill>
              </a:defRPr>
            </a:lvl3pPr>
            <a:lvl4pPr marL="0" indent="0" algn="l">
              <a:spcBef>
                <a:spcPts val="0"/>
              </a:spcBef>
              <a:buNone/>
              <a:defRPr sz="1400">
                <a:solidFill>
                  <a:schemeClr val="accent6"/>
                </a:solidFill>
              </a:defRPr>
            </a:lvl4pPr>
            <a:lvl5pPr marL="0" indent="0" algn="l">
              <a:spcBef>
                <a:spcPts val="0"/>
              </a:spcBef>
              <a:buNone/>
              <a:defRPr sz="1400">
                <a:solidFill>
                  <a:schemeClr val="accent6"/>
                </a:solidFill>
              </a:defRPr>
            </a:lvl5pPr>
            <a:lvl6pPr marL="0" indent="0" algn="l">
              <a:spcBef>
                <a:spcPts val="0"/>
              </a:spcBef>
              <a:buNone/>
              <a:defRPr sz="1400">
                <a:solidFill>
                  <a:schemeClr val="accent6"/>
                </a:solidFill>
              </a:defRPr>
            </a:lvl6pPr>
            <a:lvl7pPr marL="0" indent="0" algn="l">
              <a:spcBef>
                <a:spcPts val="0"/>
              </a:spcBef>
              <a:buNone/>
              <a:defRPr sz="1400">
                <a:solidFill>
                  <a:schemeClr val="accent6"/>
                </a:solidFill>
              </a:defRPr>
            </a:lvl7pPr>
            <a:lvl8pPr marL="0" indent="0" algn="l">
              <a:spcBef>
                <a:spcPts val="0"/>
              </a:spcBef>
              <a:buNone/>
              <a:defRPr sz="1400">
                <a:solidFill>
                  <a:schemeClr val="accent6"/>
                </a:solidFill>
              </a:defRPr>
            </a:lvl8pPr>
            <a:lvl9pPr marL="0" indent="0" algn="l">
              <a:spcBef>
                <a:spcPts val="0"/>
              </a:spcBef>
              <a:buNone/>
              <a:defRPr sz="1400">
                <a:solidFill>
                  <a:schemeClr val="accent6"/>
                </a:solidFill>
              </a:defRPr>
            </a:lvl9pPr>
          </a:lstStyle>
          <a:p>
            <a:r>
              <a:rPr lang="en-US" dirty="0"/>
              <a:t>Subtitle</a:t>
            </a:r>
          </a:p>
        </p:txBody>
      </p:sp>
      <p:sp>
        <p:nvSpPr>
          <p:cNvPr id="10" name="Date Placeholder 3"/>
          <p:cNvSpPr>
            <a:spLocks noGrp="1"/>
          </p:cNvSpPr>
          <p:nvPr>
            <p:ph type="dt" sz="half" idx="18"/>
          </p:nvPr>
        </p:nvSpPr>
        <p:spPr>
          <a:xfrm>
            <a:off x="971600" y="4853287"/>
            <a:ext cx="2057400" cy="274637"/>
          </a:xfrm>
          <a:prstGeom prst="rect">
            <a:avLst/>
          </a:prstGeom>
        </p:spPr>
        <p:txBody>
          <a:bodyPr vert="horz" lIns="91440" tIns="45720" rIns="91440" bIns="45720" rtlCol="0" anchor="ctr"/>
          <a:lstStyle>
            <a:lvl1pPr algn="l">
              <a:defRPr sz="1000">
                <a:solidFill>
                  <a:schemeClr val="bg1"/>
                </a:solidFill>
              </a:defRPr>
            </a:lvl1pPr>
          </a:lstStyle>
          <a:p>
            <a:r>
              <a:rPr lang="en-US" smtClean="0"/>
              <a:t>00 Month 0000</a:t>
            </a:r>
            <a:endParaRPr lang="en-US" dirty="0"/>
          </a:p>
        </p:txBody>
      </p:sp>
    </p:spTree>
    <p:extLst>
      <p:ext uri="{BB962C8B-B14F-4D97-AF65-F5344CB8AC3E}">
        <p14:creationId xmlns:p14="http://schemas.microsoft.com/office/powerpoint/2010/main" val="497774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a:p>
        </p:txBody>
      </p:sp>
      <p:sp>
        <p:nvSpPr>
          <p:cNvPr id="7" name="Date Placeholder 3"/>
          <p:cNvSpPr>
            <a:spLocks noGrp="1"/>
          </p:cNvSpPr>
          <p:nvPr>
            <p:ph type="dt" sz="half" idx="2"/>
          </p:nvPr>
        </p:nvSpPr>
        <p:spPr>
          <a:xfrm>
            <a:off x="971600" y="4853287"/>
            <a:ext cx="2057400" cy="274637"/>
          </a:xfrm>
          <a:prstGeom prst="rect">
            <a:avLst/>
          </a:prstGeom>
        </p:spPr>
        <p:txBody>
          <a:bodyPr vert="horz" lIns="91440" tIns="45720" rIns="91440" bIns="45720" rtlCol="0" anchor="ctr"/>
          <a:lstStyle>
            <a:lvl1pPr algn="l">
              <a:defRPr sz="1000">
                <a:solidFill>
                  <a:schemeClr val="bg1"/>
                </a:solidFill>
              </a:defRPr>
            </a:lvl1pPr>
          </a:lstStyle>
          <a:p>
            <a:r>
              <a:rPr lang="en-US" smtClean="0"/>
              <a:t>00 Month 0000</a:t>
            </a:r>
            <a:endParaRPr lang="en-US" dirty="0"/>
          </a:p>
        </p:txBody>
      </p:sp>
      <p:sp>
        <p:nvSpPr>
          <p:cNvPr id="8" name="Footer Placeholder 6"/>
          <p:cNvSpPr>
            <a:spLocks noGrp="1"/>
          </p:cNvSpPr>
          <p:nvPr>
            <p:ph type="ftr" sz="quarter" idx="15"/>
          </p:nvPr>
        </p:nvSpPr>
        <p:spPr>
          <a:xfrm>
            <a:off x="3086200" y="4864091"/>
            <a:ext cx="5372001" cy="238777"/>
          </a:xfrm>
        </p:spPr>
        <p:txBody>
          <a:bodyPr/>
          <a:lstStyle/>
          <a:p>
            <a:r>
              <a:rPr lang="en-US" smtClean="0"/>
              <a:t>Pega Weekly Status Report</a:t>
            </a:r>
            <a:endParaRPr lang="en-US" dirty="0"/>
          </a:p>
        </p:txBody>
      </p:sp>
      <p:sp>
        <p:nvSpPr>
          <p:cNvPr id="9" name="Slide Number Placeholder 7"/>
          <p:cNvSpPr>
            <a:spLocks noGrp="1"/>
          </p:cNvSpPr>
          <p:nvPr>
            <p:ph type="sldNum" sz="quarter" idx="16"/>
          </p:nvPr>
        </p:nvSpPr>
        <p:spPr>
          <a:xfrm>
            <a:off x="8460432" y="4871217"/>
            <a:ext cx="320040" cy="238776"/>
          </a:xfrm>
        </p:spPr>
        <p:txBody>
          <a:body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358585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xmlns="" id="{2FF903FA-B838-1346-B180-C3CAEBF1074F}"/>
              </a:ext>
            </a:extLst>
          </p:cNvPr>
          <p:cNvSpPr>
            <a:spLocks noChangeAspect="1"/>
          </p:cNvSpPr>
          <p:nvPr userDrawn="1"/>
        </p:nvSpPr>
        <p:spPr bwMode="hidden">
          <a:xfrm>
            <a:off x="-4" y="2592445"/>
            <a:ext cx="9144004" cy="2231015"/>
          </a:xfrm>
          <a:custGeom>
            <a:avLst/>
            <a:gdLst>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2555062 h 2974687"/>
              <a:gd name="connsiteX16" fmla="*/ 0 w 12192005"/>
              <a:gd name="connsiteY16" fmla="*/ 1377434 h 2974687"/>
              <a:gd name="connsiteX17" fmla="*/ 30279 w 12192005"/>
              <a:gd name="connsiteY17" fmla="*/ 1340737 h 2974687"/>
              <a:gd name="connsiteX18" fmla="*/ 532612 w 12192005"/>
              <a:gd name="connsiteY18" fmla="*/ 1132663 h 2974687"/>
              <a:gd name="connsiteX19" fmla="*/ 809134 w 12192005"/>
              <a:gd name="connsiteY19" fmla="*/ 1188491 h 2974687"/>
              <a:gd name="connsiteX20" fmla="*/ 871197 w 12192005"/>
              <a:gd name="connsiteY20" fmla="*/ 1222176 h 2974687"/>
              <a:gd name="connsiteX21" fmla="*/ 920073 w 12192005"/>
              <a:gd name="connsiteY21" fmla="*/ 1162937 h 2974687"/>
              <a:gd name="connsiteX22" fmla="*/ 1422408 w 12192005"/>
              <a:gd name="connsiteY22" fmla="*/ 954863 h 2974687"/>
              <a:gd name="connsiteX23" fmla="*/ 1451151 w 12192005"/>
              <a:gd name="connsiteY23" fmla="*/ 957761 h 2974687"/>
              <a:gd name="connsiteX24" fmla="*/ 1453000 w 12192005"/>
              <a:gd name="connsiteY24" fmla="*/ 939422 h 2974687"/>
              <a:gd name="connsiteX25" fmla="*/ 2392372 w 12192005"/>
              <a:gd name="connsiteY25" fmla="*/ 173813 h 2974687"/>
              <a:gd name="connsiteX26" fmla="*/ 3351221 w 12192005"/>
              <a:gd name="connsiteY26" fmla="*/ 1132663 h 2974687"/>
              <a:gd name="connsiteX27" fmla="*/ 3348380 w 12192005"/>
              <a:gd name="connsiteY27" fmla="*/ 1160840 h 2974687"/>
              <a:gd name="connsiteX28" fmla="*/ 3449988 w 12192005"/>
              <a:gd name="connsiteY28" fmla="*/ 1192380 h 2974687"/>
              <a:gd name="connsiteX29" fmla="*/ 3708764 w 12192005"/>
              <a:gd name="connsiteY29" fmla="*/ 1405477 h 2974687"/>
              <a:gd name="connsiteX30" fmla="*/ 3735036 w 12192005"/>
              <a:gd name="connsiteY30" fmla="*/ 1460129 h 2974687"/>
              <a:gd name="connsiteX31" fmla="*/ 3775589 w 12192005"/>
              <a:gd name="connsiteY31" fmla="*/ 1426671 h 2974687"/>
              <a:gd name="connsiteX32" fmla="*/ 4042973 w 12192005"/>
              <a:gd name="connsiteY32" fmla="*/ 1344996 h 2974687"/>
              <a:gd name="connsiteX33" fmla="*/ 4139355 w 12192005"/>
              <a:gd name="connsiteY33" fmla="*/ 1354712 h 2974687"/>
              <a:gd name="connsiteX34" fmla="*/ 4224117 w 12192005"/>
              <a:gd name="connsiteY34" fmla="*/ 1381024 h 2974687"/>
              <a:gd name="connsiteX35" fmla="*/ 4241201 w 12192005"/>
              <a:gd name="connsiteY35" fmla="*/ 1325996 h 2974687"/>
              <a:gd name="connsiteX36" fmla="*/ 4783148 w 12192005"/>
              <a:gd name="connsiteY36" fmla="*/ 966769 h 2974687"/>
              <a:gd name="connsiteX37" fmla="*/ 4825455 w 12192005"/>
              <a:gd name="connsiteY37" fmla="*/ 971034 h 2974687"/>
              <a:gd name="connsiteX38" fmla="*/ 4864350 w 12192005"/>
              <a:gd name="connsiteY38" fmla="*/ 899371 h 2974687"/>
              <a:gd name="connsiteX39" fmla="*/ 5659444 w 12192005"/>
              <a:gd name="connsiteY39" fmla="*/ 476623 h 2974687"/>
              <a:gd name="connsiteX40" fmla="*/ 6337453 w 12192005"/>
              <a:gd name="connsiteY40" fmla="*/ 757464 h 2974687"/>
              <a:gd name="connsiteX41" fmla="*/ 6425970 w 12192005"/>
              <a:gd name="connsiteY41" fmla="*/ 864748 h 2974687"/>
              <a:gd name="connsiteX42" fmla="*/ 6451259 w 12192005"/>
              <a:gd name="connsiteY42" fmla="*/ 818157 h 2974687"/>
              <a:gd name="connsiteX43" fmla="*/ 7366802 w 12192005"/>
              <a:gd name="connsiteY43" fmla="*/ 331367 h 2974687"/>
              <a:gd name="connsiteX44" fmla="*/ 7479690 w 12192005"/>
              <a:gd name="connsiteY44" fmla="*/ 337067 h 2974687"/>
              <a:gd name="connsiteX45" fmla="*/ 7587922 w 12192005"/>
              <a:gd name="connsiteY45" fmla="*/ 353585 h 2974687"/>
              <a:gd name="connsiteX46" fmla="*/ 7654776 w 12192005"/>
              <a:gd name="connsiteY46" fmla="*/ 298426 h 2974687"/>
              <a:gd name="connsiteX47" fmla="*/ 8062731 w 12192005"/>
              <a:gd name="connsiteY47" fmla="*/ 173813 h 2974687"/>
              <a:gd name="connsiteX48" fmla="*/ 8777558 w 12192005"/>
              <a:gd name="connsiteY48" fmla="*/ 756414 h 2974687"/>
              <a:gd name="connsiteX49" fmla="*/ 8779462 w 12192005"/>
              <a:gd name="connsiteY49" fmla="*/ 775297 h 2974687"/>
              <a:gd name="connsiteX50" fmla="*/ 8800464 w 12192005"/>
              <a:gd name="connsiteY50" fmla="*/ 768778 h 2974687"/>
              <a:gd name="connsiteX51" fmla="*/ 8919000 w 12192005"/>
              <a:gd name="connsiteY51" fmla="*/ 756828 h 2974687"/>
              <a:gd name="connsiteX52" fmla="*/ 9406718 w 12192005"/>
              <a:gd name="connsiteY52" fmla="*/ 1016146 h 2974687"/>
              <a:gd name="connsiteX53" fmla="*/ 9430890 w 12192005"/>
              <a:gd name="connsiteY53" fmla="*/ 1060679 h 2974687"/>
              <a:gd name="connsiteX54" fmla="*/ 9438634 w 12192005"/>
              <a:gd name="connsiteY54" fmla="*/ 1035731 h 2974687"/>
              <a:gd name="connsiteX55" fmla="*/ 10170720 w 12192005"/>
              <a:gd name="connsiteY55" fmla="*/ 550471 h 2974687"/>
              <a:gd name="connsiteX56" fmla="*/ 10330844 w 12192005"/>
              <a:gd name="connsiteY56" fmla="*/ 566613 h 2974687"/>
              <a:gd name="connsiteX57" fmla="*/ 10350690 w 12192005"/>
              <a:gd name="connsiteY57" fmla="*/ 571716 h 2974687"/>
              <a:gd name="connsiteX58" fmla="*/ 10345328 w 12192005"/>
              <a:gd name="connsiteY58" fmla="*/ 518528 h 2974687"/>
              <a:gd name="connsiteX59" fmla="*/ 10863857 w 12192005"/>
              <a:gd name="connsiteY59"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1377434 h 2974687"/>
              <a:gd name="connsiteX16" fmla="*/ 30279 w 12192005"/>
              <a:gd name="connsiteY16" fmla="*/ 1340737 h 2974687"/>
              <a:gd name="connsiteX17" fmla="*/ 532612 w 12192005"/>
              <a:gd name="connsiteY17" fmla="*/ 1132663 h 2974687"/>
              <a:gd name="connsiteX18" fmla="*/ 809134 w 12192005"/>
              <a:gd name="connsiteY18" fmla="*/ 1188491 h 2974687"/>
              <a:gd name="connsiteX19" fmla="*/ 871197 w 12192005"/>
              <a:gd name="connsiteY19" fmla="*/ 1222176 h 2974687"/>
              <a:gd name="connsiteX20" fmla="*/ 920073 w 12192005"/>
              <a:gd name="connsiteY20" fmla="*/ 1162937 h 2974687"/>
              <a:gd name="connsiteX21" fmla="*/ 1422408 w 12192005"/>
              <a:gd name="connsiteY21" fmla="*/ 954863 h 2974687"/>
              <a:gd name="connsiteX22" fmla="*/ 1451151 w 12192005"/>
              <a:gd name="connsiteY22" fmla="*/ 957761 h 2974687"/>
              <a:gd name="connsiteX23" fmla="*/ 1453000 w 12192005"/>
              <a:gd name="connsiteY23" fmla="*/ 939422 h 2974687"/>
              <a:gd name="connsiteX24" fmla="*/ 2392372 w 12192005"/>
              <a:gd name="connsiteY24" fmla="*/ 173813 h 2974687"/>
              <a:gd name="connsiteX25" fmla="*/ 3351221 w 12192005"/>
              <a:gd name="connsiteY25" fmla="*/ 1132663 h 2974687"/>
              <a:gd name="connsiteX26" fmla="*/ 3348380 w 12192005"/>
              <a:gd name="connsiteY26" fmla="*/ 1160840 h 2974687"/>
              <a:gd name="connsiteX27" fmla="*/ 3449988 w 12192005"/>
              <a:gd name="connsiteY27" fmla="*/ 1192380 h 2974687"/>
              <a:gd name="connsiteX28" fmla="*/ 3708764 w 12192005"/>
              <a:gd name="connsiteY28" fmla="*/ 1405477 h 2974687"/>
              <a:gd name="connsiteX29" fmla="*/ 3735036 w 12192005"/>
              <a:gd name="connsiteY29" fmla="*/ 1460129 h 2974687"/>
              <a:gd name="connsiteX30" fmla="*/ 3775589 w 12192005"/>
              <a:gd name="connsiteY30" fmla="*/ 1426671 h 2974687"/>
              <a:gd name="connsiteX31" fmla="*/ 4042973 w 12192005"/>
              <a:gd name="connsiteY31" fmla="*/ 1344996 h 2974687"/>
              <a:gd name="connsiteX32" fmla="*/ 4139355 w 12192005"/>
              <a:gd name="connsiteY32" fmla="*/ 1354712 h 2974687"/>
              <a:gd name="connsiteX33" fmla="*/ 4224117 w 12192005"/>
              <a:gd name="connsiteY33" fmla="*/ 1381024 h 2974687"/>
              <a:gd name="connsiteX34" fmla="*/ 4241201 w 12192005"/>
              <a:gd name="connsiteY34" fmla="*/ 1325996 h 2974687"/>
              <a:gd name="connsiteX35" fmla="*/ 4783148 w 12192005"/>
              <a:gd name="connsiteY35" fmla="*/ 966769 h 2974687"/>
              <a:gd name="connsiteX36" fmla="*/ 4825455 w 12192005"/>
              <a:gd name="connsiteY36" fmla="*/ 971034 h 2974687"/>
              <a:gd name="connsiteX37" fmla="*/ 4864350 w 12192005"/>
              <a:gd name="connsiteY37" fmla="*/ 899371 h 2974687"/>
              <a:gd name="connsiteX38" fmla="*/ 5659444 w 12192005"/>
              <a:gd name="connsiteY38" fmla="*/ 476623 h 2974687"/>
              <a:gd name="connsiteX39" fmla="*/ 6337453 w 12192005"/>
              <a:gd name="connsiteY39" fmla="*/ 757464 h 2974687"/>
              <a:gd name="connsiteX40" fmla="*/ 6425970 w 12192005"/>
              <a:gd name="connsiteY40" fmla="*/ 864748 h 2974687"/>
              <a:gd name="connsiteX41" fmla="*/ 6451259 w 12192005"/>
              <a:gd name="connsiteY41" fmla="*/ 818157 h 2974687"/>
              <a:gd name="connsiteX42" fmla="*/ 7366802 w 12192005"/>
              <a:gd name="connsiteY42" fmla="*/ 331367 h 2974687"/>
              <a:gd name="connsiteX43" fmla="*/ 7479690 w 12192005"/>
              <a:gd name="connsiteY43" fmla="*/ 337067 h 2974687"/>
              <a:gd name="connsiteX44" fmla="*/ 7587922 w 12192005"/>
              <a:gd name="connsiteY44" fmla="*/ 353585 h 2974687"/>
              <a:gd name="connsiteX45" fmla="*/ 7654776 w 12192005"/>
              <a:gd name="connsiteY45" fmla="*/ 298426 h 2974687"/>
              <a:gd name="connsiteX46" fmla="*/ 8062731 w 12192005"/>
              <a:gd name="connsiteY46" fmla="*/ 173813 h 2974687"/>
              <a:gd name="connsiteX47" fmla="*/ 8777558 w 12192005"/>
              <a:gd name="connsiteY47" fmla="*/ 756414 h 2974687"/>
              <a:gd name="connsiteX48" fmla="*/ 8779462 w 12192005"/>
              <a:gd name="connsiteY48" fmla="*/ 775297 h 2974687"/>
              <a:gd name="connsiteX49" fmla="*/ 8800464 w 12192005"/>
              <a:gd name="connsiteY49" fmla="*/ 768778 h 2974687"/>
              <a:gd name="connsiteX50" fmla="*/ 8919000 w 12192005"/>
              <a:gd name="connsiteY50" fmla="*/ 756828 h 2974687"/>
              <a:gd name="connsiteX51" fmla="*/ 9406718 w 12192005"/>
              <a:gd name="connsiteY51" fmla="*/ 1016146 h 2974687"/>
              <a:gd name="connsiteX52" fmla="*/ 9430890 w 12192005"/>
              <a:gd name="connsiteY52" fmla="*/ 1060679 h 2974687"/>
              <a:gd name="connsiteX53" fmla="*/ 9438634 w 12192005"/>
              <a:gd name="connsiteY53" fmla="*/ 1035731 h 2974687"/>
              <a:gd name="connsiteX54" fmla="*/ 10170720 w 12192005"/>
              <a:gd name="connsiteY54" fmla="*/ 550471 h 2974687"/>
              <a:gd name="connsiteX55" fmla="*/ 10330844 w 12192005"/>
              <a:gd name="connsiteY55" fmla="*/ 566613 h 2974687"/>
              <a:gd name="connsiteX56" fmla="*/ 10350690 w 12192005"/>
              <a:gd name="connsiteY56" fmla="*/ 571716 h 2974687"/>
              <a:gd name="connsiteX57" fmla="*/ 10345328 w 12192005"/>
              <a:gd name="connsiteY57" fmla="*/ 518528 h 2974687"/>
              <a:gd name="connsiteX58" fmla="*/ 10863857 w 12192005"/>
              <a:gd name="connsiteY58"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0 w 12192005"/>
              <a:gd name="connsiteY14" fmla="*/ 1377434 h 2974687"/>
              <a:gd name="connsiteX15" fmla="*/ 30279 w 12192005"/>
              <a:gd name="connsiteY15" fmla="*/ 1340737 h 2974687"/>
              <a:gd name="connsiteX16" fmla="*/ 532612 w 12192005"/>
              <a:gd name="connsiteY16" fmla="*/ 1132663 h 2974687"/>
              <a:gd name="connsiteX17" fmla="*/ 809134 w 12192005"/>
              <a:gd name="connsiteY17" fmla="*/ 1188491 h 2974687"/>
              <a:gd name="connsiteX18" fmla="*/ 871197 w 12192005"/>
              <a:gd name="connsiteY18" fmla="*/ 1222176 h 2974687"/>
              <a:gd name="connsiteX19" fmla="*/ 920073 w 12192005"/>
              <a:gd name="connsiteY19" fmla="*/ 1162937 h 2974687"/>
              <a:gd name="connsiteX20" fmla="*/ 1422408 w 12192005"/>
              <a:gd name="connsiteY20" fmla="*/ 954863 h 2974687"/>
              <a:gd name="connsiteX21" fmla="*/ 1451151 w 12192005"/>
              <a:gd name="connsiteY21" fmla="*/ 957761 h 2974687"/>
              <a:gd name="connsiteX22" fmla="*/ 1453000 w 12192005"/>
              <a:gd name="connsiteY22" fmla="*/ 939422 h 2974687"/>
              <a:gd name="connsiteX23" fmla="*/ 2392372 w 12192005"/>
              <a:gd name="connsiteY23" fmla="*/ 173813 h 2974687"/>
              <a:gd name="connsiteX24" fmla="*/ 3351221 w 12192005"/>
              <a:gd name="connsiteY24" fmla="*/ 1132663 h 2974687"/>
              <a:gd name="connsiteX25" fmla="*/ 3348380 w 12192005"/>
              <a:gd name="connsiteY25" fmla="*/ 1160840 h 2974687"/>
              <a:gd name="connsiteX26" fmla="*/ 3449988 w 12192005"/>
              <a:gd name="connsiteY26" fmla="*/ 1192380 h 2974687"/>
              <a:gd name="connsiteX27" fmla="*/ 3708764 w 12192005"/>
              <a:gd name="connsiteY27" fmla="*/ 1405477 h 2974687"/>
              <a:gd name="connsiteX28" fmla="*/ 3735036 w 12192005"/>
              <a:gd name="connsiteY28" fmla="*/ 1460129 h 2974687"/>
              <a:gd name="connsiteX29" fmla="*/ 3775589 w 12192005"/>
              <a:gd name="connsiteY29" fmla="*/ 1426671 h 2974687"/>
              <a:gd name="connsiteX30" fmla="*/ 4042973 w 12192005"/>
              <a:gd name="connsiteY30" fmla="*/ 1344996 h 2974687"/>
              <a:gd name="connsiteX31" fmla="*/ 4139355 w 12192005"/>
              <a:gd name="connsiteY31" fmla="*/ 1354712 h 2974687"/>
              <a:gd name="connsiteX32" fmla="*/ 4224117 w 12192005"/>
              <a:gd name="connsiteY32" fmla="*/ 1381024 h 2974687"/>
              <a:gd name="connsiteX33" fmla="*/ 4241201 w 12192005"/>
              <a:gd name="connsiteY33" fmla="*/ 1325996 h 2974687"/>
              <a:gd name="connsiteX34" fmla="*/ 4783148 w 12192005"/>
              <a:gd name="connsiteY34" fmla="*/ 966769 h 2974687"/>
              <a:gd name="connsiteX35" fmla="*/ 4825455 w 12192005"/>
              <a:gd name="connsiteY35" fmla="*/ 971034 h 2974687"/>
              <a:gd name="connsiteX36" fmla="*/ 4864350 w 12192005"/>
              <a:gd name="connsiteY36" fmla="*/ 899371 h 2974687"/>
              <a:gd name="connsiteX37" fmla="*/ 5659444 w 12192005"/>
              <a:gd name="connsiteY37" fmla="*/ 476623 h 2974687"/>
              <a:gd name="connsiteX38" fmla="*/ 6337453 w 12192005"/>
              <a:gd name="connsiteY38" fmla="*/ 757464 h 2974687"/>
              <a:gd name="connsiteX39" fmla="*/ 6425970 w 12192005"/>
              <a:gd name="connsiteY39" fmla="*/ 864748 h 2974687"/>
              <a:gd name="connsiteX40" fmla="*/ 6451259 w 12192005"/>
              <a:gd name="connsiteY40" fmla="*/ 818157 h 2974687"/>
              <a:gd name="connsiteX41" fmla="*/ 7366802 w 12192005"/>
              <a:gd name="connsiteY41" fmla="*/ 331367 h 2974687"/>
              <a:gd name="connsiteX42" fmla="*/ 7479690 w 12192005"/>
              <a:gd name="connsiteY42" fmla="*/ 337067 h 2974687"/>
              <a:gd name="connsiteX43" fmla="*/ 7587922 w 12192005"/>
              <a:gd name="connsiteY43" fmla="*/ 353585 h 2974687"/>
              <a:gd name="connsiteX44" fmla="*/ 7654776 w 12192005"/>
              <a:gd name="connsiteY44" fmla="*/ 298426 h 2974687"/>
              <a:gd name="connsiteX45" fmla="*/ 8062731 w 12192005"/>
              <a:gd name="connsiteY45" fmla="*/ 173813 h 2974687"/>
              <a:gd name="connsiteX46" fmla="*/ 8777558 w 12192005"/>
              <a:gd name="connsiteY46" fmla="*/ 756414 h 2974687"/>
              <a:gd name="connsiteX47" fmla="*/ 8779462 w 12192005"/>
              <a:gd name="connsiteY47" fmla="*/ 775297 h 2974687"/>
              <a:gd name="connsiteX48" fmla="*/ 8800464 w 12192005"/>
              <a:gd name="connsiteY48" fmla="*/ 768778 h 2974687"/>
              <a:gd name="connsiteX49" fmla="*/ 8919000 w 12192005"/>
              <a:gd name="connsiteY49" fmla="*/ 756828 h 2974687"/>
              <a:gd name="connsiteX50" fmla="*/ 9406718 w 12192005"/>
              <a:gd name="connsiteY50" fmla="*/ 1016146 h 2974687"/>
              <a:gd name="connsiteX51" fmla="*/ 9430890 w 12192005"/>
              <a:gd name="connsiteY51" fmla="*/ 1060679 h 2974687"/>
              <a:gd name="connsiteX52" fmla="*/ 9438634 w 12192005"/>
              <a:gd name="connsiteY52" fmla="*/ 1035731 h 2974687"/>
              <a:gd name="connsiteX53" fmla="*/ 10170720 w 12192005"/>
              <a:gd name="connsiteY53" fmla="*/ 550471 h 2974687"/>
              <a:gd name="connsiteX54" fmla="*/ 10330844 w 12192005"/>
              <a:gd name="connsiteY54" fmla="*/ 566613 h 2974687"/>
              <a:gd name="connsiteX55" fmla="*/ 10350690 w 12192005"/>
              <a:gd name="connsiteY55" fmla="*/ 571716 h 2974687"/>
              <a:gd name="connsiteX56" fmla="*/ 10345328 w 12192005"/>
              <a:gd name="connsiteY56" fmla="*/ 518528 h 2974687"/>
              <a:gd name="connsiteX57" fmla="*/ 10863857 w 12192005"/>
              <a:gd name="connsiteY57"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576776 h 2974687"/>
              <a:gd name="connsiteX11" fmla="*/ 12192005 w 12192005"/>
              <a:gd name="connsiteY11" fmla="*/ 2974687 h 2974687"/>
              <a:gd name="connsiteX12" fmla="*/ 5 w 12192005"/>
              <a:gd name="connsiteY12" fmla="*/ 2974687 h 2974687"/>
              <a:gd name="connsiteX13" fmla="*/ 0 w 12192005"/>
              <a:gd name="connsiteY13" fmla="*/ 1377434 h 2974687"/>
              <a:gd name="connsiteX14" fmla="*/ 30279 w 12192005"/>
              <a:gd name="connsiteY14" fmla="*/ 1340737 h 2974687"/>
              <a:gd name="connsiteX15" fmla="*/ 532612 w 12192005"/>
              <a:gd name="connsiteY15" fmla="*/ 1132663 h 2974687"/>
              <a:gd name="connsiteX16" fmla="*/ 809134 w 12192005"/>
              <a:gd name="connsiteY16" fmla="*/ 1188491 h 2974687"/>
              <a:gd name="connsiteX17" fmla="*/ 871197 w 12192005"/>
              <a:gd name="connsiteY17" fmla="*/ 1222176 h 2974687"/>
              <a:gd name="connsiteX18" fmla="*/ 920073 w 12192005"/>
              <a:gd name="connsiteY18" fmla="*/ 1162937 h 2974687"/>
              <a:gd name="connsiteX19" fmla="*/ 1422408 w 12192005"/>
              <a:gd name="connsiteY19" fmla="*/ 954863 h 2974687"/>
              <a:gd name="connsiteX20" fmla="*/ 1451151 w 12192005"/>
              <a:gd name="connsiteY20" fmla="*/ 957761 h 2974687"/>
              <a:gd name="connsiteX21" fmla="*/ 1453000 w 12192005"/>
              <a:gd name="connsiteY21" fmla="*/ 939422 h 2974687"/>
              <a:gd name="connsiteX22" fmla="*/ 2392372 w 12192005"/>
              <a:gd name="connsiteY22" fmla="*/ 173813 h 2974687"/>
              <a:gd name="connsiteX23" fmla="*/ 3351221 w 12192005"/>
              <a:gd name="connsiteY23" fmla="*/ 1132663 h 2974687"/>
              <a:gd name="connsiteX24" fmla="*/ 3348380 w 12192005"/>
              <a:gd name="connsiteY24" fmla="*/ 1160840 h 2974687"/>
              <a:gd name="connsiteX25" fmla="*/ 3449988 w 12192005"/>
              <a:gd name="connsiteY25" fmla="*/ 1192380 h 2974687"/>
              <a:gd name="connsiteX26" fmla="*/ 3708764 w 12192005"/>
              <a:gd name="connsiteY26" fmla="*/ 1405477 h 2974687"/>
              <a:gd name="connsiteX27" fmla="*/ 3735036 w 12192005"/>
              <a:gd name="connsiteY27" fmla="*/ 1460129 h 2974687"/>
              <a:gd name="connsiteX28" fmla="*/ 3775589 w 12192005"/>
              <a:gd name="connsiteY28" fmla="*/ 1426671 h 2974687"/>
              <a:gd name="connsiteX29" fmla="*/ 4042973 w 12192005"/>
              <a:gd name="connsiteY29" fmla="*/ 1344996 h 2974687"/>
              <a:gd name="connsiteX30" fmla="*/ 4139355 w 12192005"/>
              <a:gd name="connsiteY30" fmla="*/ 1354712 h 2974687"/>
              <a:gd name="connsiteX31" fmla="*/ 4224117 w 12192005"/>
              <a:gd name="connsiteY31" fmla="*/ 1381024 h 2974687"/>
              <a:gd name="connsiteX32" fmla="*/ 4241201 w 12192005"/>
              <a:gd name="connsiteY32" fmla="*/ 1325996 h 2974687"/>
              <a:gd name="connsiteX33" fmla="*/ 4783148 w 12192005"/>
              <a:gd name="connsiteY33" fmla="*/ 966769 h 2974687"/>
              <a:gd name="connsiteX34" fmla="*/ 4825455 w 12192005"/>
              <a:gd name="connsiteY34" fmla="*/ 971034 h 2974687"/>
              <a:gd name="connsiteX35" fmla="*/ 4864350 w 12192005"/>
              <a:gd name="connsiteY35" fmla="*/ 899371 h 2974687"/>
              <a:gd name="connsiteX36" fmla="*/ 5659444 w 12192005"/>
              <a:gd name="connsiteY36" fmla="*/ 476623 h 2974687"/>
              <a:gd name="connsiteX37" fmla="*/ 6337453 w 12192005"/>
              <a:gd name="connsiteY37" fmla="*/ 757464 h 2974687"/>
              <a:gd name="connsiteX38" fmla="*/ 6425970 w 12192005"/>
              <a:gd name="connsiteY38" fmla="*/ 864748 h 2974687"/>
              <a:gd name="connsiteX39" fmla="*/ 6451259 w 12192005"/>
              <a:gd name="connsiteY39" fmla="*/ 818157 h 2974687"/>
              <a:gd name="connsiteX40" fmla="*/ 7366802 w 12192005"/>
              <a:gd name="connsiteY40" fmla="*/ 331367 h 2974687"/>
              <a:gd name="connsiteX41" fmla="*/ 7479690 w 12192005"/>
              <a:gd name="connsiteY41" fmla="*/ 337067 h 2974687"/>
              <a:gd name="connsiteX42" fmla="*/ 7587922 w 12192005"/>
              <a:gd name="connsiteY42" fmla="*/ 353585 h 2974687"/>
              <a:gd name="connsiteX43" fmla="*/ 7654776 w 12192005"/>
              <a:gd name="connsiteY43" fmla="*/ 298426 h 2974687"/>
              <a:gd name="connsiteX44" fmla="*/ 8062731 w 12192005"/>
              <a:gd name="connsiteY44" fmla="*/ 173813 h 2974687"/>
              <a:gd name="connsiteX45" fmla="*/ 8777558 w 12192005"/>
              <a:gd name="connsiteY45" fmla="*/ 756414 h 2974687"/>
              <a:gd name="connsiteX46" fmla="*/ 8779462 w 12192005"/>
              <a:gd name="connsiteY46" fmla="*/ 775297 h 2974687"/>
              <a:gd name="connsiteX47" fmla="*/ 8800464 w 12192005"/>
              <a:gd name="connsiteY47" fmla="*/ 768778 h 2974687"/>
              <a:gd name="connsiteX48" fmla="*/ 8919000 w 12192005"/>
              <a:gd name="connsiteY48" fmla="*/ 756828 h 2974687"/>
              <a:gd name="connsiteX49" fmla="*/ 9406718 w 12192005"/>
              <a:gd name="connsiteY49" fmla="*/ 1016146 h 2974687"/>
              <a:gd name="connsiteX50" fmla="*/ 9430890 w 12192005"/>
              <a:gd name="connsiteY50" fmla="*/ 1060679 h 2974687"/>
              <a:gd name="connsiteX51" fmla="*/ 9438634 w 12192005"/>
              <a:gd name="connsiteY51" fmla="*/ 1035731 h 2974687"/>
              <a:gd name="connsiteX52" fmla="*/ 10170720 w 12192005"/>
              <a:gd name="connsiteY52" fmla="*/ 550471 h 2974687"/>
              <a:gd name="connsiteX53" fmla="*/ 10330844 w 12192005"/>
              <a:gd name="connsiteY53" fmla="*/ 566613 h 2974687"/>
              <a:gd name="connsiteX54" fmla="*/ 10350690 w 12192005"/>
              <a:gd name="connsiteY54" fmla="*/ 571716 h 2974687"/>
              <a:gd name="connsiteX55" fmla="*/ 10345328 w 12192005"/>
              <a:gd name="connsiteY55" fmla="*/ 518528 h 2974687"/>
              <a:gd name="connsiteX56" fmla="*/ 10863857 w 12192005"/>
              <a:gd name="connsiteY56"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974687 h 2974687"/>
              <a:gd name="connsiteX11" fmla="*/ 5 w 12192005"/>
              <a:gd name="connsiteY11" fmla="*/ 2974687 h 2974687"/>
              <a:gd name="connsiteX12" fmla="*/ 0 w 12192005"/>
              <a:gd name="connsiteY12" fmla="*/ 1377434 h 2974687"/>
              <a:gd name="connsiteX13" fmla="*/ 30279 w 12192005"/>
              <a:gd name="connsiteY13" fmla="*/ 1340737 h 2974687"/>
              <a:gd name="connsiteX14" fmla="*/ 532612 w 12192005"/>
              <a:gd name="connsiteY14" fmla="*/ 1132663 h 2974687"/>
              <a:gd name="connsiteX15" fmla="*/ 809134 w 12192005"/>
              <a:gd name="connsiteY15" fmla="*/ 1188491 h 2974687"/>
              <a:gd name="connsiteX16" fmla="*/ 871197 w 12192005"/>
              <a:gd name="connsiteY16" fmla="*/ 1222176 h 2974687"/>
              <a:gd name="connsiteX17" fmla="*/ 920073 w 12192005"/>
              <a:gd name="connsiteY17" fmla="*/ 1162937 h 2974687"/>
              <a:gd name="connsiteX18" fmla="*/ 1422408 w 12192005"/>
              <a:gd name="connsiteY18" fmla="*/ 954863 h 2974687"/>
              <a:gd name="connsiteX19" fmla="*/ 1451151 w 12192005"/>
              <a:gd name="connsiteY19" fmla="*/ 957761 h 2974687"/>
              <a:gd name="connsiteX20" fmla="*/ 1453000 w 12192005"/>
              <a:gd name="connsiteY20" fmla="*/ 939422 h 2974687"/>
              <a:gd name="connsiteX21" fmla="*/ 2392372 w 12192005"/>
              <a:gd name="connsiteY21" fmla="*/ 173813 h 2974687"/>
              <a:gd name="connsiteX22" fmla="*/ 3351221 w 12192005"/>
              <a:gd name="connsiteY22" fmla="*/ 1132663 h 2974687"/>
              <a:gd name="connsiteX23" fmla="*/ 3348380 w 12192005"/>
              <a:gd name="connsiteY23" fmla="*/ 1160840 h 2974687"/>
              <a:gd name="connsiteX24" fmla="*/ 3449988 w 12192005"/>
              <a:gd name="connsiteY24" fmla="*/ 1192380 h 2974687"/>
              <a:gd name="connsiteX25" fmla="*/ 3708764 w 12192005"/>
              <a:gd name="connsiteY25" fmla="*/ 1405477 h 2974687"/>
              <a:gd name="connsiteX26" fmla="*/ 3735036 w 12192005"/>
              <a:gd name="connsiteY26" fmla="*/ 1460129 h 2974687"/>
              <a:gd name="connsiteX27" fmla="*/ 3775589 w 12192005"/>
              <a:gd name="connsiteY27" fmla="*/ 1426671 h 2974687"/>
              <a:gd name="connsiteX28" fmla="*/ 4042973 w 12192005"/>
              <a:gd name="connsiteY28" fmla="*/ 1344996 h 2974687"/>
              <a:gd name="connsiteX29" fmla="*/ 4139355 w 12192005"/>
              <a:gd name="connsiteY29" fmla="*/ 1354712 h 2974687"/>
              <a:gd name="connsiteX30" fmla="*/ 4224117 w 12192005"/>
              <a:gd name="connsiteY30" fmla="*/ 1381024 h 2974687"/>
              <a:gd name="connsiteX31" fmla="*/ 4241201 w 12192005"/>
              <a:gd name="connsiteY31" fmla="*/ 1325996 h 2974687"/>
              <a:gd name="connsiteX32" fmla="*/ 4783148 w 12192005"/>
              <a:gd name="connsiteY32" fmla="*/ 966769 h 2974687"/>
              <a:gd name="connsiteX33" fmla="*/ 4825455 w 12192005"/>
              <a:gd name="connsiteY33" fmla="*/ 971034 h 2974687"/>
              <a:gd name="connsiteX34" fmla="*/ 4864350 w 12192005"/>
              <a:gd name="connsiteY34" fmla="*/ 899371 h 2974687"/>
              <a:gd name="connsiteX35" fmla="*/ 5659444 w 12192005"/>
              <a:gd name="connsiteY35" fmla="*/ 476623 h 2974687"/>
              <a:gd name="connsiteX36" fmla="*/ 6337453 w 12192005"/>
              <a:gd name="connsiteY36" fmla="*/ 757464 h 2974687"/>
              <a:gd name="connsiteX37" fmla="*/ 6425970 w 12192005"/>
              <a:gd name="connsiteY37" fmla="*/ 864748 h 2974687"/>
              <a:gd name="connsiteX38" fmla="*/ 6451259 w 12192005"/>
              <a:gd name="connsiteY38" fmla="*/ 818157 h 2974687"/>
              <a:gd name="connsiteX39" fmla="*/ 7366802 w 12192005"/>
              <a:gd name="connsiteY39" fmla="*/ 331367 h 2974687"/>
              <a:gd name="connsiteX40" fmla="*/ 7479690 w 12192005"/>
              <a:gd name="connsiteY40" fmla="*/ 337067 h 2974687"/>
              <a:gd name="connsiteX41" fmla="*/ 7587922 w 12192005"/>
              <a:gd name="connsiteY41" fmla="*/ 353585 h 2974687"/>
              <a:gd name="connsiteX42" fmla="*/ 7654776 w 12192005"/>
              <a:gd name="connsiteY42" fmla="*/ 298426 h 2974687"/>
              <a:gd name="connsiteX43" fmla="*/ 8062731 w 12192005"/>
              <a:gd name="connsiteY43" fmla="*/ 173813 h 2974687"/>
              <a:gd name="connsiteX44" fmla="*/ 8777558 w 12192005"/>
              <a:gd name="connsiteY44" fmla="*/ 756414 h 2974687"/>
              <a:gd name="connsiteX45" fmla="*/ 8779462 w 12192005"/>
              <a:gd name="connsiteY45" fmla="*/ 775297 h 2974687"/>
              <a:gd name="connsiteX46" fmla="*/ 8800464 w 12192005"/>
              <a:gd name="connsiteY46" fmla="*/ 768778 h 2974687"/>
              <a:gd name="connsiteX47" fmla="*/ 8919000 w 12192005"/>
              <a:gd name="connsiteY47" fmla="*/ 756828 h 2974687"/>
              <a:gd name="connsiteX48" fmla="*/ 9406718 w 12192005"/>
              <a:gd name="connsiteY48" fmla="*/ 1016146 h 2974687"/>
              <a:gd name="connsiteX49" fmla="*/ 9430890 w 12192005"/>
              <a:gd name="connsiteY49" fmla="*/ 1060679 h 2974687"/>
              <a:gd name="connsiteX50" fmla="*/ 9438634 w 12192005"/>
              <a:gd name="connsiteY50" fmla="*/ 1035731 h 2974687"/>
              <a:gd name="connsiteX51" fmla="*/ 10170720 w 12192005"/>
              <a:gd name="connsiteY51" fmla="*/ 550471 h 2974687"/>
              <a:gd name="connsiteX52" fmla="*/ 10330844 w 12192005"/>
              <a:gd name="connsiteY52" fmla="*/ 566613 h 2974687"/>
              <a:gd name="connsiteX53" fmla="*/ 10350690 w 12192005"/>
              <a:gd name="connsiteY53" fmla="*/ 571716 h 2974687"/>
              <a:gd name="connsiteX54" fmla="*/ 10345328 w 12192005"/>
              <a:gd name="connsiteY54" fmla="*/ 518528 h 2974687"/>
              <a:gd name="connsiteX55" fmla="*/ 10863857 w 12192005"/>
              <a:gd name="connsiteY55" fmla="*/ 0 h 297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5" h="2974687">
                <a:moveTo>
                  <a:pt x="10863857" y="0"/>
                </a:moveTo>
                <a:cubicBezTo>
                  <a:pt x="11078638" y="0"/>
                  <a:pt x="11262920" y="130586"/>
                  <a:pt x="11341637" y="316693"/>
                </a:cubicBezTo>
                <a:lnTo>
                  <a:pt x="11342240" y="318638"/>
                </a:lnTo>
                <a:lnTo>
                  <a:pt x="11353705" y="315079"/>
                </a:lnTo>
                <a:cubicBezTo>
                  <a:pt x="11379704" y="309759"/>
                  <a:pt x="11406623" y="306965"/>
                  <a:pt x="11434194" y="306965"/>
                </a:cubicBezTo>
                <a:cubicBezTo>
                  <a:pt x="11544479" y="306965"/>
                  <a:pt x="11644323" y="351667"/>
                  <a:pt x="11716597" y="423940"/>
                </a:cubicBezTo>
                <a:lnTo>
                  <a:pt x="11762250" y="479273"/>
                </a:lnTo>
                <a:lnTo>
                  <a:pt x="11797268" y="476623"/>
                </a:lnTo>
                <a:cubicBezTo>
                  <a:pt x="11934905" y="476623"/>
                  <a:pt x="12062769" y="518465"/>
                  <a:pt x="12168836" y="590121"/>
                </a:cubicBezTo>
                <a:lnTo>
                  <a:pt x="12192005" y="608326"/>
                </a:lnTo>
                <a:lnTo>
                  <a:pt x="12192005" y="2974687"/>
                </a:lnTo>
                <a:lnTo>
                  <a:pt x="5" y="2974687"/>
                </a:lnTo>
                <a:cubicBezTo>
                  <a:pt x="3" y="2442269"/>
                  <a:pt x="2" y="1909852"/>
                  <a:pt x="0" y="1377434"/>
                </a:cubicBezTo>
                <a:lnTo>
                  <a:pt x="30279" y="1340737"/>
                </a:lnTo>
                <a:cubicBezTo>
                  <a:pt x="158837" y="1212178"/>
                  <a:pt x="336439" y="1132663"/>
                  <a:pt x="532612" y="1132663"/>
                </a:cubicBezTo>
                <a:cubicBezTo>
                  <a:pt x="630699" y="1132663"/>
                  <a:pt x="724144" y="1152542"/>
                  <a:pt x="809134" y="1188491"/>
                </a:cubicBezTo>
                <a:lnTo>
                  <a:pt x="871197" y="1222176"/>
                </a:lnTo>
                <a:lnTo>
                  <a:pt x="920073" y="1162937"/>
                </a:lnTo>
                <a:cubicBezTo>
                  <a:pt x="1048633" y="1034378"/>
                  <a:pt x="1226233" y="954863"/>
                  <a:pt x="1422408" y="954863"/>
                </a:cubicBezTo>
                <a:lnTo>
                  <a:pt x="1451151" y="957761"/>
                </a:lnTo>
                <a:lnTo>
                  <a:pt x="1453000" y="939422"/>
                </a:lnTo>
                <a:cubicBezTo>
                  <a:pt x="1542410" y="502490"/>
                  <a:pt x="1929007" y="173813"/>
                  <a:pt x="2392372" y="173813"/>
                </a:cubicBezTo>
                <a:cubicBezTo>
                  <a:pt x="2921928" y="173813"/>
                  <a:pt x="3351221" y="603105"/>
                  <a:pt x="3351221" y="1132663"/>
                </a:cubicBezTo>
                <a:lnTo>
                  <a:pt x="3348380" y="1160840"/>
                </a:lnTo>
                <a:lnTo>
                  <a:pt x="3449988" y="1192380"/>
                </a:lnTo>
                <a:cubicBezTo>
                  <a:pt x="3555538" y="1237025"/>
                  <a:pt x="3645346" y="1311605"/>
                  <a:pt x="3708764" y="1405477"/>
                </a:cubicBezTo>
                <a:lnTo>
                  <a:pt x="3735036" y="1460129"/>
                </a:lnTo>
                <a:lnTo>
                  <a:pt x="3775589" y="1426671"/>
                </a:lnTo>
                <a:cubicBezTo>
                  <a:pt x="3851917" y="1375106"/>
                  <a:pt x="3943928" y="1344996"/>
                  <a:pt x="4042973" y="1344996"/>
                </a:cubicBezTo>
                <a:cubicBezTo>
                  <a:pt x="4075989" y="1344996"/>
                  <a:pt x="4108222" y="1348342"/>
                  <a:pt x="4139355" y="1354712"/>
                </a:cubicBezTo>
                <a:lnTo>
                  <a:pt x="4224117" y="1381024"/>
                </a:lnTo>
                <a:lnTo>
                  <a:pt x="4241201" y="1325996"/>
                </a:lnTo>
                <a:cubicBezTo>
                  <a:pt x="4330488" y="1114894"/>
                  <a:pt x="4539519" y="966769"/>
                  <a:pt x="4783148" y="966769"/>
                </a:cubicBezTo>
                <a:lnTo>
                  <a:pt x="4825455" y="971034"/>
                </a:lnTo>
                <a:lnTo>
                  <a:pt x="4864350" y="899371"/>
                </a:lnTo>
                <a:cubicBezTo>
                  <a:pt x="5036663" y="644315"/>
                  <a:pt x="5328472" y="476623"/>
                  <a:pt x="5659444" y="476623"/>
                </a:cubicBezTo>
                <a:cubicBezTo>
                  <a:pt x="5924225" y="476623"/>
                  <a:pt x="6163935" y="583946"/>
                  <a:pt x="6337453" y="757464"/>
                </a:cubicBezTo>
                <a:lnTo>
                  <a:pt x="6425970" y="864748"/>
                </a:lnTo>
                <a:lnTo>
                  <a:pt x="6451259" y="818157"/>
                </a:lnTo>
                <a:cubicBezTo>
                  <a:pt x="6649675" y="524463"/>
                  <a:pt x="6985689" y="331367"/>
                  <a:pt x="7366802" y="331367"/>
                </a:cubicBezTo>
                <a:cubicBezTo>
                  <a:pt x="7404913" y="331367"/>
                  <a:pt x="7442573" y="333298"/>
                  <a:pt x="7479690" y="337067"/>
                </a:cubicBezTo>
                <a:lnTo>
                  <a:pt x="7587922" y="353585"/>
                </a:lnTo>
                <a:lnTo>
                  <a:pt x="7654776" y="298426"/>
                </a:lnTo>
                <a:cubicBezTo>
                  <a:pt x="7771229" y="219752"/>
                  <a:pt x="7911615" y="173813"/>
                  <a:pt x="8062731" y="173813"/>
                </a:cubicBezTo>
                <a:cubicBezTo>
                  <a:pt x="8415334" y="173813"/>
                  <a:pt x="8709521" y="423924"/>
                  <a:pt x="8777558" y="756414"/>
                </a:cubicBezTo>
                <a:lnTo>
                  <a:pt x="8779462" y="775297"/>
                </a:lnTo>
                <a:lnTo>
                  <a:pt x="8800464" y="768778"/>
                </a:lnTo>
                <a:cubicBezTo>
                  <a:pt x="8838752" y="760943"/>
                  <a:pt x="8878395" y="756828"/>
                  <a:pt x="8919000" y="756828"/>
                </a:cubicBezTo>
                <a:cubicBezTo>
                  <a:pt x="9122023" y="756828"/>
                  <a:pt x="9301020" y="859692"/>
                  <a:pt x="9406718" y="1016146"/>
                </a:cubicBezTo>
                <a:lnTo>
                  <a:pt x="9430890" y="1060679"/>
                </a:lnTo>
                <a:lnTo>
                  <a:pt x="9438634" y="1035731"/>
                </a:lnTo>
                <a:cubicBezTo>
                  <a:pt x="9559249" y="750564"/>
                  <a:pt x="9841618" y="550471"/>
                  <a:pt x="10170720" y="550471"/>
                </a:cubicBezTo>
                <a:cubicBezTo>
                  <a:pt x="10225570" y="550471"/>
                  <a:pt x="10279123" y="556029"/>
                  <a:pt x="10330844" y="566613"/>
                </a:cubicBezTo>
                <a:lnTo>
                  <a:pt x="10350690" y="571716"/>
                </a:lnTo>
                <a:lnTo>
                  <a:pt x="10345328" y="518528"/>
                </a:lnTo>
                <a:cubicBezTo>
                  <a:pt x="10345328" y="232153"/>
                  <a:pt x="10577481" y="0"/>
                  <a:pt x="10863857" y="0"/>
                </a:cubicBezTo>
                <a:close/>
              </a:path>
            </a:pathLst>
          </a:custGeom>
          <a:solidFill>
            <a:srgbClr val="D2D0CE">
              <a:alpha val="30000"/>
            </a:srgbClr>
          </a:solidFill>
          <a:ln w="25400" cap="sq"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endParaRPr>
          </a:p>
        </p:txBody>
      </p:sp>
      <p:sp>
        <p:nvSpPr>
          <p:cNvPr id="3" name="Content Placeholder 2"/>
          <p:cNvSpPr>
            <a:spLocks noGrp="1"/>
          </p:cNvSpPr>
          <p:nvPr>
            <p:ph idx="1"/>
          </p:nvPr>
        </p:nvSpPr>
        <p:spPr>
          <a:xfrm>
            <a:off x="365125" y="1098550"/>
            <a:ext cx="7058025" cy="356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hasCustomPrompt="1"/>
          </p:nvPr>
        </p:nvSpPr>
        <p:spPr/>
        <p:txBody>
          <a:bodyPr/>
          <a:lstStyle/>
          <a:p>
            <a:r>
              <a:rPr lang="en-US" dirty="0"/>
              <a:t>Slide title, sentence case</a:t>
            </a:r>
          </a:p>
        </p:txBody>
      </p:sp>
      <p:sp>
        <p:nvSpPr>
          <p:cNvPr id="8" name="Footer Placeholder 7"/>
          <p:cNvSpPr>
            <a:spLocks noGrp="1"/>
          </p:cNvSpPr>
          <p:nvPr>
            <p:ph type="ftr" sz="quarter" idx="11"/>
          </p:nvPr>
        </p:nvSpPr>
        <p:spPr/>
        <p:txBody>
          <a:bodyPr/>
          <a:lstStyle/>
          <a:p>
            <a:r>
              <a:rPr lang="en-US" smtClean="0"/>
              <a:t>Pega Weekly Status Report</a:t>
            </a:r>
            <a:endParaRPr lang="en-US" dirty="0"/>
          </a:p>
        </p:txBody>
      </p:sp>
      <p:sp>
        <p:nvSpPr>
          <p:cNvPr id="9" name="Slide Number Placeholder 8"/>
          <p:cNvSpPr>
            <a:spLocks noGrp="1"/>
          </p:cNvSpPr>
          <p:nvPr>
            <p:ph type="sldNum" sz="quarter" idx="12"/>
          </p:nvPr>
        </p:nvSpPr>
        <p:spPr/>
        <p:txBody>
          <a:bodyPr/>
          <a:lstStyle/>
          <a:p>
            <a:fld id="{94C005EB-05AB-4350-8862-D44178390B49}" type="slidenum">
              <a:rPr lang="en-US" smtClean="0"/>
              <a:pPr/>
              <a:t>‹#›</a:t>
            </a:fld>
            <a:endParaRPr lang="en-US" dirty="0"/>
          </a:p>
        </p:txBody>
      </p:sp>
      <p:sp>
        <p:nvSpPr>
          <p:cNvPr id="7" name="Date Placeholder 3"/>
          <p:cNvSpPr>
            <a:spLocks noGrp="1"/>
          </p:cNvSpPr>
          <p:nvPr>
            <p:ph type="dt" sz="half" idx="2"/>
          </p:nvPr>
        </p:nvSpPr>
        <p:spPr>
          <a:xfrm>
            <a:off x="971600" y="4853287"/>
            <a:ext cx="2057400" cy="274637"/>
          </a:xfrm>
          <a:prstGeom prst="rect">
            <a:avLst/>
          </a:prstGeom>
        </p:spPr>
        <p:txBody>
          <a:bodyPr vert="horz" lIns="91440" tIns="45720" rIns="91440" bIns="45720" rtlCol="0" anchor="ctr"/>
          <a:lstStyle>
            <a:lvl1pPr algn="l">
              <a:defRPr sz="1000">
                <a:solidFill>
                  <a:schemeClr val="bg1"/>
                </a:solidFill>
              </a:defRPr>
            </a:lvl1pPr>
          </a:lstStyle>
          <a:p>
            <a:r>
              <a:rPr lang="en-US" smtClean="0"/>
              <a:t>00 Month 0000</a:t>
            </a:r>
            <a:endParaRPr lang="en-US" dirty="0"/>
          </a:p>
        </p:txBody>
      </p:sp>
    </p:spTree>
    <p:extLst>
      <p:ext uri="{BB962C8B-B14F-4D97-AF65-F5344CB8AC3E}">
        <p14:creationId xmlns:p14="http://schemas.microsoft.com/office/powerpoint/2010/main" val="2890928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7" name="Freeform 5">
            <a:extLst>
              <a:ext uri="{FF2B5EF4-FFF2-40B4-BE49-F238E27FC236}">
                <a16:creationId xmlns:a16="http://schemas.microsoft.com/office/drawing/2014/main" xmlns="" id="{A35E3AB5-C893-E14C-8B40-E7EAC948DD12}"/>
              </a:ext>
            </a:extLst>
          </p:cNvPr>
          <p:cNvSpPr>
            <a:spLocks noChangeAspect="1"/>
          </p:cNvSpPr>
          <p:nvPr userDrawn="1"/>
        </p:nvSpPr>
        <p:spPr bwMode="hidden">
          <a:xfrm>
            <a:off x="-4" y="2592445"/>
            <a:ext cx="9144004" cy="2231015"/>
          </a:xfrm>
          <a:custGeom>
            <a:avLst/>
            <a:gdLst>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2555062 h 2974687"/>
              <a:gd name="connsiteX16" fmla="*/ 0 w 12192005"/>
              <a:gd name="connsiteY16" fmla="*/ 1377434 h 2974687"/>
              <a:gd name="connsiteX17" fmla="*/ 30279 w 12192005"/>
              <a:gd name="connsiteY17" fmla="*/ 1340737 h 2974687"/>
              <a:gd name="connsiteX18" fmla="*/ 532612 w 12192005"/>
              <a:gd name="connsiteY18" fmla="*/ 1132663 h 2974687"/>
              <a:gd name="connsiteX19" fmla="*/ 809134 w 12192005"/>
              <a:gd name="connsiteY19" fmla="*/ 1188491 h 2974687"/>
              <a:gd name="connsiteX20" fmla="*/ 871197 w 12192005"/>
              <a:gd name="connsiteY20" fmla="*/ 1222176 h 2974687"/>
              <a:gd name="connsiteX21" fmla="*/ 920073 w 12192005"/>
              <a:gd name="connsiteY21" fmla="*/ 1162937 h 2974687"/>
              <a:gd name="connsiteX22" fmla="*/ 1422408 w 12192005"/>
              <a:gd name="connsiteY22" fmla="*/ 954863 h 2974687"/>
              <a:gd name="connsiteX23" fmla="*/ 1451151 w 12192005"/>
              <a:gd name="connsiteY23" fmla="*/ 957761 h 2974687"/>
              <a:gd name="connsiteX24" fmla="*/ 1453000 w 12192005"/>
              <a:gd name="connsiteY24" fmla="*/ 939422 h 2974687"/>
              <a:gd name="connsiteX25" fmla="*/ 2392372 w 12192005"/>
              <a:gd name="connsiteY25" fmla="*/ 173813 h 2974687"/>
              <a:gd name="connsiteX26" fmla="*/ 3351221 w 12192005"/>
              <a:gd name="connsiteY26" fmla="*/ 1132663 h 2974687"/>
              <a:gd name="connsiteX27" fmla="*/ 3348380 w 12192005"/>
              <a:gd name="connsiteY27" fmla="*/ 1160840 h 2974687"/>
              <a:gd name="connsiteX28" fmla="*/ 3449988 w 12192005"/>
              <a:gd name="connsiteY28" fmla="*/ 1192380 h 2974687"/>
              <a:gd name="connsiteX29" fmla="*/ 3708764 w 12192005"/>
              <a:gd name="connsiteY29" fmla="*/ 1405477 h 2974687"/>
              <a:gd name="connsiteX30" fmla="*/ 3735036 w 12192005"/>
              <a:gd name="connsiteY30" fmla="*/ 1460129 h 2974687"/>
              <a:gd name="connsiteX31" fmla="*/ 3775589 w 12192005"/>
              <a:gd name="connsiteY31" fmla="*/ 1426671 h 2974687"/>
              <a:gd name="connsiteX32" fmla="*/ 4042973 w 12192005"/>
              <a:gd name="connsiteY32" fmla="*/ 1344996 h 2974687"/>
              <a:gd name="connsiteX33" fmla="*/ 4139355 w 12192005"/>
              <a:gd name="connsiteY33" fmla="*/ 1354712 h 2974687"/>
              <a:gd name="connsiteX34" fmla="*/ 4224117 w 12192005"/>
              <a:gd name="connsiteY34" fmla="*/ 1381024 h 2974687"/>
              <a:gd name="connsiteX35" fmla="*/ 4241201 w 12192005"/>
              <a:gd name="connsiteY35" fmla="*/ 1325996 h 2974687"/>
              <a:gd name="connsiteX36" fmla="*/ 4783148 w 12192005"/>
              <a:gd name="connsiteY36" fmla="*/ 966769 h 2974687"/>
              <a:gd name="connsiteX37" fmla="*/ 4825455 w 12192005"/>
              <a:gd name="connsiteY37" fmla="*/ 971034 h 2974687"/>
              <a:gd name="connsiteX38" fmla="*/ 4864350 w 12192005"/>
              <a:gd name="connsiteY38" fmla="*/ 899371 h 2974687"/>
              <a:gd name="connsiteX39" fmla="*/ 5659444 w 12192005"/>
              <a:gd name="connsiteY39" fmla="*/ 476623 h 2974687"/>
              <a:gd name="connsiteX40" fmla="*/ 6337453 w 12192005"/>
              <a:gd name="connsiteY40" fmla="*/ 757464 h 2974687"/>
              <a:gd name="connsiteX41" fmla="*/ 6425970 w 12192005"/>
              <a:gd name="connsiteY41" fmla="*/ 864748 h 2974687"/>
              <a:gd name="connsiteX42" fmla="*/ 6451259 w 12192005"/>
              <a:gd name="connsiteY42" fmla="*/ 818157 h 2974687"/>
              <a:gd name="connsiteX43" fmla="*/ 7366802 w 12192005"/>
              <a:gd name="connsiteY43" fmla="*/ 331367 h 2974687"/>
              <a:gd name="connsiteX44" fmla="*/ 7479690 w 12192005"/>
              <a:gd name="connsiteY44" fmla="*/ 337067 h 2974687"/>
              <a:gd name="connsiteX45" fmla="*/ 7587922 w 12192005"/>
              <a:gd name="connsiteY45" fmla="*/ 353585 h 2974687"/>
              <a:gd name="connsiteX46" fmla="*/ 7654776 w 12192005"/>
              <a:gd name="connsiteY46" fmla="*/ 298426 h 2974687"/>
              <a:gd name="connsiteX47" fmla="*/ 8062731 w 12192005"/>
              <a:gd name="connsiteY47" fmla="*/ 173813 h 2974687"/>
              <a:gd name="connsiteX48" fmla="*/ 8777558 w 12192005"/>
              <a:gd name="connsiteY48" fmla="*/ 756414 h 2974687"/>
              <a:gd name="connsiteX49" fmla="*/ 8779462 w 12192005"/>
              <a:gd name="connsiteY49" fmla="*/ 775297 h 2974687"/>
              <a:gd name="connsiteX50" fmla="*/ 8800464 w 12192005"/>
              <a:gd name="connsiteY50" fmla="*/ 768778 h 2974687"/>
              <a:gd name="connsiteX51" fmla="*/ 8919000 w 12192005"/>
              <a:gd name="connsiteY51" fmla="*/ 756828 h 2974687"/>
              <a:gd name="connsiteX52" fmla="*/ 9406718 w 12192005"/>
              <a:gd name="connsiteY52" fmla="*/ 1016146 h 2974687"/>
              <a:gd name="connsiteX53" fmla="*/ 9430890 w 12192005"/>
              <a:gd name="connsiteY53" fmla="*/ 1060679 h 2974687"/>
              <a:gd name="connsiteX54" fmla="*/ 9438634 w 12192005"/>
              <a:gd name="connsiteY54" fmla="*/ 1035731 h 2974687"/>
              <a:gd name="connsiteX55" fmla="*/ 10170720 w 12192005"/>
              <a:gd name="connsiteY55" fmla="*/ 550471 h 2974687"/>
              <a:gd name="connsiteX56" fmla="*/ 10330844 w 12192005"/>
              <a:gd name="connsiteY56" fmla="*/ 566613 h 2974687"/>
              <a:gd name="connsiteX57" fmla="*/ 10350690 w 12192005"/>
              <a:gd name="connsiteY57" fmla="*/ 571716 h 2974687"/>
              <a:gd name="connsiteX58" fmla="*/ 10345328 w 12192005"/>
              <a:gd name="connsiteY58" fmla="*/ 518528 h 2974687"/>
              <a:gd name="connsiteX59" fmla="*/ 10863857 w 12192005"/>
              <a:gd name="connsiteY59"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1377434 h 2974687"/>
              <a:gd name="connsiteX16" fmla="*/ 30279 w 12192005"/>
              <a:gd name="connsiteY16" fmla="*/ 1340737 h 2974687"/>
              <a:gd name="connsiteX17" fmla="*/ 532612 w 12192005"/>
              <a:gd name="connsiteY17" fmla="*/ 1132663 h 2974687"/>
              <a:gd name="connsiteX18" fmla="*/ 809134 w 12192005"/>
              <a:gd name="connsiteY18" fmla="*/ 1188491 h 2974687"/>
              <a:gd name="connsiteX19" fmla="*/ 871197 w 12192005"/>
              <a:gd name="connsiteY19" fmla="*/ 1222176 h 2974687"/>
              <a:gd name="connsiteX20" fmla="*/ 920073 w 12192005"/>
              <a:gd name="connsiteY20" fmla="*/ 1162937 h 2974687"/>
              <a:gd name="connsiteX21" fmla="*/ 1422408 w 12192005"/>
              <a:gd name="connsiteY21" fmla="*/ 954863 h 2974687"/>
              <a:gd name="connsiteX22" fmla="*/ 1451151 w 12192005"/>
              <a:gd name="connsiteY22" fmla="*/ 957761 h 2974687"/>
              <a:gd name="connsiteX23" fmla="*/ 1453000 w 12192005"/>
              <a:gd name="connsiteY23" fmla="*/ 939422 h 2974687"/>
              <a:gd name="connsiteX24" fmla="*/ 2392372 w 12192005"/>
              <a:gd name="connsiteY24" fmla="*/ 173813 h 2974687"/>
              <a:gd name="connsiteX25" fmla="*/ 3351221 w 12192005"/>
              <a:gd name="connsiteY25" fmla="*/ 1132663 h 2974687"/>
              <a:gd name="connsiteX26" fmla="*/ 3348380 w 12192005"/>
              <a:gd name="connsiteY26" fmla="*/ 1160840 h 2974687"/>
              <a:gd name="connsiteX27" fmla="*/ 3449988 w 12192005"/>
              <a:gd name="connsiteY27" fmla="*/ 1192380 h 2974687"/>
              <a:gd name="connsiteX28" fmla="*/ 3708764 w 12192005"/>
              <a:gd name="connsiteY28" fmla="*/ 1405477 h 2974687"/>
              <a:gd name="connsiteX29" fmla="*/ 3735036 w 12192005"/>
              <a:gd name="connsiteY29" fmla="*/ 1460129 h 2974687"/>
              <a:gd name="connsiteX30" fmla="*/ 3775589 w 12192005"/>
              <a:gd name="connsiteY30" fmla="*/ 1426671 h 2974687"/>
              <a:gd name="connsiteX31" fmla="*/ 4042973 w 12192005"/>
              <a:gd name="connsiteY31" fmla="*/ 1344996 h 2974687"/>
              <a:gd name="connsiteX32" fmla="*/ 4139355 w 12192005"/>
              <a:gd name="connsiteY32" fmla="*/ 1354712 h 2974687"/>
              <a:gd name="connsiteX33" fmla="*/ 4224117 w 12192005"/>
              <a:gd name="connsiteY33" fmla="*/ 1381024 h 2974687"/>
              <a:gd name="connsiteX34" fmla="*/ 4241201 w 12192005"/>
              <a:gd name="connsiteY34" fmla="*/ 1325996 h 2974687"/>
              <a:gd name="connsiteX35" fmla="*/ 4783148 w 12192005"/>
              <a:gd name="connsiteY35" fmla="*/ 966769 h 2974687"/>
              <a:gd name="connsiteX36" fmla="*/ 4825455 w 12192005"/>
              <a:gd name="connsiteY36" fmla="*/ 971034 h 2974687"/>
              <a:gd name="connsiteX37" fmla="*/ 4864350 w 12192005"/>
              <a:gd name="connsiteY37" fmla="*/ 899371 h 2974687"/>
              <a:gd name="connsiteX38" fmla="*/ 5659444 w 12192005"/>
              <a:gd name="connsiteY38" fmla="*/ 476623 h 2974687"/>
              <a:gd name="connsiteX39" fmla="*/ 6337453 w 12192005"/>
              <a:gd name="connsiteY39" fmla="*/ 757464 h 2974687"/>
              <a:gd name="connsiteX40" fmla="*/ 6425970 w 12192005"/>
              <a:gd name="connsiteY40" fmla="*/ 864748 h 2974687"/>
              <a:gd name="connsiteX41" fmla="*/ 6451259 w 12192005"/>
              <a:gd name="connsiteY41" fmla="*/ 818157 h 2974687"/>
              <a:gd name="connsiteX42" fmla="*/ 7366802 w 12192005"/>
              <a:gd name="connsiteY42" fmla="*/ 331367 h 2974687"/>
              <a:gd name="connsiteX43" fmla="*/ 7479690 w 12192005"/>
              <a:gd name="connsiteY43" fmla="*/ 337067 h 2974687"/>
              <a:gd name="connsiteX44" fmla="*/ 7587922 w 12192005"/>
              <a:gd name="connsiteY44" fmla="*/ 353585 h 2974687"/>
              <a:gd name="connsiteX45" fmla="*/ 7654776 w 12192005"/>
              <a:gd name="connsiteY45" fmla="*/ 298426 h 2974687"/>
              <a:gd name="connsiteX46" fmla="*/ 8062731 w 12192005"/>
              <a:gd name="connsiteY46" fmla="*/ 173813 h 2974687"/>
              <a:gd name="connsiteX47" fmla="*/ 8777558 w 12192005"/>
              <a:gd name="connsiteY47" fmla="*/ 756414 h 2974687"/>
              <a:gd name="connsiteX48" fmla="*/ 8779462 w 12192005"/>
              <a:gd name="connsiteY48" fmla="*/ 775297 h 2974687"/>
              <a:gd name="connsiteX49" fmla="*/ 8800464 w 12192005"/>
              <a:gd name="connsiteY49" fmla="*/ 768778 h 2974687"/>
              <a:gd name="connsiteX50" fmla="*/ 8919000 w 12192005"/>
              <a:gd name="connsiteY50" fmla="*/ 756828 h 2974687"/>
              <a:gd name="connsiteX51" fmla="*/ 9406718 w 12192005"/>
              <a:gd name="connsiteY51" fmla="*/ 1016146 h 2974687"/>
              <a:gd name="connsiteX52" fmla="*/ 9430890 w 12192005"/>
              <a:gd name="connsiteY52" fmla="*/ 1060679 h 2974687"/>
              <a:gd name="connsiteX53" fmla="*/ 9438634 w 12192005"/>
              <a:gd name="connsiteY53" fmla="*/ 1035731 h 2974687"/>
              <a:gd name="connsiteX54" fmla="*/ 10170720 w 12192005"/>
              <a:gd name="connsiteY54" fmla="*/ 550471 h 2974687"/>
              <a:gd name="connsiteX55" fmla="*/ 10330844 w 12192005"/>
              <a:gd name="connsiteY55" fmla="*/ 566613 h 2974687"/>
              <a:gd name="connsiteX56" fmla="*/ 10350690 w 12192005"/>
              <a:gd name="connsiteY56" fmla="*/ 571716 h 2974687"/>
              <a:gd name="connsiteX57" fmla="*/ 10345328 w 12192005"/>
              <a:gd name="connsiteY57" fmla="*/ 518528 h 2974687"/>
              <a:gd name="connsiteX58" fmla="*/ 10863857 w 12192005"/>
              <a:gd name="connsiteY58"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0 w 12192005"/>
              <a:gd name="connsiteY14" fmla="*/ 1377434 h 2974687"/>
              <a:gd name="connsiteX15" fmla="*/ 30279 w 12192005"/>
              <a:gd name="connsiteY15" fmla="*/ 1340737 h 2974687"/>
              <a:gd name="connsiteX16" fmla="*/ 532612 w 12192005"/>
              <a:gd name="connsiteY16" fmla="*/ 1132663 h 2974687"/>
              <a:gd name="connsiteX17" fmla="*/ 809134 w 12192005"/>
              <a:gd name="connsiteY17" fmla="*/ 1188491 h 2974687"/>
              <a:gd name="connsiteX18" fmla="*/ 871197 w 12192005"/>
              <a:gd name="connsiteY18" fmla="*/ 1222176 h 2974687"/>
              <a:gd name="connsiteX19" fmla="*/ 920073 w 12192005"/>
              <a:gd name="connsiteY19" fmla="*/ 1162937 h 2974687"/>
              <a:gd name="connsiteX20" fmla="*/ 1422408 w 12192005"/>
              <a:gd name="connsiteY20" fmla="*/ 954863 h 2974687"/>
              <a:gd name="connsiteX21" fmla="*/ 1451151 w 12192005"/>
              <a:gd name="connsiteY21" fmla="*/ 957761 h 2974687"/>
              <a:gd name="connsiteX22" fmla="*/ 1453000 w 12192005"/>
              <a:gd name="connsiteY22" fmla="*/ 939422 h 2974687"/>
              <a:gd name="connsiteX23" fmla="*/ 2392372 w 12192005"/>
              <a:gd name="connsiteY23" fmla="*/ 173813 h 2974687"/>
              <a:gd name="connsiteX24" fmla="*/ 3351221 w 12192005"/>
              <a:gd name="connsiteY24" fmla="*/ 1132663 h 2974687"/>
              <a:gd name="connsiteX25" fmla="*/ 3348380 w 12192005"/>
              <a:gd name="connsiteY25" fmla="*/ 1160840 h 2974687"/>
              <a:gd name="connsiteX26" fmla="*/ 3449988 w 12192005"/>
              <a:gd name="connsiteY26" fmla="*/ 1192380 h 2974687"/>
              <a:gd name="connsiteX27" fmla="*/ 3708764 w 12192005"/>
              <a:gd name="connsiteY27" fmla="*/ 1405477 h 2974687"/>
              <a:gd name="connsiteX28" fmla="*/ 3735036 w 12192005"/>
              <a:gd name="connsiteY28" fmla="*/ 1460129 h 2974687"/>
              <a:gd name="connsiteX29" fmla="*/ 3775589 w 12192005"/>
              <a:gd name="connsiteY29" fmla="*/ 1426671 h 2974687"/>
              <a:gd name="connsiteX30" fmla="*/ 4042973 w 12192005"/>
              <a:gd name="connsiteY30" fmla="*/ 1344996 h 2974687"/>
              <a:gd name="connsiteX31" fmla="*/ 4139355 w 12192005"/>
              <a:gd name="connsiteY31" fmla="*/ 1354712 h 2974687"/>
              <a:gd name="connsiteX32" fmla="*/ 4224117 w 12192005"/>
              <a:gd name="connsiteY32" fmla="*/ 1381024 h 2974687"/>
              <a:gd name="connsiteX33" fmla="*/ 4241201 w 12192005"/>
              <a:gd name="connsiteY33" fmla="*/ 1325996 h 2974687"/>
              <a:gd name="connsiteX34" fmla="*/ 4783148 w 12192005"/>
              <a:gd name="connsiteY34" fmla="*/ 966769 h 2974687"/>
              <a:gd name="connsiteX35" fmla="*/ 4825455 w 12192005"/>
              <a:gd name="connsiteY35" fmla="*/ 971034 h 2974687"/>
              <a:gd name="connsiteX36" fmla="*/ 4864350 w 12192005"/>
              <a:gd name="connsiteY36" fmla="*/ 899371 h 2974687"/>
              <a:gd name="connsiteX37" fmla="*/ 5659444 w 12192005"/>
              <a:gd name="connsiteY37" fmla="*/ 476623 h 2974687"/>
              <a:gd name="connsiteX38" fmla="*/ 6337453 w 12192005"/>
              <a:gd name="connsiteY38" fmla="*/ 757464 h 2974687"/>
              <a:gd name="connsiteX39" fmla="*/ 6425970 w 12192005"/>
              <a:gd name="connsiteY39" fmla="*/ 864748 h 2974687"/>
              <a:gd name="connsiteX40" fmla="*/ 6451259 w 12192005"/>
              <a:gd name="connsiteY40" fmla="*/ 818157 h 2974687"/>
              <a:gd name="connsiteX41" fmla="*/ 7366802 w 12192005"/>
              <a:gd name="connsiteY41" fmla="*/ 331367 h 2974687"/>
              <a:gd name="connsiteX42" fmla="*/ 7479690 w 12192005"/>
              <a:gd name="connsiteY42" fmla="*/ 337067 h 2974687"/>
              <a:gd name="connsiteX43" fmla="*/ 7587922 w 12192005"/>
              <a:gd name="connsiteY43" fmla="*/ 353585 h 2974687"/>
              <a:gd name="connsiteX44" fmla="*/ 7654776 w 12192005"/>
              <a:gd name="connsiteY44" fmla="*/ 298426 h 2974687"/>
              <a:gd name="connsiteX45" fmla="*/ 8062731 w 12192005"/>
              <a:gd name="connsiteY45" fmla="*/ 173813 h 2974687"/>
              <a:gd name="connsiteX46" fmla="*/ 8777558 w 12192005"/>
              <a:gd name="connsiteY46" fmla="*/ 756414 h 2974687"/>
              <a:gd name="connsiteX47" fmla="*/ 8779462 w 12192005"/>
              <a:gd name="connsiteY47" fmla="*/ 775297 h 2974687"/>
              <a:gd name="connsiteX48" fmla="*/ 8800464 w 12192005"/>
              <a:gd name="connsiteY48" fmla="*/ 768778 h 2974687"/>
              <a:gd name="connsiteX49" fmla="*/ 8919000 w 12192005"/>
              <a:gd name="connsiteY49" fmla="*/ 756828 h 2974687"/>
              <a:gd name="connsiteX50" fmla="*/ 9406718 w 12192005"/>
              <a:gd name="connsiteY50" fmla="*/ 1016146 h 2974687"/>
              <a:gd name="connsiteX51" fmla="*/ 9430890 w 12192005"/>
              <a:gd name="connsiteY51" fmla="*/ 1060679 h 2974687"/>
              <a:gd name="connsiteX52" fmla="*/ 9438634 w 12192005"/>
              <a:gd name="connsiteY52" fmla="*/ 1035731 h 2974687"/>
              <a:gd name="connsiteX53" fmla="*/ 10170720 w 12192005"/>
              <a:gd name="connsiteY53" fmla="*/ 550471 h 2974687"/>
              <a:gd name="connsiteX54" fmla="*/ 10330844 w 12192005"/>
              <a:gd name="connsiteY54" fmla="*/ 566613 h 2974687"/>
              <a:gd name="connsiteX55" fmla="*/ 10350690 w 12192005"/>
              <a:gd name="connsiteY55" fmla="*/ 571716 h 2974687"/>
              <a:gd name="connsiteX56" fmla="*/ 10345328 w 12192005"/>
              <a:gd name="connsiteY56" fmla="*/ 518528 h 2974687"/>
              <a:gd name="connsiteX57" fmla="*/ 10863857 w 12192005"/>
              <a:gd name="connsiteY57"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576776 h 2974687"/>
              <a:gd name="connsiteX11" fmla="*/ 12192005 w 12192005"/>
              <a:gd name="connsiteY11" fmla="*/ 2974687 h 2974687"/>
              <a:gd name="connsiteX12" fmla="*/ 5 w 12192005"/>
              <a:gd name="connsiteY12" fmla="*/ 2974687 h 2974687"/>
              <a:gd name="connsiteX13" fmla="*/ 0 w 12192005"/>
              <a:gd name="connsiteY13" fmla="*/ 1377434 h 2974687"/>
              <a:gd name="connsiteX14" fmla="*/ 30279 w 12192005"/>
              <a:gd name="connsiteY14" fmla="*/ 1340737 h 2974687"/>
              <a:gd name="connsiteX15" fmla="*/ 532612 w 12192005"/>
              <a:gd name="connsiteY15" fmla="*/ 1132663 h 2974687"/>
              <a:gd name="connsiteX16" fmla="*/ 809134 w 12192005"/>
              <a:gd name="connsiteY16" fmla="*/ 1188491 h 2974687"/>
              <a:gd name="connsiteX17" fmla="*/ 871197 w 12192005"/>
              <a:gd name="connsiteY17" fmla="*/ 1222176 h 2974687"/>
              <a:gd name="connsiteX18" fmla="*/ 920073 w 12192005"/>
              <a:gd name="connsiteY18" fmla="*/ 1162937 h 2974687"/>
              <a:gd name="connsiteX19" fmla="*/ 1422408 w 12192005"/>
              <a:gd name="connsiteY19" fmla="*/ 954863 h 2974687"/>
              <a:gd name="connsiteX20" fmla="*/ 1451151 w 12192005"/>
              <a:gd name="connsiteY20" fmla="*/ 957761 h 2974687"/>
              <a:gd name="connsiteX21" fmla="*/ 1453000 w 12192005"/>
              <a:gd name="connsiteY21" fmla="*/ 939422 h 2974687"/>
              <a:gd name="connsiteX22" fmla="*/ 2392372 w 12192005"/>
              <a:gd name="connsiteY22" fmla="*/ 173813 h 2974687"/>
              <a:gd name="connsiteX23" fmla="*/ 3351221 w 12192005"/>
              <a:gd name="connsiteY23" fmla="*/ 1132663 h 2974687"/>
              <a:gd name="connsiteX24" fmla="*/ 3348380 w 12192005"/>
              <a:gd name="connsiteY24" fmla="*/ 1160840 h 2974687"/>
              <a:gd name="connsiteX25" fmla="*/ 3449988 w 12192005"/>
              <a:gd name="connsiteY25" fmla="*/ 1192380 h 2974687"/>
              <a:gd name="connsiteX26" fmla="*/ 3708764 w 12192005"/>
              <a:gd name="connsiteY26" fmla="*/ 1405477 h 2974687"/>
              <a:gd name="connsiteX27" fmla="*/ 3735036 w 12192005"/>
              <a:gd name="connsiteY27" fmla="*/ 1460129 h 2974687"/>
              <a:gd name="connsiteX28" fmla="*/ 3775589 w 12192005"/>
              <a:gd name="connsiteY28" fmla="*/ 1426671 h 2974687"/>
              <a:gd name="connsiteX29" fmla="*/ 4042973 w 12192005"/>
              <a:gd name="connsiteY29" fmla="*/ 1344996 h 2974687"/>
              <a:gd name="connsiteX30" fmla="*/ 4139355 w 12192005"/>
              <a:gd name="connsiteY30" fmla="*/ 1354712 h 2974687"/>
              <a:gd name="connsiteX31" fmla="*/ 4224117 w 12192005"/>
              <a:gd name="connsiteY31" fmla="*/ 1381024 h 2974687"/>
              <a:gd name="connsiteX32" fmla="*/ 4241201 w 12192005"/>
              <a:gd name="connsiteY32" fmla="*/ 1325996 h 2974687"/>
              <a:gd name="connsiteX33" fmla="*/ 4783148 w 12192005"/>
              <a:gd name="connsiteY33" fmla="*/ 966769 h 2974687"/>
              <a:gd name="connsiteX34" fmla="*/ 4825455 w 12192005"/>
              <a:gd name="connsiteY34" fmla="*/ 971034 h 2974687"/>
              <a:gd name="connsiteX35" fmla="*/ 4864350 w 12192005"/>
              <a:gd name="connsiteY35" fmla="*/ 899371 h 2974687"/>
              <a:gd name="connsiteX36" fmla="*/ 5659444 w 12192005"/>
              <a:gd name="connsiteY36" fmla="*/ 476623 h 2974687"/>
              <a:gd name="connsiteX37" fmla="*/ 6337453 w 12192005"/>
              <a:gd name="connsiteY37" fmla="*/ 757464 h 2974687"/>
              <a:gd name="connsiteX38" fmla="*/ 6425970 w 12192005"/>
              <a:gd name="connsiteY38" fmla="*/ 864748 h 2974687"/>
              <a:gd name="connsiteX39" fmla="*/ 6451259 w 12192005"/>
              <a:gd name="connsiteY39" fmla="*/ 818157 h 2974687"/>
              <a:gd name="connsiteX40" fmla="*/ 7366802 w 12192005"/>
              <a:gd name="connsiteY40" fmla="*/ 331367 h 2974687"/>
              <a:gd name="connsiteX41" fmla="*/ 7479690 w 12192005"/>
              <a:gd name="connsiteY41" fmla="*/ 337067 h 2974687"/>
              <a:gd name="connsiteX42" fmla="*/ 7587922 w 12192005"/>
              <a:gd name="connsiteY42" fmla="*/ 353585 h 2974687"/>
              <a:gd name="connsiteX43" fmla="*/ 7654776 w 12192005"/>
              <a:gd name="connsiteY43" fmla="*/ 298426 h 2974687"/>
              <a:gd name="connsiteX44" fmla="*/ 8062731 w 12192005"/>
              <a:gd name="connsiteY44" fmla="*/ 173813 h 2974687"/>
              <a:gd name="connsiteX45" fmla="*/ 8777558 w 12192005"/>
              <a:gd name="connsiteY45" fmla="*/ 756414 h 2974687"/>
              <a:gd name="connsiteX46" fmla="*/ 8779462 w 12192005"/>
              <a:gd name="connsiteY46" fmla="*/ 775297 h 2974687"/>
              <a:gd name="connsiteX47" fmla="*/ 8800464 w 12192005"/>
              <a:gd name="connsiteY47" fmla="*/ 768778 h 2974687"/>
              <a:gd name="connsiteX48" fmla="*/ 8919000 w 12192005"/>
              <a:gd name="connsiteY48" fmla="*/ 756828 h 2974687"/>
              <a:gd name="connsiteX49" fmla="*/ 9406718 w 12192005"/>
              <a:gd name="connsiteY49" fmla="*/ 1016146 h 2974687"/>
              <a:gd name="connsiteX50" fmla="*/ 9430890 w 12192005"/>
              <a:gd name="connsiteY50" fmla="*/ 1060679 h 2974687"/>
              <a:gd name="connsiteX51" fmla="*/ 9438634 w 12192005"/>
              <a:gd name="connsiteY51" fmla="*/ 1035731 h 2974687"/>
              <a:gd name="connsiteX52" fmla="*/ 10170720 w 12192005"/>
              <a:gd name="connsiteY52" fmla="*/ 550471 h 2974687"/>
              <a:gd name="connsiteX53" fmla="*/ 10330844 w 12192005"/>
              <a:gd name="connsiteY53" fmla="*/ 566613 h 2974687"/>
              <a:gd name="connsiteX54" fmla="*/ 10350690 w 12192005"/>
              <a:gd name="connsiteY54" fmla="*/ 571716 h 2974687"/>
              <a:gd name="connsiteX55" fmla="*/ 10345328 w 12192005"/>
              <a:gd name="connsiteY55" fmla="*/ 518528 h 2974687"/>
              <a:gd name="connsiteX56" fmla="*/ 10863857 w 12192005"/>
              <a:gd name="connsiteY56"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974687 h 2974687"/>
              <a:gd name="connsiteX11" fmla="*/ 5 w 12192005"/>
              <a:gd name="connsiteY11" fmla="*/ 2974687 h 2974687"/>
              <a:gd name="connsiteX12" fmla="*/ 0 w 12192005"/>
              <a:gd name="connsiteY12" fmla="*/ 1377434 h 2974687"/>
              <a:gd name="connsiteX13" fmla="*/ 30279 w 12192005"/>
              <a:gd name="connsiteY13" fmla="*/ 1340737 h 2974687"/>
              <a:gd name="connsiteX14" fmla="*/ 532612 w 12192005"/>
              <a:gd name="connsiteY14" fmla="*/ 1132663 h 2974687"/>
              <a:gd name="connsiteX15" fmla="*/ 809134 w 12192005"/>
              <a:gd name="connsiteY15" fmla="*/ 1188491 h 2974687"/>
              <a:gd name="connsiteX16" fmla="*/ 871197 w 12192005"/>
              <a:gd name="connsiteY16" fmla="*/ 1222176 h 2974687"/>
              <a:gd name="connsiteX17" fmla="*/ 920073 w 12192005"/>
              <a:gd name="connsiteY17" fmla="*/ 1162937 h 2974687"/>
              <a:gd name="connsiteX18" fmla="*/ 1422408 w 12192005"/>
              <a:gd name="connsiteY18" fmla="*/ 954863 h 2974687"/>
              <a:gd name="connsiteX19" fmla="*/ 1451151 w 12192005"/>
              <a:gd name="connsiteY19" fmla="*/ 957761 h 2974687"/>
              <a:gd name="connsiteX20" fmla="*/ 1453000 w 12192005"/>
              <a:gd name="connsiteY20" fmla="*/ 939422 h 2974687"/>
              <a:gd name="connsiteX21" fmla="*/ 2392372 w 12192005"/>
              <a:gd name="connsiteY21" fmla="*/ 173813 h 2974687"/>
              <a:gd name="connsiteX22" fmla="*/ 3351221 w 12192005"/>
              <a:gd name="connsiteY22" fmla="*/ 1132663 h 2974687"/>
              <a:gd name="connsiteX23" fmla="*/ 3348380 w 12192005"/>
              <a:gd name="connsiteY23" fmla="*/ 1160840 h 2974687"/>
              <a:gd name="connsiteX24" fmla="*/ 3449988 w 12192005"/>
              <a:gd name="connsiteY24" fmla="*/ 1192380 h 2974687"/>
              <a:gd name="connsiteX25" fmla="*/ 3708764 w 12192005"/>
              <a:gd name="connsiteY25" fmla="*/ 1405477 h 2974687"/>
              <a:gd name="connsiteX26" fmla="*/ 3735036 w 12192005"/>
              <a:gd name="connsiteY26" fmla="*/ 1460129 h 2974687"/>
              <a:gd name="connsiteX27" fmla="*/ 3775589 w 12192005"/>
              <a:gd name="connsiteY27" fmla="*/ 1426671 h 2974687"/>
              <a:gd name="connsiteX28" fmla="*/ 4042973 w 12192005"/>
              <a:gd name="connsiteY28" fmla="*/ 1344996 h 2974687"/>
              <a:gd name="connsiteX29" fmla="*/ 4139355 w 12192005"/>
              <a:gd name="connsiteY29" fmla="*/ 1354712 h 2974687"/>
              <a:gd name="connsiteX30" fmla="*/ 4224117 w 12192005"/>
              <a:gd name="connsiteY30" fmla="*/ 1381024 h 2974687"/>
              <a:gd name="connsiteX31" fmla="*/ 4241201 w 12192005"/>
              <a:gd name="connsiteY31" fmla="*/ 1325996 h 2974687"/>
              <a:gd name="connsiteX32" fmla="*/ 4783148 w 12192005"/>
              <a:gd name="connsiteY32" fmla="*/ 966769 h 2974687"/>
              <a:gd name="connsiteX33" fmla="*/ 4825455 w 12192005"/>
              <a:gd name="connsiteY33" fmla="*/ 971034 h 2974687"/>
              <a:gd name="connsiteX34" fmla="*/ 4864350 w 12192005"/>
              <a:gd name="connsiteY34" fmla="*/ 899371 h 2974687"/>
              <a:gd name="connsiteX35" fmla="*/ 5659444 w 12192005"/>
              <a:gd name="connsiteY35" fmla="*/ 476623 h 2974687"/>
              <a:gd name="connsiteX36" fmla="*/ 6337453 w 12192005"/>
              <a:gd name="connsiteY36" fmla="*/ 757464 h 2974687"/>
              <a:gd name="connsiteX37" fmla="*/ 6425970 w 12192005"/>
              <a:gd name="connsiteY37" fmla="*/ 864748 h 2974687"/>
              <a:gd name="connsiteX38" fmla="*/ 6451259 w 12192005"/>
              <a:gd name="connsiteY38" fmla="*/ 818157 h 2974687"/>
              <a:gd name="connsiteX39" fmla="*/ 7366802 w 12192005"/>
              <a:gd name="connsiteY39" fmla="*/ 331367 h 2974687"/>
              <a:gd name="connsiteX40" fmla="*/ 7479690 w 12192005"/>
              <a:gd name="connsiteY40" fmla="*/ 337067 h 2974687"/>
              <a:gd name="connsiteX41" fmla="*/ 7587922 w 12192005"/>
              <a:gd name="connsiteY41" fmla="*/ 353585 h 2974687"/>
              <a:gd name="connsiteX42" fmla="*/ 7654776 w 12192005"/>
              <a:gd name="connsiteY42" fmla="*/ 298426 h 2974687"/>
              <a:gd name="connsiteX43" fmla="*/ 8062731 w 12192005"/>
              <a:gd name="connsiteY43" fmla="*/ 173813 h 2974687"/>
              <a:gd name="connsiteX44" fmla="*/ 8777558 w 12192005"/>
              <a:gd name="connsiteY44" fmla="*/ 756414 h 2974687"/>
              <a:gd name="connsiteX45" fmla="*/ 8779462 w 12192005"/>
              <a:gd name="connsiteY45" fmla="*/ 775297 h 2974687"/>
              <a:gd name="connsiteX46" fmla="*/ 8800464 w 12192005"/>
              <a:gd name="connsiteY46" fmla="*/ 768778 h 2974687"/>
              <a:gd name="connsiteX47" fmla="*/ 8919000 w 12192005"/>
              <a:gd name="connsiteY47" fmla="*/ 756828 h 2974687"/>
              <a:gd name="connsiteX48" fmla="*/ 9406718 w 12192005"/>
              <a:gd name="connsiteY48" fmla="*/ 1016146 h 2974687"/>
              <a:gd name="connsiteX49" fmla="*/ 9430890 w 12192005"/>
              <a:gd name="connsiteY49" fmla="*/ 1060679 h 2974687"/>
              <a:gd name="connsiteX50" fmla="*/ 9438634 w 12192005"/>
              <a:gd name="connsiteY50" fmla="*/ 1035731 h 2974687"/>
              <a:gd name="connsiteX51" fmla="*/ 10170720 w 12192005"/>
              <a:gd name="connsiteY51" fmla="*/ 550471 h 2974687"/>
              <a:gd name="connsiteX52" fmla="*/ 10330844 w 12192005"/>
              <a:gd name="connsiteY52" fmla="*/ 566613 h 2974687"/>
              <a:gd name="connsiteX53" fmla="*/ 10350690 w 12192005"/>
              <a:gd name="connsiteY53" fmla="*/ 571716 h 2974687"/>
              <a:gd name="connsiteX54" fmla="*/ 10345328 w 12192005"/>
              <a:gd name="connsiteY54" fmla="*/ 518528 h 2974687"/>
              <a:gd name="connsiteX55" fmla="*/ 10863857 w 12192005"/>
              <a:gd name="connsiteY55" fmla="*/ 0 h 297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5" h="2974687">
                <a:moveTo>
                  <a:pt x="10863857" y="0"/>
                </a:moveTo>
                <a:cubicBezTo>
                  <a:pt x="11078638" y="0"/>
                  <a:pt x="11262920" y="130586"/>
                  <a:pt x="11341637" y="316693"/>
                </a:cubicBezTo>
                <a:lnTo>
                  <a:pt x="11342240" y="318638"/>
                </a:lnTo>
                <a:lnTo>
                  <a:pt x="11353705" y="315079"/>
                </a:lnTo>
                <a:cubicBezTo>
                  <a:pt x="11379704" y="309759"/>
                  <a:pt x="11406623" y="306965"/>
                  <a:pt x="11434194" y="306965"/>
                </a:cubicBezTo>
                <a:cubicBezTo>
                  <a:pt x="11544479" y="306965"/>
                  <a:pt x="11644323" y="351667"/>
                  <a:pt x="11716597" y="423940"/>
                </a:cubicBezTo>
                <a:lnTo>
                  <a:pt x="11762250" y="479273"/>
                </a:lnTo>
                <a:lnTo>
                  <a:pt x="11797268" y="476623"/>
                </a:lnTo>
                <a:cubicBezTo>
                  <a:pt x="11934905" y="476623"/>
                  <a:pt x="12062769" y="518465"/>
                  <a:pt x="12168836" y="590121"/>
                </a:cubicBezTo>
                <a:lnTo>
                  <a:pt x="12192005" y="608326"/>
                </a:lnTo>
                <a:lnTo>
                  <a:pt x="12192005" y="2974687"/>
                </a:lnTo>
                <a:lnTo>
                  <a:pt x="5" y="2974687"/>
                </a:lnTo>
                <a:cubicBezTo>
                  <a:pt x="3" y="2442269"/>
                  <a:pt x="2" y="1909852"/>
                  <a:pt x="0" y="1377434"/>
                </a:cubicBezTo>
                <a:lnTo>
                  <a:pt x="30279" y="1340737"/>
                </a:lnTo>
                <a:cubicBezTo>
                  <a:pt x="158837" y="1212178"/>
                  <a:pt x="336439" y="1132663"/>
                  <a:pt x="532612" y="1132663"/>
                </a:cubicBezTo>
                <a:cubicBezTo>
                  <a:pt x="630699" y="1132663"/>
                  <a:pt x="724144" y="1152542"/>
                  <a:pt x="809134" y="1188491"/>
                </a:cubicBezTo>
                <a:lnTo>
                  <a:pt x="871197" y="1222176"/>
                </a:lnTo>
                <a:lnTo>
                  <a:pt x="920073" y="1162937"/>
                </a:lnTo>
                <a:cubicBezTo>
                  <a:pt x="1048633" y="1034378"/>
                  <a:pt x="1226233" y="954863"/>
                  <a:pt x="1422408" y="954863"/>
                </a:cubicBezTo>
                <a:lnTo>
                  <a:pt x="1451151" y="957761"/>
                </a:lnTo>
                <a:lnTo>
                  <a:pt x="1453000" y="939422"/>
                </a:lnTo>
                <a:cubicBezTo>
                  <a:pt x="1542410" y="502490"/>
                  <a:pt x="1929007" y="173813"/>
                  <a:pt x="2392372" y="173813"/>
                </a:cubicBezTo>
                <a:cubicBezTo>
                  <a:pt x="2921928" y="173813"/>
                  <a:pt x="3351221" y="603105"/>
                  <a:pt x="3351221" y="1132663"/>
                </a:cubicBezTo>
                <a:lnTo>
                  <a:pt x="3348380" y="1160840"/>
                </a:lnTo>
                <a:lnTo>
                  <a:pt x="3449988" y="1192380"/>
                </a:lnTo>
                <a:cubicBezTo>
                  <a:pt x="3555538" y="1237025"/>
                  <a:pt x="3645346" y="1311605"/>
                  <a:pt x="3708764" y="1405477"/>
                </a:cubicBezTo>
                <a:lnTo>
                  <a:pt x="3735036" y="1460129"/>
                </a:lnTo>
                <a:lnTo>
                  <a:pt x="3775589" y="1426671"/>
                </a:lnTo>
                <a:cubicBezTo>
                  <a:pt x="3851917" y="1375106"/>
                  <a:pt x="3943928" y="1344996"/>
                  <a:pt x="4042973" y="1344996"/>
                </a:cubicBezTo>
                <a:cubicBezTo>
                  <a:pt x="4075989" y="1344996"/>
                  <a:pt x="4108222" y="1348342"/>
                  <a:pt x="4139355" y="1354712"/>
                </a:cubicBezTo>
                <a:lnTo>
                  <a:pt x="4224117" y="1381024"/>
                </a:lnTo>
                <a:lnTo>
                  <a:pt x="4241201" y="1325996"/>
                </a:lnTo>
                <a:cubicBezTo>
                  <a:pt x="4330488" y="1114894"/>
                  <a:pt x="4539519" y="966769"/>
                  <a:pt x="4783148" y="966769"/>
                </a:cubicBezTo>
                <a:lnTo>
                  <a:pt x="4825455" y="971034"/>
                </a:lnTo>
                <a:lnTo>
                  <a:pt x="4864350" y="899371"/>
                </a:lnTo>
                <a:cubicBezTo>
                  <a:pt x="5036663" y="644315"/>
                  <a:pt x="5328472" y="476623"/>
                  <a:pt x="5659444" y="476623"/>
                </a:cubicBezTo>
                <a:cubicBezTo>
                  <a:pt x="5924225" y="476623"/>
                  <a:pt x="6163935" y="583946"/>
                  <a:pt x="6337453" y="757464"/>
                </a:cubicBezTo>
                <a:lnTo>
                  <a:pt x="6425970" y="864748"/>
                </a:lnTo>
                <a:lnTo>
                  <a:pt x="6451259" y="818157"/>
                </a:lnTo>
                <a:cubicBezTo>
                  <a:pt x="6649675" y="524463"/>
                  <a:pt x="6985689" y="331367"/>
                  <a:pt x="7366802" y="331367"/>
                </a:cubicBezTo>
                <a:cubicBezTo>
                  <a:pt x="7404913" y="331367"/>
                  <a:pt x="7442573" y="333298"/>
                  <a:pt x="7479690" y="337067"/>
                </a:cubicBezTo>
                <a:lnTo>
                  <a:pt x="7587922" y="353585"/>
                </a:lnTo>
                <a:lnTo>
                  <a:pt x="7654776" y="298426"/>
                </a:lnTo>
                <a:cubicBezTo>
                  <a:pt x="7771229" y="219752"/>
                  <a:pt x="7911615" y="173813"/>
                  <a:pt x="8062731" y="173813"/>
                </a:cubicBezTo>
                <a:cubicBezTo>
                  <a:pt x="8415334" y="173813"/>
                  <a:pt x="8709521" y="423924"/>
                  <a:pt x="8777558" y="756414"/>
                </a:cubicBezTo>
                <a:lnTo>
                  <a:pt x="8779462" y="775297"/>
                </a:lnTo>
                <a:lnTo>
                  <a:pt x="8800464" y="768778"/>
                </a:lnTo>
                <a:cubicBezTo>
                  <a:pt x="8838752" y="760943"/>
                  <a:pt x="8878395" y="756828"/>
                  <a:pt x="8919000" y="756828"/>
                </a:cubicBezTo>
                <a:cubicBezTo>
                  <a:pt x="9122023" y="756828"/>
                  <a:pt x="9301020" y="859692"/>
                  <a:pt x="9406718" y="1016146"/>
                </a:cubicBezTo>
                <a:lnTo>
                  <a:pt x="9430890" y="1060679"/>
                </a:lnTo>
                <a:lnTo>
                  <a:pt x="9438634" y="1035731"/>
                </a:lnTo>
                <a:cubicBezTo>
                  <a:pt x="9559249" y="750564"/>
                  <a:pt x="9841618" y="550471"/>
                  <a:pt x="10170720" y="550471"/>
                </a:cubicBezTo>
                <a:cubicBezTo>
                  <a:pt x="10225570" y="550471"/>
                  <a:pt x="10279123" y="556029"/>
                  <a:pt x="10330844" y="566613"/>
                </a:cubicBezTo>
                <a:lnTo>
                  <a:pt x="10350690" y="571716"/>
                </a:lnTo>
                <a:lnTo>
                  <a:pt x="10345328" y="518528"/>
                </a:lnTo>
                <a:cubicBezTo>
                  <a:pt x="10345328" y="232153"/>
                  <a:pt x="10577481" y="0"/>
                  <a:pt x="10863857" y="0"/>
                </a:cubicBezTo>
                <a:close/>
              </a:path>
            </a:pathLst>
          </a:custGeom>
          <a:solidFill>
            <a:srgbClr val="D2D0CE">
              <a:alpha val="30000"/>
            </a:srgbClr>
          </a:solidFill>
          <a:ln w="25400" cap="sq"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endParaRPr>
          </a:p>
        </p:txBody>
      </p:sp>
      <p:sp>
        <p:nvSpPr>
          <p:cNvPr id="3" name="Content Placeholder 2"/>
          <p:cNvSpPr>
            <a:spLocks noGrp="1"/>
          </p:cNvSpPr>
          <p:nvPr>
            <p:ph idx="1"/>
          </p:nvPr>
        </p:nvSpPr>
        <p:spPr>
          <a:xfrm>
            <a:off x="365125" y="1098550"/>
            <a:ext cx="7058025" cy="356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hasCustomPrompt="1"/>
          </p:nvPr>
        </p:nvSpPr>
        <p:spPr>
          <a:xfrm>
            <a:off x="365125" y="184148"/>
            <a:ext cx="8413750" cy="365760"/>
          </a:xfrm>
        </p:spPr>
        <p:txBody>
          <a:bodyPr tIns="27432" anchor="t" anchorCtr="0">
            <a:noAutofit/>
          </a:bodyPr>
          <a:lstStyle/>
          <a:p>
            <a:r>
              <a:rPr lang="en-US" dirty="0"/>
              <a:t>Slide title, sentence case</a:t>
            </a:r>
          </a:p>
        </p:txBody>
      </p:sp>
      <p:sp>
        <p:nvSpPr>
          <p:cNvPr id="5" name="Footer Placeholder 4"/>
          <p:cNvSpPr>
            <a:spLocks noGrp="1"/>
          </p:cNvSpPr>
          <p:nvPr>
            <p:ph type="ftr" sz="quarter" idx="11"/>
          </p:nvPr>
        </p:nvSpPr>
        <p:spPr/>
        <p:txBody>
          <a:bodyPr/>
          <a:lstStyle/>
          <a:p>
            <a:r>
              <a:rPr lang="en-US" smtClean="0"/>
              <a:t>Pega Weekly Status Report</a:t>
            </a:r>
            <a:endParaRPr lang="en-US" dirty="0"/>
          </a:p>
        </p:txBody>
      </p:sp>
      <p:sp>
        <p:nvSpPr>
          <p:cNvPr id="6" name="Slide Number Placeholder 5"/>
          <p:cNvSpPr>
            <a:spLocks noGrp="1"/>
          </p:cNvSpPr>
          <p:nvPr>
            <p:ph type="sldNum" sz="quarter" idx="12"/>
          </p:nvPr>
        </p:nvSpPr>
        <p:spPr/>
        <p:txBody>
          <a:bodyPr/>
          <a:lstStyle/>
          <a:p>
            <a:fld id="{94C005EB-05AB-4350-8862-D44178390B49}" type="slidenum">
              <a:rPr lang="en-US" smtClean="0"/>
              <a:pPr/>
              <a:t>‹#›</a:t>
            </a:fld>
            <a:endParaRPr lang="en-US" dirty="0"/>
          </a:p>
        </p:txBody>
      </p:sp>
      <p:sp>
        <p:nvSpPr>
          <p:cNvPr id="8" name="Subtitle 2"/>
          <p:cNvSpPr>
            <a:spLocks noGrp="1"/>
          </p:cNvSpPr>
          <p:nvPr>
            <p:ph type="subTitle" idx="13" hasCustomPrompt="1"/>
          </p:nvPr>
        </p:nvSpPr>
        <p:spPr>
          <a:xfrm>
            <a:off x="365125" y="548640"/>
            <a:ext cx="8413116" cy="320040"/>
          </a:xfrm>
        </p:spPr>
        <p:txBody>
          <a:bodyPr>
            <a:noAutofit/>
          </a:bodyPr>
          <a:lstStyle>
            <a:lvl1pPr marL="0" indent="0" algn="l">
              <a:spcBef>
                <a:spcPts val="0"/>
              </a:spcBef>
              <a:buNone/>
              <a:defRPr sz="1400" baseline="0">
                <a:solidFill>
                  <a:schemeClr val="accent6"/>
                </a:solidFill>
              </a:defRPr>
            </a:lvl1pPr>
            <a:lvl2pPr marL="0" indent="0" algn="l">
              <a:spcBef>
                <a:spcPts val="0"/>
              </a:spcBef>
              <a:buNone/>
              <a:defRPr sz="1400">
                <a:solidFill>
                  <a:schemeClr val="accent6"/>
                </a:solidFill>
              </a:defRPr>
            </a:lvl2pPr>
            <a:lvl3pPr marL="0" indent="0" algn="l">
              <a:spcBef>
                <a:spcPts val="0"/>
              </a:spcBef>
              <a:buNone/>
              <a:defRPr sz="1400">
                <a:solidFill>
                  <a:schemeClr val="accent6"/>
                </a:solidFill>
              </a:defRPr>
            </a:lvl3pPr>
            <a:lvl4pPr marL="0" indent="0" algn="l">
              <a:spcBef>
                <a:spcPts val="0"/>
              </a:spcBef>
              <a:buNone/>
              <a:defRPr sz="1400">
                <a:solidFill>
                  <a:schemeClr val="accent6"/>
                </a:solidFill>
              </a:defRPr>
            </a:lvl4pPr>
            <a:lvl5pPr marL="0" indent="0" algn="l">
              <a:spcBef>
                <a:spcPts val="0"/>
              </a:spcBef>
              <a:buNone/>
              <a:defRPr sz="1400">
                <a:solidFill>
                  <a:schemeClr val="accent6"/>
                </a:solidFill>
              </a:defRPr>
            </a:lvl5pPr>
            <a:lvl6pPr marL="0" indent="0" algn="l">
              <a:spcBef>
                <a:spcPts val="0"/>
              </a:spcBef>
              <a:buNone/>
              <a:defRPr sz="1400">
                <a:solidFill>
                  <a:schemeClr val="accent6"/>
                </a:solidFill>
              </a:defRPr>
            </a:lvl6pPr>
            <a:lvl7pPr marL="0" indent="0" algn="l">
              <a:spcBef>
                <a:spcPts val="0"/>
              </a:spcBef>
              <a:buNone/>
              <a:defRPr sz="1400">
                <a:solidFill>
                  <a:schemeClr val="accent6"/>
                </a:solidFill>
              </a:defRPr>
            </a:lvl7pPr>
            <a:lvl8pPr marL="0" indent="0" algn="l">
              <a:spcBef>
                <a:spcPts val="0"/>
              </a:spcBef>
              <a:buNone/>
              <a:defRPr sz="1400">
                <a:solidFill>
                  <a:schemeClr val="accent6"/>
                </a:solidFill>
              </a:defRPr>
            </a:lvl8pPr>
            <a:lvl9pPr marL="0" indent="0" algn="l">
              <a:spcBef>
                <a:spcPts val="0"/>
              </a:spcBef>
              <a:buNone/>
              <a:defRPr sz="1400">
                <a:solidFill>
                  <a:schemeClr val="accent6"/>
                </a:solidFill>
              </a:defRPr>
            </a:lvl9pPr>
          </a:lstStyle>
          <a:p>
            <a:r>
              <a:rPr lang="en-US" dirty="0"/>
              <a:t>Subtitle</a:t>
            </a:r>
          </a:p>
        </p:txBody>
      </p:sp>
      <p:sp>
        <p:nvSpPr>
          <p:cNvPr id="9" name="Date Placeholder 3"/>
          <p:cNvSpPr>
            <a:spLocks noGrp="1"/>
          </p:cNvSpPr>
          <p:nvPr>
            <p:ph type="dt" sz="half" idx="2"/>
          </p:nvPr>
        </p:nvSpPr>
        <p:spPr>
          <a:xfrm>
            <a:off x="971600" y="4853287"/>
            <a:ext cx="2057400" cy="274637"/>
          </a:xfrm>
          <a:prstGeom prst="rect">
            <a:avLst/>
          </a:prstGeom>
        </p:spPr>
        <p:txBody>
          <a:bodyPr vert="horz" lIns="91440" tIns="45720" rIns="91440" bIns="45720" rtlCol="0" anchor="ctr"/>
          <a:lstStyle>
            <a:lvl1pPr algn="l">
              <a:defRPr sz="1000">
                <a:solidFill>
                  <a:schemeClr val="bg1"/>
                </a:solidFill>
              </a:defRPr>
            </a:lvl1pPr>
          </a:lstStyle>
          <a:p>
            <a:r>
              <a:rPr lang="en-US" smtClean="0"/>
              <a:t>00 Month 0000</a:t>
            </a:r>
            <a:endParaRPr lang="en-US" dirty="0"/>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Freeform 5">
            <a:extLst>
              <a:ext uri="{FF2B5EF4-FFF2-40B4-BE49-F238E27FC236}">
                <a16:creationId xmlns:a16="http://schemas.microsoft.com/office/drawing/2014/main" xmlns="" id="{30E83597-20A3-A045-8D5C-68EDB4BF4ADC}"/>
              </a:ext>
            </a:extLst>
          </p:cNvPr>
          <p:cNvSpPr>
            <a:spLocks noChangeAspect="1"/>
          </p:cNvSpPr>
          <p:nvPr userDrawn="1"/>
        </p:nvSpPr>
        <p:spPr bwMode="hidden">
          <a:xfrm>
            <a:off x="-4" y="2592445"/>
            <a:ext cx="9144004" cy="2231015"/>
          </a:xfrm>
          <a:custGeom>
            <a:avLst/>
            <a:gdLst>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2555062 h 2974687"/>
              <a:gd name="connsiteX16" fmla="*/ 0 w 12192005"/>
              <a:gd name="connsiteY16" fmla="*/ 1377434 h 2974687"/>
              <a:gd name="connsiteX17" fmla="*/ 30279 w 12192005"/>
              <a:gd name="connsiteY17" fmla="*/ 1340737 h 2974687"/>
              <a:gd name="connsiteX18" fmla="*/ 532612 w 12192005"/>
              <a:gd name="connsiteY18" fmla="*/ 1132663 h 2974687"/>
              <a:gd name="connsiteX19" fmla="*/ 809134 w 12192005"/>
              <a:gd name="connsiteY19" fmla="*/ 1188491 h 2974687"/>
              <a:gd name="connsiteX20" fmla="*/ 871197 w 12192005"/>
              <a:gd name="connsiteY20" fmla="*/ 1222176 h 2974687"/>
              <a:gd name="connsiteX21" fmla="*/ 920073 w 12192005"/>
              <a:gd name="connsiteY21" fmla="*/ 1162937 h 2974687"/>
              <a:gd name="connsiteX22" fmla="*/ 1422408 w 12192005"/>
              <a:gd name="connsiteY22" fmla="*/ 954863 h 2974687"/>
              <a:gd name="connsiteX23" fmla="*/ 1451151 w 12192005"/>
              <a:gd name="connsiteY23" fmla="*/ 957761 h 2974687"/>
              <a:gd name="connsiteX24" fmla="*/ 1453000 w 12192005"/>
              <a:gd name="connsiteY24" fmla="*/ 939422 h 2974687"/>
              <a:gd name="connsiteX25" fmla="*/ 2392372 w 12192005"/>
              <a:gd name="connsiteY25" fmla="*/ 173813 h 2974687"/>
              <a:gd name="connsiteX26" fmla="*/ 3351221 w 12192005"/>
              <a:gd name="connsiteY26" fmla="*/ 1132663 h 2974687"/>
              <a:gd name="connsiteX27" fmla="*/ 3348380 w 12192005"/>
              <a:gd name="connsiteY27" fmla="*/ 1160840 h 2974687"/>
              <a:gd name="connsiteX28" fmla="*/ 3449988 w 12192005"/>
              <a:gd name="connsiteY28" fmla="*/ 1192380 h 2974687"/>
              <a:gd name="connsiteX29" fmla="*/ 3708764 w 12192005"/>
              <a:gd name="connsiteY29" fmla="*/ 1405477 h 2974687"/>
              <a:gd name="connsiteX30" fmla="*/ 3735036 w 12192005"/>
              <a:gd name="connsiteY30" fmla="*/ 1460129 h 2974687"/>
              <a:gd name="connsiteX31" fmla="*/ 3775589 w 12192005"/>
              <a:gd name="connsiteY31" fmla="*/ 1426671 h 2974687"/>
              <a:gd name="connsiteX32" fmla="*/ 4042973 w 12192005"/>
              <a:gd name="connsiteY32" fmla="*/ 1344996 h 2974687"/>
              <a:gd name="connsiteX33" fmla="*/ 4139355 w 12192005"/>
              <a:gd name="connsiteY33" fmla="*/ 1354712 h 2974687"/>
              <a:gd name="connsiteX34" fmla="*/ 4224117 w 12192005"/>
              <a:gd name="connsiteY34" fmla="*/ 1381024 h 2974687"/>
              <a:gd name="connsiteX35" fmla="*/ 4241201 w 12192005"/>
              <a:gd name="connsiteY35" fmla="*/ 1325996 h 2974687"/>
              <a:gd name="connsiteX36" fmla="*/ 4783148 w 12192005"/>
              <a:gd name="connsiteY36" fmla="*/ 966769 h 2974687"/>
              <a:gd name="connsiteX37" fmla="*/ 4825455 w 12192005"/>
              <a:gd name="connsiteY37" fmla="*/ 971034 h 2974687"/>
              <a:gd name="connsiteX38" fmla="*/ 4864350 w 12192005"/>
              <a:gd name="connsiteY38" fmla="*/ 899371 h 2974687"/>
              <a:gd name="connsiteX39" fmla="*/ 5659444 w 12192005"/>
              <a:gd name="connsiteY39" fmla="*/ 476623 h 2974687"/>
              <a:gd name="connsiteX40" fmla="*/ 6337453 w 12192005"/>
              <a:gd name="connsiteY40" fmla="*/ 757464 h 2974687"/>
              <a:gd name="connsiteX41" fmla="*/ 6425970 w 12192005"/>
              <a:gd name="connsiteY41" fmla="*/ 864748 h 2974687"/>
              <a:gd name="connsiteX42" fmla="*/ 6451259 w 12192005"/>
              <a:gd name="connsiteY42" fmla="*/ 818157 h 2974687"/>
              <a:gd name="connsiteX43" fmla="*/ 7366802 w 12192005"/>
              <a:gd name="connsiteY43" fmla="*/ 331367 h 2974687"/>
              <a:gd name="connsiteX44" fmla="*/ 7479690 w 12192005"/>
              <a:gd name="connsiteY44" fmla="*/ 337067 h 2974687"/>
              <a:gd name="connsiteX45" fmla="*/ 7587922 w 12192005"/>
              <a:gd name="connsiteY45" fmla="*/ 353585 h 2974687"/>
              <a:gd name="connsiteX46" fmla="*/ 7654776 w 12192005"/>
              <a:gd name="connsiteY46" fmla="*/ 298426 h 2974687"/>
              <a:gd name="connsiteX47" fmla="*/ 8062731 w 12192005"/>
              <a:gd name="connsiteY47" fmla="*/ 173813 h 2974687"/>
              <a:gd name="connsiteX48" fmla="*/ 8777558 w 12192005"/>
              <a:gd name="connsiteY48" fmla="*/ 756414 h 2974687"/>
              <a:gd name="connsiteX49" fmla="*/ 8779462 w 12192005"/>
              <a:gd name="connsiteY49" fmla="*/ 775297 h 2974687"/>
              <a:gd name="connsiteX50" fmla="*/ 8800464 w 12192005"/>
              <a:gd name="connsiteY50" fmla="*/ 768778 h 2974687"/>
              <a:gd name="connsiteX51" fmla="*/ 8919000 w 12192005"/>
              <a:gd name="connsiteY51" fmla="*/ 756828 h 2974687"/>
              <a:gd name="connsiteX52" fmla="*/ 9406718 w 12192005"/>
              <a:gd name="connsiteY52" fmla="*/ 1016146 h 2974687"/>
              <a:gd name="connsiteX53" fmla="*/ 9430890 w 12192005"/>
              <a:gd name="connsiteY53" fmla="*/ 1060679 h 2974687"/>
              <a:gd name="connsiteX54" fmla="*/ 9438634 w 12192005"/>
              <a:gd name="connsiteY54" fmla="*/ 1035731 h 2974687"/>
              <a:gd name="connsiteX55" fmla="*/ 10170720 w 12192005"/>
              <a:gd name="connsiteY55" fmla="*/ 550471 h 2974687"/>
              <a:gd name="connsiteX56" fmla="*/ 10330844 w 12192005"/>
              <a:gd name="connsiteY56" fmla="*/ 566613 h 2974687"/>
              <a:gd name="connsiteX57" fmla="*/ 10350690 w 12192005"/>
              <a:gd name="connsiteY57" fmla="*/ 571716 h 2974687"/>
              <a:gd name="connsiteX58" fmla="*/ 10345328 w 12192005"/>
              <a:gd name="connsiteY58" fmla="*/ 518528 h 2974687"/>
              <a:gd name="connsiteX59" fmla="*/ 10863857 w 12192005"/>
              <a:gd name="connsiteY59"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1377434 h 2974687"/>
              <a:gd name="connsiteX16" fmla="*/ 30279 w 12192005"/>
              <a:gd name="connsiteY16" fmla="*/ 1340737 h 2974687"/>
              <a:gd name="connsiteX17" fmla="*/ 532612 w 12192005"/>
              <a:gd name="connsiteY17" fmla="*/ 1132663 h 2974687"/>
              <a:gd name="connsiteX18" fmla="*/ 809134 w 12192005"/>
              <a:gd name="connsiteY18" fmla="*/ 1188491 h 2974687"/>
              <a:gd name="connsiteX19" fmla="*/ 871197 w 12192005"/>
              <a:gd name="connsiteY19" fmla="*/ 1222176 h 2974687"/>
              <a:gd name="connsiteX20" fmla="*/ 920073 w 12192005"/>
              <a:gd name="connsiteY20" fmla="*/ 1162937 h 2974687"/>
              <a:gd name="connsiteX21" fmla="*/ 1422408 w 12192005"/>
              <a:gd name="connsiteY21" fmla="*/ 954863 h 2974687"/>
              <a:gd name="connsiteX22" fmla="*/ 1451151 w 12192005"/>
              <a:gd name="connsiteY22" fmla="*/ 957761 h 2974687"/>
              <a:gd name="connsiteX23" fmla="*/ 1453000 w 12192005"/>
              <a:gd name="connsiteY23" fmla="*/ 939422 h 2974687"/>
              <a:gd name="connsiteX24" fmla="*/ 2392372 w 12192005"/>
              <a:gd name="connsiteY24" fmla="*/ 173813 h 2974687"/>
              <a:gd name="connsiteX25" fmla="*/ 3351221 w 12192005"/>
              <a:gd name="connsiteY25" fmla="*/ 1132663 h 2974687"/>
              <a:gd name="connsiteX26" fmla="*/ 3348380 w 12192005"/>
              <a:gd name="connsiteY26" fmla="*/ 1160840 h 2974687"/>
              <a:gd name="connsiteX27" fmla="*/ 3449988 w 12192005"/>
              <a:gd name="connsiteY27" fmla="*/ 1192380 h 2974687"/>
              <a:gd name="connsiteX28" fmla="*/ 3708764 w 12192005"/>
              <a:gd name="connsiteY28" fmla="*/ 1405477 h 2974687"/>
              <a:gd name="connsiteX29" fmla="*/ 3735036 w 12192005"/>
              <a:gd name="connsiteY29" fmla="*/ 1460129 h 2974687"/>
              <a:gd name="connsiteX30" fmla="*/ 3775589 w 12192005"/>
              <a:gd name="connsiteY30" fmla="*/ 1426671 h 2974687"/>
              <a:gd name="connsiteX31" fmla="*/ 4042973 w 12192005"/>
              <a:gd name="connsiteY31" fmla="*/ 1344996 h 2974687"/>
              <a:gd name="connsiteX32" fmla="*/ 4139355 w 12192005"/>
              <a:gd name="connsiteY32" fmla="*/ 1354712 h 2974687"/>
              <a:gd name="connsiteX33" fmla="*/ 4224117 w 12192005"/>
              <a:gd name="connsiteY33" fmla="*/ 1381024 h 2974687"/>
              <a:gd name="connsiteX34" fmla="*/ 4241201 w 12192005"/>
              <a:gd name="connsiteY34" fmla="*/ 1325996 h 2974687"/>
              <a:gd name="connsiteX35" fmla="*/ 4783148 w 12192005"/>
              <a:gd name="connsiteY35" fmla="*/ 966769 h 2974687"/>
              <a:gd name="connsiteX36" fmla="*/ 4825455 w 12192005"/>
              <a:gd name="connsiteY36" fmla="*/ 971034 h 2974687"/>
              <a:gd name="connsiteX37" fmla="*/ 4864350 w 12192005"/>
              <a:gd name="connsiteY37" fmla="*/ 899371 h 2974687"/>
              <a:gd name="connsiteX38" fmla="*/ 5659444 w 12192005"/>
              <a:gd name="connsiteY38" fmla="*/ 476623 h 2974687"/>
              <a:gd name="connsiteX39" fmla="*/ 6337453 w 12192005"/>
              <a:gd name="connsiteY39" fmla="*/ 757464 h 2974687"/>
              <a:gd name="connsiteX40" fmla="*/ 6425970 w 12192005"/>
              <a:gd name="connsiteY40" fmla="*/ 864748 h 2974687"/>
              <a:gd name="connsiteX41" fmla="*/ 6451259 w 12192005"/>
              <a:gd name="connsiteY41" fmla="*/ 818157 h 2974687"/>
              <a:gd name="connsiteX42" fmla="*/ 7366802 w 12192005"/>
              <a:gd name="connsiteY42" fmla="*/ 331367 h 2974687"/>
              <a:gd name="connsiteX43" fmla="*/ 7479690 w 12192005"/>
              <a:gd name="connsiteY43" fmla="*/ 337067 h 2974687"/>
              <a:gd name="connsiteX44" fmla="*/ 7587922 w 12192005"/>
              <a:gd name="connsiteY44" fmla="*/ 353585 h 2974687"/>
              <a:gd name="connsiteX45" fmla="*/ 7654776 w 12192005"/>
              <a:gd name="connsiteY45" fmla="*/ 298426 h 2974687"/>
              <a:gd name="connsiteX46" fmla="*/ 8062731 w 12192005"/>
              <a:gd name="connsiteY46" fmla="*/ 173813 h 2974687"/>
              <a:gd name="connsiteX47" fmla="*/ 8777558 w 12192005"/>
              <a:gd name="connsiteY47" fmla="*/ 756414 h 2974687"/>
              <a:gd name="connsiteX48" fmla="*/ 8779462 w 12192005"/>
              <a:gd name="connsiteY48" fmla="*/ 775297 h 2974687"/>
              <a:gd name="connsiteX49" fmla="*/ 8800464 w 12192005"/>
              <a:gd name="connsiteY49" fmla="*/ 768778 h 2974687"/>
              <a:gd name="connsiteX50" fmla="*/ 8919000 w 12192005"/>
              <a:gd name="connsiteY50" fmla="*/ 756828 h 2974687"/>
              <a:gd name="connsiteX51" fmla="*/ 9406718 w 12192005"/>
              <a:gd name="connsiteY51" fmla="*/ 1016146 h 2974687"/>
              <a:gd name="connsiteX52" fmla="*/ 9430890 w 12192005"/>
              <a:gd name="connsiteY52" fmla="*/ 1060679 h 2974687"/>
              <a:gd name="connsiteX53" fmla="*/ 9438634 w 12192005"/>
              <a:gd name="connsiteY53" fmla="*/ 1035731 h 2974687"/>
              <a:gd name="connsiteX54" fmla="*/ 10170720 w 12192005"/>
              <a:gd name="connsiteY54" fmla="*/ 550471 h 2974687"/>
              <a:gd name="connsiteX55" fmla="*/ 10330844 w 12192005"/>
              <a:gd name="connsiteY55" fmla="*/ 566613 h 2974687"/>
              <a:gd name="connsiteX56" fmla="*/ 10350690 w 12192005"/>
              <a:gd name="connsiteY56" fmla="*/ 571716 h 2974687"/>
              <a:gd name="connsiteX57" fmla="*/ 10345328 w 12192005"/>
              <a:gd name="connsiteY57" fmla="*/ 518528 h 2974687"/>
              <a:gd name="connsiteX58" fmla="*/ 10863857 w 12192005"/>
              <a:gd name="connsiteY58"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0 w 12192005"/>
              <a:gd name="connsiteY14" fmla="*/ 1377434 h 2974687"/>
              <a:gd name="connsiteX15" fmla="*/ 30279 w 12192005"/>
              <a:gd name="connsiteY15" fmla="*/ 1340737 h 2974687"/>
              <a:gd name="connsiteX16" fmla="*/ 532612 w 12192005"/>
              <a:gd name="connsiteY16" fmla="*/ 1132663 h 2974687"/>
              <a:gd name="connsiteX17" fmla="*/ 809134 w 12192005"/>
              <a:gd name="connsiteY17" fmla="*/ 1188491 h 2974687"/>
              <a:gd name="connsiteX18" fmla="*/ 871197 w 12192005"/>
              <a:gd name="connsiteY18" fmla="*/ 1222176 h 2974687"/>
              <a:gd name="connsiteX19" fmla="*/ 920073 w 12192005"/>
              <a:gd name="connsiteY19" fmla="*/ 1162937 h 2974687"/>
              <a:gd name="connsiteX20" fmla="*/ 1422408 w 12192005"/>
              <a:gd name="connsiteY20" fmla="*/ 954863 h 2974687"/>
              <a:gd name="connsiteX21" fmla="*/ 1451151 w 12192005"/>
              <a:gd name="connsiteY21" fmla="*/ 957761 h 2974687"/>
              <a:gd name="connsiteX22" fmla="*/ 1453000 w 12192005"/>
              <a:gd name="connsiteY22" fmla="*/ 939422 h 2974687"/>
              <a:gd name="connsiteX23" fmla="*/ 2392372 w 12192005"/>
              <a:gd name="connsiteY23" fmla="*/ 173813 h 2974687"/>
              <a:gd name="connsiteX24" fmla="*/ 3351221 w 12192005"/>
              <a:gd name="connsiteY24" fmla="*/ 1132663 h 2974687"/>
              <a:gd name="connsiteX25" fmla="*/ 3348380 w 12192005"/>
              <a:gd name="connsiteY25" fmla="*/ 1160840 h 2974687"/>
              <a:gd name="connsiteX26" fmla="*/ 3449988 w 12192005"/>
              <a:gd name="connsiteY26" fmla="*/ 1192380 h 2974687"/>
              <a:gd name="connsiteX27" fmla="*/ 3708764 w 12192005"/>
              <a:gd name="connsiteY27" fmla="*/ 1405477 h 2974687"/>
              <a:gd name="connsiteX28" fmla="*/ 3735036 w 12192005"/>
              <a:gd name="connsiteY28" fmla="*/ 1460129 h 2974687"/>
              <a:gd name="connsiteX29" fmla="*/ 3775589 w 12192005"/>
              <a:gd name="connsiteY29" fmla="*/ 1426671 h 2974687"/>
              <a:gd name="connsiteX30" fmla="*/ 4042973 w 12192005"/>
              <a:gd name="connsiteY30" fmla="*/ 1344996 h 2974687"/>
              <a:gd name="connsiteX31" fmla="*/ 4139355 w 12192005"/>
              <a:gd name="connsiteY31" fmla="*/ 1354712 h 2974687"/>
              <a:gd name="connsiteX32" fmla="*/ 4224117 w 12192005"/>
              <a:gd name="connsiteY32" fmla="*/ 1381024 h 2974687"/>
              <a:gd name="connsiteX33" fmla="*/ 4241201 w 12192005"/>
              <a:gd name="connsiteY33" fmla="*/ 1325996 h 2974687"/>
              <a:gd name="connsiteX34" fmla="*/ 4783148 w 12192005"/>
              <a:gd name="connsiteY34" fmla="*/ 966769 h 2974687"/>
              <a:gd name="connsiteX35" fmla="*/ 4825455 w 12192005"/>
              <a:gd name="connsiteY35" fmla="*/ 971034 h 2974687"/>
              <a:gd name="connsiteX36" fmla="*/ 4864350 w 12192005"/>
              <a:gd name="connsiteY36" fmla="*/ 899371 h 2974687"/>
              <a:gd name="connsiteX37" fmla="*/ 5659444 w 12192005"/>
              <a:gd name="connsiteY37" fmla="*/ 476623 h 2974687"/>
              <a:gd name="connsiteX38" fmla="*/ 6337453 w 12192005"/>
              <a:gd name="connsiteY38" fmla="*/ 757464 h 2974687"/>
              <a:gd name="connsiteX39" fmla="*/ 6425970 w 12192005"/>
              <a:gd name="connsiteY39" fmla="*/ 864748 h 2974687"/>
              <a:gd name="connsiteX40" fmla="*/ 6451259 w 12192005"/>
              <a:gd name="connsiteY40" fmla="*/ 818157 h 2974687"/>
              <a:gd name="connsiteX41" fmla="*/ 7366802 w 12192005"/>
              <a:gd name="connsiteY41" fmla="*/ 331367 h 2974687"/>
              <a:gd name="connsiteX42" fmla="*/ 7479690 w 12192005"/>
              <a:gd name="connsiteY42" fmla="*/ 337067 h 2974687"/>
              <a:gd name="connsiteX43" fmla="*/ 7587922 w 12192005"/>
              <a:gd name="connsiteY43" fmla="*/ 353585 h 2974687"/>
              <a:gd name="connsiteX44" fmla="*/ 7654776 w 12192005"/>
              <a:gd name="connsiteY44" fmla="*/ 298426 h 2974687"/>
              <a:gd name="connsiteX45" fmla="*/ 8062731 w 12192005"/>
              <a:gd name="connsiteY45" fmla="*/ 173813 h 2974687"/>
              <a:gd name="connsiteX46" fmla="*/ 8777558 w 12192005"/>
              <a:gd name="connsiteY46" fmla="*/ 756414 h 2974687"/>
              <a:gd name="connsiteX47" fmla="*/ 8779462 w 12192005"/>
              <a:gd name="connsiteY47" fmla="*/ 775297 h 2974687"/>
              <a:gd name="connsiteX48" fmla="*/ 8800464 w 12192005"/>
              <a:gd name="connsiteY48" fmla="*/ 768778 h 2974687"/>
              <a:gd name="connsiteX49" fmla="*/ 8919000 w 12192005"/>
              <a:gd name="connsiteY49" fmla="*/ 756828 h 2974687"/>
              <a:gd name="connsiteX50" fmla="*/ 9406718 w 12192005"/>
              <a:gd name="connsiteY50" fmla="*/ 1016146 h 2974687"/>
              <a:gd name="connsiteX51" fmla="*/ 9430890 w 12192005"/>
              <a:gd name="connsiteY51" fmla="*/ 1060679 h 2974687"/>
              <a:gd name="connsiteX52" fmla="*/ 9438634 w 12192005"/>
              <a:gd name="connsiteY52" fmla="*/ 1035731 h 2974687"/>
              <a:gd name="connsiteX53" fmla="*/ 10170720 w 12192005"/>
              <a:gd name="connsiteY53" fmla="*/ 550471 h 2974687"/>
              <a:gd name="connsiteX54" fmla="*/ 10330844 w 12192005"/>
              <a:gd name="connsiteY54" fmla="*/ 566613 h 2974687"/>
              <a:gd name="connsiteX55" fmla="*/ 10350690 w 12192005"/>
              <a:gd name="connsiteY55" fmla="*/ 571716 h 2974687"/>
              <a:gd name="connsiteX56" fmla="*/ 10345328 w 12192005"/>
              <a:gd name="connsiteY56" fmla="*/ 518528 h 2974687"/>
              <a:gd name="connsiteX57" fmla="*/ 10863857 w 12192005"/>
              <a:gd name="connsiteY57"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576776 h 2974687"/>
              <a:gd name="connsiteX11" fmla="*/ 12192005 w 12192005"/>
              <a:gd name="connsiteY11" fmla="*/ 2974687 h 2974687"/>
              <a:gd name="connsiteX12" fmla="*/ 5 w 12192005"/>
              <a:gd name="connsiteY12" fmla="*/ 2974687 h 2974687"/>
              <a:gd name="connsiteX13" fmla="*/ 0 w 12192005"/>
              <a:gd name="connsiteY13" fmla="*/ 1377434 h 2974687"/>
              <a:gd name="connsiteX14" fmla="*/ 30279 w 12192005"/>
              <a:gd name="connsiteY14" fmla="*/ 1340737 h 2974687"/>
              <a:gd name="connsiteX15" fmla="*/ 532612 w 12192005"/>
              <a:gd name="connsiteY15" fmla="*/ 1132663 h 2974687"/>
              <a:gd name="connsiteX16" fmla="*/ 809134 w 12192005"/>
              <a:gd name="connsiteY16" fmla="*/ 1188491 h 2974687"/>
              <a:gd name="connsiteX17" fmla="*/ 871197 w 12192005"/>
              <a:gd name="connsiteY17" fmla="*/ 1222176 h 2974687"/>
              <a:gd name="connsiteX18" fmla="*/ 920073 w 12192005"/>
              <a:gd name="connsiteY18" fmla="*/ 1162937 h 2974687"/>
              <a:gd name="connsiteX19" fmla="*/ 1422408 w 12192005"/>
              <a:gd name="connsiteY19" fmla="*/ 954863 h 2974687"/>
              <a:gd name="connsiteX20" fmla="*/ 1451151 w 12192005"/>
              <a:gd name="connsiteY20" fmla="*/ 957761 h 2974687"/>
              <a:gd name="connsiteX21" fmla="*/ 1453000 w 12192005"/>
              <a:gd name="connsiteY21" fmla="*/ 939422 h 2974687"/>
              <a:gd name="connsiteX22" fmla="*/ 2392372 w 12192005"/>
              <a:gd name="connsiteY22" fmla="*/ 173813 h 2974687"/>
              <a:gd name="connsiteX23" fmla="*/ 3351221 w 12192005"/>
              <a:gd name="connsiteY23" fmla="*/ 1132663 h 2974687"/>
              <a:gd name="connsiteX24" fmla="*/ 3348380 w 12192005"/>
              <a:gd name="connsiteY24" fmla="*/ 1160840 h 2974687"/>
              <a:gd name="connsiteX25" fmla="*/ 3449988 w 12192005"/>
              <a:gd name="connsiteY25" fmla="*/ 1192380 h 2974687"/>
              <a:gd name="connsiteX26" fmla="*/ 3708764 w 12192005"/>
              <a:gd name="connsiteY26" fmla="*/ 1405477 h 2974687"/>
              <a:gd name="connsiteX27" fmla="*/ 3735036 w 12192005"/>
              <a:gd name="connsiteY27" fmla="*/ 1460129 h 2974687"/>
              <a:gd name="connsiteX28" fmla="*/ 3775589 w 12192005"/>
              <a:gd name="connsiteY28" fmla="*/ 1426671 h 2974687"/>
              <a:gd name="connsiteX29" fmla="*/ 4042973 w 12192005"/>
              <a:gd name="connsiteY29" fmla="*/ 1344996 h 2974687"/>
              <a:gd name="connsiteX30" fmla="*/ 4139355 w 12192005"/>
              <a:gd name="connsiteY30" fmla="*/ 1354712 h 2974687"/>
              <a:gd name="connsiteX31" fmla="*/ 4224117 w 12192005"/>
              <a:gd name="connsiteY31" fmla="*/ 1381024 h 2974687"/>
              <a:gd name="connsiteX32" fmla="*/ 4241201 w 12192005"/>
              <a:gd name="connsiteY32" fmla="*/ 1325996 h 2974687"/>
              <a:gd name="connsiteX33" fmla="*/ 4783148 w 12192005"/>
              <a:gd name="connsiteY33" fmla="*/ 966769 h 2974687"/>
              <a:gd name="connsiteX34" fmla="*/ 4825455 w 12192005"/>
              <a:gd name="connsiteY34" fmla="*/ 971034 h 2974687"/>
              <a:gd name="connsiteX35" fmla="*/ 4864350 w 12192005"/>
              <a:gd name="connsiteY35" fmla="*/ 899371 h 2974687"/>
              <a:gd name="connsiteX36" fmla="*/ 5659444 w 12192005"/>
              <a:gd name="connsiteY36" fmla="*/ 476623 h 2974687"/>
              <a:gd name="connsiteX37" fmla="*/ 6337453 w 12192005"/>
              <a:gd name="connsiteY37" fmla="*/ 757464 h 2974687"/>
              <a:gd name="connsiteX38" fmla="*/ 6425970 w 12192005"/>
              <a:gd name="connsiteY38" fmla="*/ 864748 h 2974687"/>
              <a:gd name="connsiteX39" fmla="*/ 6451259 w 12192005"/>
              <a:gd name="connsiteY39" fmla="*/ 818157 h 2974687"/>
              <a:gd name="connsiteX40" fmla="*/ 7366802 w 12192005"/>
              <a:gd name="connsiteY40" fmla="*/ 331367 h 2974687"/>
              <a:gd name="connsiteX41" fmla="*/ 7479690 w 12192005"/>
              <a:gd name="connsiteY41" fmla="*/ 337067 h 2974687"/>
              <a:gd name="connsiteX42" fmla="*/ 7587922 w 12192005"/>
              <a:gd name="connsiteY42" fmla="*/ 353585 h 2974687"/>
              <a:gd name="connsiteX43" fmla="*/ 7654776 w 12192005"/>
              <a:gd name="connsiteY43" fmla="*/ 298426 h 2974687"/>
              <a:gd name="connsiteX44" fmla="*/ 8062731 w 12192005"/>
              <a:gd name="connsiteY44" fmla="*/ 173813 h 2974687"/>
              <a:gd name="connsiteX45" fmla="*/ 8777558 w 12192005"/>
              <a:gd name="connsiteY45" fmla="*/ 756414 h 2974687"/>
              <a:gd name="connsiteX46" fmla="*/ 8779462 w 12192005"/>
              <a:gd name="connsiteY46" fmla="*/ 775297 h 2974687"/>
              <a:gd name="connsiteX47" fmla="*/ 8800464 w 12192005"/>
              <a:gd name="connsiteY47" fmla="*/ 768778 h 2974687"/>
              <a:gd name="connsiteX48" fmla="*/ 8919000 w 12192005"/>
              <a:gd name="connsiteY48" fmla="*/ 756828 h 2974687"/>
              <a:gd name="connsiteX49" fmla="*/ 9406718 w 12192005"/>
              <a:gd name="connsiteY49" fmla="*/ 1016146 h 2974687"/>
              <a:gd name="connsiteX50" fmla="*/ 9430890 w 12192005"/>
              <a:gd name="connsiteY50" fmla="*/ 1060679 h 2974687"/>
              <a:gd name="connsiteX51" fmla="*/ 9438634 w 12192005"/>
              <a:gd name="connsiteY51" fmla="*/ 1035731 h 2974687"/>
              <a:gd name="connsiteX52" fmla="*/ 10170720 w 12192005"/>
              <a:gd name="connsiteY52" fmla="*/ 550471 h 2974687"/>
              <a:gd name="connsiteX53" fmla="*/ 10330844 w 12192005"/>
              <a:gd name="connsiteY53" fmla="*/ 566613 h 2974687"/>
              <a:gd name="connsiteX54" fmla="*/ 10350690 w 12192005"/>
              <a:gd name="connsiteY54" fmla="*/ 571716 h 2974687"/>
              <a:gd name="connsiteX55" fmla="*/ 10345328 w 12192005"/>
              <a:gd name="connsiteY55" fmla="*/ 518528 h 2974687"/>
              <a:gd name="connsiteX56" fmla="*/ 10863857 w 12192005"/>
              <a:gd name="connsiteY56"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974687 h 2974687"/>
              <a:gd name="connsiteX11" fmla="*/ 5 w 12192005"/>
              <a:gd name="connsiteY11" fmla="*/ 2974687 h 2974687"/>
              <a:gd name="connsiteX12" fmla="*/ 0 w 12192005"/>
              <a:gd name="connsiteY12" fmla="*/ 1377434 h 2974687"/>
              <a:gd name="connsiteX13" fmla="*/ 30279 w 12192005"/>
              <a:gd name="connsiteY13" fmla="*/ 1340737 h 2974687"/>
              <a:gd name="connsiteX14" fmla="*/ 532612 w 12192005"/>
              <a:gd name="connsiteY14" fmla="*/ 1132663 h 2974687"/>
              <a:gd name="connsiteX15" fmla="*/ 809134 w 12192005"/>
              <a:gd name="connsiteY15" fmla="*/ 1188491 h 2974687"/>
              <a:gd name="connsiteX16" fmla="*/ 871197 w 12192005"/>
              <a:gd name="connsiteY16" fmla="*/ 1222176 h 2974687"/>
              <a:gd name="connsiteX17" fmla="*/ 920073 w 12192005"/>
              <a:gd name="connsiteY17" fmla="*/ 1162937 h 2974687"/>
              <a:gd name="connsiteX18" fmla="*/ 1422408 w 12192005"/>
              <a:gd name="connsiteY18" fmla="*/ 954863 h 2974687"/>
              <a:gd name="connsiteX19" fmla="*/ 1451151 w 12192005"/>
              <a:gd name="connsiteY19" fmla="*/ 957761 h 2974687"/>
              <a:gd name="connsiteX20" fmla="*/ 1453000 w 12192005"/>
              <a:gd name="connsiteY20" fmla="*/ 939422 h 2974687"/>
              <a:gd name="connsiteX21" fmla="*/ 2392372 w 12192005"/>
              <a:gd name="connsiteY21" fmla="*/ 173813 h 2974687"/>
              <a:gd name="connsiteX22" fmla="*/ 3351221 w 12192005"/>
              <a:gd name="connsiteY22" fmla="*/ 1132663 h 2974687"/>
              <a:gd name="connsiteX23" fmla="*/ 3348380 w 12192005"/>
              <a:gd name="connsiteY23" fmla="*/ 1160840 h 2974687"/>
              <a:gd name="connsiteX24" fmla="*/ 3449988 w 12192005"/>
              <a:gd name="connsiteY24" fmla="*/ 1192380 h 2974687"/>
              <a:gd name="connsiteX25" fmla="*/ 3708764 w 12192005"/>
              <a:gd name="connsiteY25" fmla="*/ 1405477 h 2974687"/>
              <a:gd name="connsiteX26" fmla="*/ 3735036 w 12192005"/>
              <a:gd name="connsiteY26" fmla="*/ 1460129 h 2974687"/>
              <a:gd name="connsiteX27" fmla="*/ 3775589 w 12192005"/>
              <a:gd name="connsiteY27" fmla="*/ 1426671 h 2974687"/>
              <a:gd name="connsiteX28" fmla="*/ 4042973 w 12192005"/>
              <a:gd name="connsiteY28" fmla="*/ 1344996 h 2974687"/>
              <a:gd name="connsiteX29" fmla="*/ 4139355 w 12192005"/>
              <a:gd name="connsiteY29" fmla="*/ 1354712 h 2974687"/>
              <a:gd name="connsiteX30" fmla="*/ 4224117 w 12192005"/>
              <a:gd name="connsiteY30" fmla="*/ 1381024 h 2974687"/>
              <a:gd name="connsiteX31" fmla="*/ 4241201 w 12192005"/>
              <a:gd name="connsiteY31" fmla="*/ 1325996 h 2974687"/>
              <a:gd name="connsiteX32" fmla="*/ 4783148 w 12192005"/>
              <a:gd name="connsiteY32" fmla="*/ 966769 h 2974687"/>
              <a:gd name="connsiteX33" fmla="*/ 4825455 w 12192005"/>
              <a:gd name="connsiteY33" fmla="*/ 971034 h 2974687"/>
              <a:gd name="connsiteX34" fmla="*/ 4864350 w 12192005"/>
              <a:gd name="connsiteY34" fmla="*/ 899371 h 2974687"/>
              <a:gd name="connsiteX35" fmla="*/ 5659444 w 12192005"/>
              <a:gd name="connsiteY35" fmla="*/ 476623 h 2974687"/>
              <a:gd name="connsiteX36" fmla="*/ 6337453 w 12192005"/>
              <a:gd name="connsiteY36" fmla="*/ 757464 h 2974687"/>
              <a:gd name="connsiteX37" fmla="*/ 6425970 w 12192005"/>
              <a:gd name="connsiteY37" fmla="*/ 864748 h 2974687"/>
              <a:gd name="connsiteX38" fmla="*/ 6451259 w 12192005"/>
              <a:gd name="connsiteY38" fmla="*/ 818157 h 2974687"/>
              <a:gd name="connsiteX39" fmla="*/ 7366802 w 12192005"/>
              <a:gd name="connsiteY39" fmla="*/ 331367 h 2974687"/>
              <a:gd name="connsiteX40" fmla="*/ 7479690 w 12192005"/>
              <a:gd name="connsiteY40" fmla="*/ 337067 h 2974687"/>
              <a:gd name="connsiteX41" fmla="*/ 7587922 w 12192005"/>
              <a:gd name="connsiteY41" fmla="*/ 353585 h 2974687"/>
              <a:gd name="connsiteX42" fmla="*/ 7654776 w 12192005"/>
              <a:gd name="connsiteY42" fmla="*/ 298426 h 2974687"/>
              <a:gd name="connsiteX43" fmla="*/ 8062731 w 12192005"/>
              <a:gd name="connsiteY43" fmla="*/ 173813 h 2974687"/>
              <a:gd name="connsiteX44" fmla="*/ 8777558 w 12192005"/>
              <a:gd name="connsiteY44" fmla="*/ 756414 h 2974687"/>
              <a:gd name="connsiteX45" fmla="*/ 8779462 w 12192005"/>
              <a:gd name="connsiteY45" fmla="*/ 775297 h 2974687"/>
              <a:gd name="connsiteX46" fmla="*/ 8800464 w 12192005"/>
              <a:gd name="connsiteY46" fmla="*/ 768778 h 2974687"/>
              <a:gd name="connsiteX47" fmla="*/ 8919000 w 12192005"/>
              <a:gd name="connsiteY47" fmla="*/ 756828 h 2974687"/>
              <a:gd name="connsiteX48" fmla="*/ 9406718 w 12192005"/>
              <a:gd name="connsiteY48" fmla="*/ 1016146 h 2974687"/>
              <a:gd name="connsiteX49" fmla="*/ 9430890 w 12192005"/>
              <a:gd name="connsiteY49" fmla="*/ 1060679 h 2974687"/>
              <a:gd name="connsiteX50" fmla="*/ 9438634 w 12192005"/>
              <a:gd name="connsiteY50" fmla="*/ 1035731 h 2974687"/>
              <a:gd name="connsiteX51" fmla="*/ 10170720 w 12192005"/>
              <a:gd name="connsiteY51" fmla="*/ 550471 h 2974687"/>
              <a:gd name="connsiteX52" fmla="*/ 10330844 w 12192005"/>
              <a:gd name="connsiteY52" fmla="*/ 566613 h 2974687"/>
              <a:gd name="connsiteX53" fmla="*/ 10350690 w 12192005"/>
              <a:gd name="connsiteY53" fmla="*/ 571716 h 2974687"/>
              <a:gd name="connsiteX54" fmla="*/ 10345328 w 12192005"/>
              <a:gd name="connsiteY54" fmla="*/ 518528 h 2974687"/>
              <a:gd name="connsiteX55" fmla="*/ 10863857 w 12192005"/>
              <a:gd name="connsiteY55" fmla="*/ 0 h 297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5" h="2974687">
                <a:moveTo>
                  <a:pt x="10863857" y="0"/>
                </a:moveTo>
                <a:cubicBezTo>
                  <a:pt x="11078638" y="0"/>
                  <a:pt x="11262920" y="130586"/>
                  <a:pt x="11341637" y="316693"/>
                </a:cubicBezTo>
                <a:lnTo>
                  <a:pt x="11342240" y="318638"/>
                </a:lnTo>
                <a:lnTo>
                  <a:pt x="11353705" y="315079"/>
                </a:lnTo>
                <a:cubicBezTo>
                  <a:pt x="11379704" y="309759"/>
                  <a:pt x="11406623" y="306965"/>
                  <a:pt x="11434194" y="306965"/>
                </a:cubicBezTo>
                <a:cubicBezTo>
                  <a:pt x="11544479" y="306965"/>
                  <a:pt x="11644323" y="351667"/>
                  <a:pt x="11716597" y="423940"/>
                </a:cubicBezTo>
                <a:lnTo>
                  <a:pt x="11762250" y="479273"/>
                </a:lnTo>
                <a:lnTo>
                  <a:pt x="11797268" y="476623"/>
                </a:lnTo>
                <a:cubicBezTo>
                  <a:pt x="11934905" y="476623"/>
                  <a:pt x="12062769" y="518465"/>
                  <a:pt x="12168836" y="590121"/>
                </a:cubicBezTo>
                <a:lnTo>
                  <a:pt x="12192005" y="608326"/>
                </a:lnTo>
                <a:lnTo>
                  <a:pt x="12192005" y="2974687"/>
                </a:lnTo>
                <a:lnTo>
                  <a:pt x="5" y="2974687"/>
                </a:lnTo>
                <a:cubicBezTo>
                  <a:pt x="3" y="2442269"/>
                  <a:pt x="2" y="1909852"/>
                  <a:pt x="0" y="1377434"/>
                </a:cubicBezTo>
                <a:lnTo>
                  <a:pt x="30279" y="1340737"/>
                </a:lnTo>
                <a:cubicBezTo>
                  <a:pt x="158837" y="1212178"/>
                  <a:pt x="336439" y="1132663"/>
                  <a:pt x="532612" y="1132663"/>
                </a:cubicBezTo>
                <a:cubicBezTo>
                  <a:pt x="630699" y="1132663"/>
                  <a:pt x="724144" y="1152542"/>
                  <a:pt x="809134" y="1188491"/>
                </a:cubicBezTo>
                <a:lnTo>
                  <a:pt x="871197" y="1222176"/>
                </a:lnTo>
                <a:lnTo>
                  <a:pt x="920073" y="1162937"/>
                </a:lnTo>
                <a:cubicBezTo>
                  <a:pt x="1048633" y="1034378"/>
                  <a:pt x="1226233" y="954863"/>
                  <a:pt x="1422408" y="954863"/>
                </a:cubicBezTo>
                <a:lnTo>
                  <a:pt x="1451151" y="957761"/>
                </a:lnTo>
                <a:lnTo>
                  <a:pt x="1453000" y="939422"/>
                </a:lnTo>
                <a:cubicBezTo>
                  <a:pt x="1542410" y="502490"/>
                  <a:pt x="1929007" y="173813"/>
                  <a:pt x="2392372" y="173813"/>
                </a:cubicBezTo>
                <a:cubicBezTo>
                  <a:pt x="2921928" y="173813"/>
                  <a:pt x="3351221" y="603105"/>
                  <a:pt x="3351221" y="1132663"/>
                </a:cubicBezTo>
                <a:lnTo>
                  <a:pt x="3348380" y="1160840"/>
                </a:lnTo>
                <a:lnTo>
                  <a:pt x="3449988" y="1192380"/>
                </a:lnTo>
                <a:cubicBezTo>
                  <a:pt x="3555538" y="1237025"/>
                  <a:pt x="3645346" y="1311605"/>
                  <a:pt x="3708764" y="1405477"/>
                </a:cubicBezTo>
                <a:lnTo>
                  <a:pt x="3735036" y="1460129"/>
                </a:lnTo>
                <a:lnTo>
                  <a:pt x="3775589" y="1426671"/>
                </a:lnTo>
                <a:cubicBezTo>
                  <a:pt x="3851917" y="1375106"/>
                  <a:pt x="3943928" y="1344996"/>
                  <a:pt x="4042973" y="1344996"/>
                </a:cubicBezTo>
                <a:cubicBezTo>
                  <a:pt x="4075989" y="1344996"/>
                  <a:pt x="4108222" y="1348342"/>
                  <a:pt x="4139355" y="1354712"/>
                </a:cubicBezTo>
                <a:lnTo>
                  <a:pt x="4224117" y="1381024"/>
                </a:lnTo>
                <a:lnTo>
                  <a:pt x="4241201" y="1325996"/>
                </a:lnTo>
                <a:cubicBezTo>
                  <a:pt x="4330488" y="1114894"/>
                  <a:pt x="4539519" y="966769"/>
                  <a:pt x="4783148" y="966769"/>
                </a:cubicBezTo>
                <a:lnTo>
                  <a:pt x="4825455" y="971034"/>
                </a:lnTo>
                <a:lnTo>
                  <a:pt x="4864350" y="899371"/>
                </a:lnTo>
                <a:cubicBezTo>
                  <a:pt x="5036663" y="644315"/>
                  <a:pt x="5328472" y="476623"/>
                  <a:pt x="5659444" y="476623"/>
                </a:cubicBezTo>
                <a:cubicBezTo>
                  <a:pt x="5924225" y="476623"/>
                  <a:pt x="6163935" y="583946"/>
                  <a:pt x="6337453" y="757464"/>
                </a:cubicBezTo>
                <a:lnTo>
                  <a:pt x="6425970" y="864748"/>
                </a:lnTo>
                <a:lnTo>
                  <a:pt x="6451259" y="818157"/>
                </a:lnTo>
                <a:cubicBezTo>
                  <a:pt x="6649675" y="524463"/>
                  <a:pt x="6985689" y="331367"/>
                  <a:pt x="7366802" y="331367"/>
                </a:cubicBezTo>
                <a:cubicBezTo>
                  <a:pt x="7404913" y="331367"/>
                  <a:pt x="7442573" y="333298"/>
                  <a:pt x="7479690" y="337067"/>
                </a:cubicBezTo>
                <a:lnTo>
                  <a:pt x="7587922" y="353585"/>
                </a:lnTo>
                <a:lnTo>
                  <a:pt x="7654776" y="298426"/>
                </a:lnTo>
                <a:cubicBezTo>
                  <a:pt x="7771229" y="219752"/>
                  <a:pt x="7911615" y="173813"/>
                  <a:pt x="8062731" y="173813"/>
                </a:cubicBezTo>
                <a:cubicBezTo>
                  <a:pt x="8415334" y="173813"/>
                  <a:pt x="8709521" y="423924"/>
                  <a:pt x="8777558" y="756414"/>
                </a:cubicBezTo>
                <a:lnTo>
                  <a:pt x="8779462" y="775297"/>
                </a:lnTo>
                <a:lnTo>
                  <a:pt x="8800464" y="768778"/>
                </a:lnTo>
                <a:cubicBezTo>
                  <a:pt x="8838752" y="760943"/>
                  <a:pt x="8878395" y="756828"/>
                  <a:pt x="8919000" y="756828"/>
                </a:cubicBezTo>
                <a:cubicBezTo>
                  <a:pt x="9122023" y="756828"/>
                  <a:pt x="9301020" y="859692"/>
                  <a:pt x="9406718" y="1016146"/>
                </a:cubicBezTo>
                <a:lnTo>
                  <a:pt x="9430890" y="1060679"/>
                </a:lnTo>
                <a:lnTo>
                  <a:pt x="9438634" y="1035731"/>
                </a:lnTo>
                <a:cubicBezTo>
                  <a:pt x="9559249" y="750564"/>
                  <a:pt x="9841618" y="550471"/>
                  <a:pt x="10170720" y="550471"/>
                </a:cubicBezTo>
                <a:cubicBezTo>
                  <a:pt x="10225570" y="550471"/>
                  <a:pt x="10279123" y="556029"/>
                  <a:pt x="10330844" y="566613"/>
                </a:cubicBezTo>
                <a:lnTo>
                  <a:pt x="10350690" y="571716"/>
                </a:lnTo>
                <a:lnTo>
                  <a:pt x="10345328" y="518528"/>
                </a:lnTo>
                <a:cubicBezTo>
                  <a:pt x="10345328" y="232153"/>
                  <a:pt x="10577481" y="0"/>
                  <a:pt x="10863857" y="0"/>
                </a:cubicBezTo>
                <a:close/>
              </a:path>
            </a:pathLst>
          </a:custGeom>
          <a:solidFill>
            <a:srgbClr val="D2D0CE">
              <a:alpha val="30000"/>
            </a:srgbClr>
          </a:solidFill>
          <a:ln w="25400" cap="sq"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endParaRPr>
          </a:p>
        </p:txBody>
      </p:sp>
      <p:sp>
        <p:nvSpPr>
          <p:cNvPr id="3" name="Content Placeholder 2"/>
          <p:cNvSpPr>
            <a:spLocks noGrp="1"/>
          </p:cNvSpPr>
          <p:nvPr>
            <p:ph sz="half" idx="1"/>
          </p:nvPr>
        </p:nvSpPr>
        <p:spPr>
          <a:xfrm>
            <a:off x="365125" y="1098550"/>
            <a:ext cx="4024314" cy="3563937"/>
          </a:xfrm>
        </p:spPr>
        <p:txBody>
          <a:bodyPr>
            <a:normAutofit/>
          </a:bodyPr>
          <a:lstStyle>
            <a:lvl1pPr>
              <a:defRPr sz="1200"/>
            </a:lvl1pPr>
            <a:lvl2pPr>
              <a:defRPr sz="1200"/>
            </a:lvl2pPr>
            <a:lvl3pPr>
              <a:defRPr sz="1200"/>
            </a:lvl3pPr>
            <a:lvl4pPr>
              <a:defRPr sz="1200"/>
            </a:lvl4pPr>
            <a:lvl5pPr>
              <a:defRPr sz="1200"/>
            </a:lvl5pPr>
            <a:lvl6pPr>
              <a:defRPr sz="1200"/>
            </a:lvl6pPr>
            <a:lvl7pPr>
              <a:defRPr sz="1200" baseline="0"/>
            </a:lvl7pPr>
            <a:lvl8pPr>
              <a:defRPr sz="1200" baseline="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4563" y="1098550"/>
            <a:ext cx="4024311" cy="3563937"/>
          </a:xfrm>
        </p:spPr>
        <p:txBody>
          <a:bodyPr>
            <a:normAutofit/>
          </a:bodyPr>
          <a:lstStyle>
            <a:lvl1pPr>
              <a:defRPr sz="1200"/>
            </a:lvl1pPr>
            <a:lvl2pPr>
              <a:defRPr sz="1200"/>
            </a:lvl2pPr>
            <a:lvl3pPr>
              <a:defRPr sz="1200"/>
            </a:lvl3pPr>
            <a:lvl4pPr>
              <a:defRPr sz="1200"/>
            </a:lvl4pPr>
            <a:lvl5pPr>
              <a:defRPr sz="1200"/>
            </a:lvl5pPr>
            <a:lvl6pPr>
              <a:defRPr sz="1200"/>
            </a:lvl6pPr>
            <a:lvl7pPr>
              <a:defRPr sz="1200" baseline="0"/>
            </a:lvl7pPr>
            <a:lvl8pPr>
              <a:defRPr sz="1200" baseline="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p:txBody>
          <a:bodyPr/>
          <a:lstStyle/>
          <a:p>
            <a:r>
              <a:rPr lang="en-US" dirty="0"/>
              <a:t>Slide title, sentence case</a:t>
            </a:r>
          </a:p>
        </p:txBody>
      </p:sp>
      <p:sp>
        <p:nvSpPr>
          <p:cNvPr id="6" name="Footer Placeholder 5"/>
          <p:cNvSpPr>
            <a:spLocks noGrp="1"/>
          </p:cNvSpPr>
          <p:nvPr>
            <p:ph type="ftr" sz="quarter" idx="11"/>
          </p:nvPr>
        </p:nvSpPr>
        <p:spPr/>
        <p:txBody>
          <a:bodyPr/>
          <a:lstStyle/>
          <a:p>
            <a:r>
              <a:rPr lang="en-US" smtClean="0"/>
              <a:t>Pega Weekly Status Report</a:t>
            </a:r>
            <a:endParaRPr lang="en-US" dirty="0"/>
          </a:p>
        </p:txBody>
      </p:sp>
      <p:sp>
        <p:nvSpPr>
          <p:cNvPr id="7" name="Slide Number Placeholder 6"/>
          <p:cNvSpPr>
            <a:spLocks noGrp="1"/>
          </p:cNvSpPr>
          <p:nvPr>
            <p:ph type="sldNum" sz="quarter" idx="12"/>
          </p:nvPr>
        </p:nvSpPr>
        <p:spPr/>
        <p:txBody>
          <a:bodyPr/>
          <a:lstStyle/>
          <a:p>
            <a:fld id="{94C005EB-05AB-4350-8862-D44178390B49}" type="slidenum">
              <a:rPr lang="en-US" smtClean="0"/>
              <a:pPr/>
              <a:t>‹#›</a:t>
            </a:fld>
            <a:endParaRPr lang="en-US" dirty="0"/>
          </a:p>
        </p:txBody>
      </p:sp>
      <p:sp>
        <p:nvSpPr>
          <p:cNvPr id="9" name="Date Placeholder 3"/>
          <p:cNvSpPr>
            <a:spLocks noGrp="1"/>
          </p:cNvSpPr>
          <p:nvPr>
            <p:ph type="dt" sz="half" idx="13"/>
          </p:nvPr>
        </p:nvSpPr>
        <p:spPr>
          <a:xfrm>
            <a:off x="971600" y="4853287"/>
            <a:ext cx="2057400" cy="274637"/>
          </a:xfrm>
          <a:prstGeom prst="rect">
            <a:avLst/>
          </a:prstGeom>
        </p:spPr>
        <p:txBody>
          <a:bodyPr vert="horz" lIns="91440" tIns="45720" rIns="91440" bIns="45720" rtlCol="0" anchor="ctr"/>
          <a:lstStyle>
            <a:lvl1pPr algn="l">
              <a:defRPr sz="1000">
                <a:solidFill>
                  <a:schemeClr val="bg1"/>
                </a:solidFill>
              </a:defRPr>
            </a:lvl1pPr>
          </a:lstStyle>
          <a:p>
            <a:r>
              <a:rPr lang="en-US" smtClean="0"/>
              <a:t>00 Month 0000</a:t>
            </a:r>
            <a:endParaRPr lang="en-US" dirty="0"/>
          </a:p>
        </p:txBody>
      </p:sp>
    </p:spTree>
    <p:extLst>
      <p:ext uri="{BB962C8B-B14F-4D97-AF65-F5344CB8AC3E}">
        <p14:creationId xmlns:p14="http://schemas.microsoft.com/office/powerpoint/2010/main" val="2547918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9" name="Freeform 5">
            <a:extLst>
              <a:ext uri="{FF2B5EF4-FFF2-40B4-BE49-F238E27FC236}">
                <a16:creationId xmlns:a16="http://schemas.microsoft.com/office/drawing/2014/main" xmlns="" id="{A96359A4-9422-594C-B231-B402B3C87161}"/>
              </a:ext>
            </a:extLst>
          </p:cNvPr>
          <p:cNvSpPr>
            <a:spLocks noChangeAspect="1"/>
          </p:cNvSpPr>
          <p:nvPr userDrawn="1"/>
        </p:nvSpPr>
        <p:spPr bwMode="hidden">
          <a:xfrm>
            <a:off x="-4" y="2592445"/>
            <a:ext cx="9144004" cy="2231015"/>
          </a:xfrm>
          <a:custGeom>
            <a:avLst/>
            <a:gdLst>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2555062 h 2974687"/>
              <a:gd name="connsiteX16" fmla="*/ 0 w 12192005"/>
              <a:gd name="connsiteY16" fmla="*/ 1377434 h 2974687"/>
              <a:gd name="connsiteX17" fmla="*/ 30279 w 12192005"/>
              <a:gd name="connsiteY17" fmla="*/ 1340737 h 2974687"/>
              <a:gd name="connsiteX18" fmla="*/ 532612 w 12192005"/>
              <a:gd name="connsiteY18" fmla="*/ 1132663 h 2974687"/>
              <a:gd name="connsiteX19" fmla="*/ 809134 w 12192005"/>
              <a:gd name="connsiteY19" fmla="*/ 1188491 h 2974687"/>
              <a:gd name="connsiteX20" fmla="*/ 871197 w 12192005"/>
              <a:gd name="connsiteY20" fmla="*/ 1222176 h 2974687"/>
              <a:gd name="connsiteX21" fmla="*/ 920073 w 12192005"/>
              <a:gd name="connsiteY21" fmla="*/ 1162937 h 2974687"/>
              <a:gd name="connsiteX22" fmla="*/ 1422408 w 12192005"/>
              <a:gd name="connsiteY22" fmla="*/ 954863 h 2974687"/>
              <a:gd name="connsiteX23" fmla="*/ 1451151 w 12192005"/>
              <a:gd name="connsiteY23" fmla="*/ 957761 h 2974687"/>
              <a:gd name="connsiteX24" fmla="*/ 1453000 w 12192005"/>
              <a:gd name="connsiteY24" fmla="*/ 939422 h 2974687"/>
              <a:gd name="connsiteX25" fmla="*/ 2392372 w 12192005"/>
              <a:gd name="connsiteY25" fmla="*/ 173813 h 2974687"/>
              <a:gd name="connsiteX26" fmla="*/ 3351221 w 12192005"/>
              <a:gd name="connsiteY26" fmla="*/ 1132663 h 2974687"/>
              <a:gd name="connsiteX27" fmla="*/ 3348380 w 12192005"/>
              <a:gd name="connsiteY27" fmla="*/ 1160840 h 2974687"/>
              <a:gd name="connsiteX28" fmla="*/ 3449988 w 12192005"/>
              <a:gd name="connsiteY28" fmla="*/ 1192380 h 2974687"/>
              <a:gd name="connsiteX29" fmla="*/ 3708764 w 12192005"/>
              <a:gd name="connsiteY29" fmla="*/ 1405477 h 2974687"/>
              <a:gd name="connsiteX30" fmla="*/ 3735036 w 12192005"/>
              <a:gd name="connsiteY30" fmla="*/ 1460129 h 2974687"/>
              <a:gd name="connsiteX31" fmla="*/ 3775589 w 12192005"/>
              <a:gd name="connsiteY31" fmla="*/ 1426671 h 2974687"/>
              <a:gd name="connsiteX32" fmla="*/ 4042973 w 12192005"/>
              <a:gd name="connsiteY32" fmla="*/ 1344996 h 2974687"/>
              <a:gd name="connsiteX33" fmla="*/ 4139355 w 12192005"/>
              <a:gd name="connsiteY33" fmla="*/ 1354712 h 2974687"/>
              <a:gd name="connsiteX34" fmla="*/ 4224117 w 12192005"/>
              <a:gd name="connsiteY34" fmla="*/ 1381024 h 2974687"/>
              <a:gd name="connsiteX35" fmla="*/ 4241201 w 12192005"/>
              <a:gd name="connsiteY35" fmla="*/ 1325996 h 2974687"/>
              <a:gd name="connsiteX36" fmla="*/ 4783148 w 12192005"/>
              <a:gd name="connsiteY36" fmla="*/ 966769 h 2974687"/>
              <a:gd name="connsiteX37" fmla="*/ 4825455 w 12192005"/>
              <a:gd name="connsiteY37" fmla="*/ 971034 h 2974687"/>
              <a:gd name="connsiteX38" fmla="*/ 4864350 w 12192005"/>
              <a:gd name="connsiteY38" fmla="*/ 899371 h 2974687"/>
              <a:gd name="connsiteX39" fmla="*/ 5659444 w 12192005"/>
              <a:gd name="connsiteY39" fmla="*/ 476623 h 2974687"/>
              <a:gd name="connsiteX40" fmla="*/ 6337453 w 12192005"/>
              <a:gd name="connsiteY40" fmla="*/ 757464 h 2974687"/>
              <a:gd name="connsiteX41" fmla="*/ 6425970 w 12192005"/>
              <a:gd name="connsiteY41" fmla="*/ 864748 h 2974687"/>
              <a:gd name="connsiteX42" fmla="*/ 6451259 w 12192005"/>
              <a:gd name="connsiteY42" fmla="*/ 818157 h 2974687"/>
              <a:gd name="connsiteX43" fmla="*/ 7366802 w 12192005"/>
              <a:gd name="connsiteY43" fmla="*/ 331367 h 2974687"/>
              <a:gd name="connsiteX44" fmla="*/ 7479690 w 12192005"/>
              <a:gd name="connsiteY44" fmla="*/ 337067 h 2974687"/>
              <a:gd name="connsiteX45" fmla="*/ 7587922 w 12192005"/>
              <a:gd name="connsiteY45" fmla="*/ 353585 h 2974687"/>
              <a:gd name="connsiteX46" fmla="*/ 7654776 w 12192005"/>
              <a:gd name="connsiteY46" fmla="*/ 298426 h 2974687"/>
              <a:gd name="connsiteX47" fmla="*/ 8062731 w 12192005"/>
              <a:gd name="connsiteY47" fmla="*/ 173813 h 2974687"/>
              <a:gd name="connsiteX48" fmla="*/ 8777558 w 12192005"/>
              <a:gd name="connsiteY48" fmla="*/ 756414 h 2974687"/>
              <a:gd name="connsiteX49" fmla="*/ 8779462 w 12192005"/>
              <a:gd name="connsiteY49" fmla="*/ 775297 h 2974687"/>
              <a:gd name="connsiteX50" fmla="*/ 8800464 w 12192005"/>
              <a:gd name="connsiteY50" fmla="*/ 768778 h 2974687"/>
              <a:gd name="connsiteX51" fmla="*/ 8919000 w 12192005"/>
              <a:gd name="connsiteY51" fmla="*/ 756828 h 2974687"/>
              <a:gd name="connsiteX52" fmla="*/ 9406718 w 12192005"/>
              <a:gd name="connsiteY52" fmla="*/ 1016146 h 2974687"/>
              <a:gd name="connsiteX53" fmla="*/ 9430890 w 12192005"/>
              <a:gd name="connsiteY53" fmla="*/ 1060679 h 2974687"/>
              <a:gd name="connsiteX54" fmla="*/ 9438634 w 12192005"/>
              <a:gd name="connsiteY54" fmla="*/ 1035731 h 2974687"/>
              <a:gd name="connsiteX55" fmla="*/ 10170720 w 12192005"/>
              <a:gd name="connsiteY55" fmla="*/ 550471 h 2974687"/>
              <a:gd name="connsiteX56" fmla="*/ 10330844 w 12192005"/>
              <a:gd name="connsiteY56" fmla="*/ 566613 h 2974687"/>
              <a:gd name="connsiteX57" fmla="*/ 10350690 w 12192005"/>
              <a:gd name="connsiteY57" fmla="*/ 571716 h 2974687"/>
              <a:gd name="connsiteX58" fmla="*/ 10345328 w 12192005"/>
              <a:gd name="connsiteY58" fmla="*/ 518528 h 2974687"/>
              <a:gd name="connsiteX59" fmla="*/ 10863857 w 12192005"/>
              <a:gd name="connsiteY59"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1377434 h 2974687"/>
              <a:gd name="connsiteX16" fmla="*/ 30279 w 12192005"/>
              <a:gd name="connsiteY16" fmla="*/ 1340737 h 2974687"/>
              <a:gd name="connsiteX17" fmla="*/ 532612 w 12192005"/>
              <a:gd name="connsiteY17" fmla="*/ 1132663 h 2974687"/>
              <a:gd name="connsiteX18" fmla="*/ 809134 w 12192005"/>
              <a:gd name="connsiteY18" fmla="*/ 1188491 h 2974687"/>
              <a:gd name="connsiteX19" fmla="*/ 871197 w 12192005"/>
              <a:gd name="connsiteY19" fmla="*/ 1222176 h 2974687"/>
              <a:gd name="connsiteX20" fmla="*/ 920073 w 12192005"/>
              <a:gd name="connsiteY20" fmla="*/ 1162937 h 2974687"/>
              <a:gd name="connsiteX21" fmla="*/ 1422408 w 12192005"/>
              <a:gd name="connsiteY21" fmla="*/ 954863 h 2974687"/>
              <a:gd name="connsiteX22" fmla="*/ 1451151 w 12192005"/>
              <a:gd name="connsiteY22" fmla="*/ 957761 h 2974687"/>
              <a:gd name="connsiteX23" fmla="*/ 1453000 w 12192005"/>
              <a:gd name="connsiteY23" fmla="*/ 939422 h 2974687"/>
              <a:gd name="connsiteX24" fmla="*/ 2392372 w 12192005"/>
              <a:gd name="connsiteY24" fmla="*/ 173813 h 2974687"/>
              <a:gd name="connsiteX25" fmla="*/ 3351221 w 12192005"/>
              <a:gd name="connsiteY25" fmla="*/ 1132663 h 2974687"/>
              <a:gd name="connsiteX26" fmla="*/ 3348380 w 12192005"/>
              <a:gd name="connsiteY26" fmla="*/ 1160840 h 2974687"/>
              <a:gd name="connsiteX27" fmla="*/ 3449988 w 12192005"/>
              <a:gd name="connsiteY27" fmla="*/ 1192380 h 2974687"/>
              <a:gd name="connsiteX28" fmla="*/ 3708764 w 12192005"/>
              <a:gd name="connsiteY28" fmla="*/ 1405477 h 2974687"/>
              <a:gd name="connsiteX29" fmla="*/ 3735036 w 12192005"/>
              <a:gd name="connsiteY29" fmla="*/ 1460129 h 2974687"/>
              <a:gd name="connsiteX30" fmla="*/ 3775589 w 12192005"/>
              <a:gd name="connsiteY30" fmla="*/ 1426671 h 2974687"/>
              <a:gd name="connsiteX31" fmla="*/ 4042973 w 12192005"/>
              <a:gd name="connsiteY31" fmla="*/ 1344996 h 2974687"/>
              <a:gd name="connsiteX32" fmla="*/ 4139355 w 12192005"/>
              <a:gd name="connsiteY32" fmla="*/ 1354712 h 2974687"/>
              <a:gd name="connsiteX33" fmla="*/ 4224117 w 12192005"/>
              <a:gd name="connsiteY33" fmla="*/ 1381024 h 2974687"/>
              <a:gd name="connsiteX34" fmla="*/ 4241201 w 12192005"/>
              <a:gd name="connsiteY34" fmla="*/ 1325996 h 2974687"/>
              <a:gd name="connsiteX35" fmla="*/ 4783148 w 12192005"/>
              <a:gd name="connsiteY35" fmla="*/ 966769 h 2974687"/>
              <a:gd name="connsiteX36" fmla="*/ 4825455 w 12192005"/>
              <a:gd name="connsiteY36" fmla="*/ 971034 h 2974687"/>
              <a:gd name="connsiteX37" fmla="*/ 4864350 w 12192005"/>
              <a:gd name="connsiteY37" fmla="*/ 899371 h 2974687"/>
              <a:gd name="connsiteX38" fmla="*/ 5659444 w 12192005"/>
              <a:gd name="connsiteY38" fmla="*/ 476623 h 2974687"/>
              <a:gd name="connsiteX39" fmla="*/ 6337453 w 12192005"/>
              <a:gd name="connsiteY39" fmla="*/ 757464 h 2974687"/>
              <a:gd name="connsiteX40" fmla="*/ 6425970 w 12192005"/>
              <a:gd name="connsiteY40" fmla="*/ 864748 h 2974687"/>
              <a:gd name="connsiteX41" fmla="*/ 6451259 w 12192005"/>
              <a:gd name="connsiteY41" fmla="*/ 818157 h 2974687"/>
              <a:gd name="connsiteX42" fmla="*/ 7366802 w 12192005"/>
              <a:gd name="connsiteY42" fmla="*/ 331367 h 2974687"/>
              <a:gd name="connsiteX43" fmla="*/ 7479690 w 12192005"/>
              <a:gd name="connsiteY43" fmla="*/ 337067 h 2974687"/>
              <a:gd name="connsiteX44" fmla="*/ 7587922 w 12192005"/>
              <a:gd name="connsiteY44" fmla="*/ 353585 h 2974687"/>
              <a:gd name="connsiteX45" fmla="*/ 7654776 w 12192005"/>
              <a:gd name="connsiteY45" fmla="*/ 298426 h 2974687"/>
              <a:gd name="connsiteX46" fmla="*/ 8062731 w 12192005"/>
              <a:gd name="connsiteY46" fmla="*/ 173813 h 2974687"/>
              <a:gd name="connsiteX47" fmla="*/ 8777558 w 12192005"/>
              <a:gd name="connsiteY47" fmla="*/ 756414 h 2974687"/>
              <a:gd name="connsiteX48" fmla="*/ 8779462 w 12192005"/>
              <a:gd name="connsiteY48" fmla="*/ 775297 h 2974687"/>
              <a:gd name="connsiteX49" fmla="*/ 8800464 w 12192005"/>
              <a:gd name="connsiteY49" fmla="*/ 768778 h 2974687"/>
              <a:gd name="connsiteX50" fmla="*/ 8919000 w 12192005"/>
              <a:gd name="connsiteY50" fmla="*/ 756828 h 2974687"/>
              <a:gd name="connsiteX51" fmla="*/ 9406718 w 12192005"/>
              <a:gd name="connsiteY51" fmla="*/ 1016146 h 2974687"/>
              <a:gd name="connsiteX52" fmla="*/ 9430890 w 12192005"/>
              <a:gd name="connsiteY52" fmla="*/ 1060679 h 2974687"/>
              <a:gd name="connsiteX53" fmla="*/ 9438634 w 12192005"/>
              <a:gd name="connsiteY53" fmla="*/ 1035731 h 2974687"/>
              <a:gd name="connsiteX54" fmla="*/ 10170720 w 12192005"/>
              <a:gd name="connsiteY54" fmla="*/ 550471 h 2974687"/>
              <a:gd name="connsiteX55" fmla="*/ 10330844 w 12192005"/>
              <a:gd name="connsiteY55" fmla="*/ 566613 h 2974687"/>
              <a:gd name="connsiteX56" fmla="*/ 10350690 w 12192005"/>
              <a:gd name="connsiteY56" fmla="*/ 571716 h 2974687"/>
              <a:gd name="connsiteX57" fmla="*/ 10345328 w 12192005"/>
              <a:gd name="connsiteY57" fmla="*/ 518528 h 2974687"/>
              <a:gd name="connsiteX58" fmla="*/ 10863857 w 12192005"/>
              <a:gd name="connsiteY58"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0 w 12192005"/>
              <a:gd name="connsiteY14" fmla="*/ 1377434 h 2974687"/>
              <a:gd name="connsiteX15" fmla="*/ 30279 w 12192005"/>
              <a:gd name="connsiteY15" fmla="*/ 1340737 h 2974687"/>
              <a:gd name="connsiteX16" fmla="*/ 532612 w 12192005"/>
              <a:gd name="connsiteY16" fmla="*/ 1132663 h 2974687"/>
              <a:gd name="connsiteX17" fmla="*/ 809134 w 12192005"/>
              <a:gd name="connsiteY17" fmla="*/ 1188491 h 2974687"/>
              <a:gd name="connsiteX18" fmla="*/ 871197 w 12192005"/>
              <a:gd name="connsiteY18" fmla="*/ 1222176 h 2974687"/>
              <a:gd name="connsiteX19" fmla="*/ 920073 w 12192005"/>
              <a:gd name="connsiteY19" fmla="*/ 1162937 h 2974687"/>
              <a:gd name="connsiteX20" fmla="*/ 1422408 w 12192005"/>
              <a:gd name="connsiteY20" fmla="*/ 954863 h 2974687"/>
              <a:gd name="connsiteX21" fmla="*/ 1451151 w 12192005"/>
              <a:gd name="connsiteY21" fmla="*/ 957761 h 2974687"/>
              <a:gd name="connsiteX22" fmla="*/ 1453000 w 12192005"/>
              <a:gd name="connsiteY22" fmla="*/ 939422 h 2974687"/>
              <a:gd name="connsiteX23" fmla="*/ 2392372 w 12192005"/>
              <a:gd name="connsiteY23" fmla="*/ 173813 h 2974687"/>
              <a:gd name="connsiteX24" fmla="*/ 3351221 w 12192005"/>
              <a:gd name="connsiteY24" fmla="*/ 1132663 h 2974687"/>
              <a:gd name="connsiteX25" fmla="*/ 3348380 w 12192005"/>
              <a:gd name="connsiteY25" fmla="*/ 1160840 h 2974687"/>
              <a:gd name="connsiteX26" fmla="*/ 3449988 w 12192005"/>
              <a:gd name="connsiteY26" fmla="*/ 1192380 h 2974687"/>
              <a:gd name="connsiteX27" fmla="*/ 3708764 w 12192005"/>
              <a:gd name="connsiteY27" fmla="*/ 1405477 h 2974687"/>
              <a:gd name="connsiteX28" fmla="*/ 3735036 w 12192005"/>
              <a:gd name="connsiteY28" fmla="*/ 1460129 h 2974687"/>
              <a:gd name="connsiteX29" fmla="*/ 3775589 w 12192005"/>
              <a:gd name="connsiteY29" fmla="*/ 1426671 h 2974687"/>
              <a:gd name="connsiteX30" fmla="*/ 4042973 w 12192005"/>
              <a:gd name="connsiteY30" fmla="*/ 1344996 h 2974687"/>
              <a:gd name="connsiteX31" fmla="*/ 4139355 w 12192005"/>
              <a:gd name="connsiteY31" fmla="*/ 1354712 h 2974687"/>
              <a:gd name="connsiteX32" fmla="*/ 4224117 w 12192005"/>
              <a:gd name="connsiteY32" fmla="*/ 1381024 h 2974687"/>
              <a:gd name="connsiteX33" fmla="*/ 4241201 w 12192005"/>
              <a:gd name="connsiteY33" fmla="*/ 1325996 h 2974687"/>
              <a:gd name="connsiteX34" fmla="*/ 4783148 w 12192005"/>
              <a:gd name="connsiteY34" fmla="*/ 966769 h 2974687"/>
              <a:gd name="connsiteX35" fmla="*/ 4825455 w 12192005"/>
              <a:gd name="connsiteY35" fmla="*/ 971034 h 2974687"/>
              <a:gd name="connsiteX36" fmla="*/ 4864350 w 12192005"/>
              <a:gd name="connsiteY36" fmla="*/ 899371 h 2974687"/>
              <a:gd name="connsiteX37" fmla="*/ 5659444 w 12192005"/>
              <a:gd name="connsiteY37" fmla="*/ 476623 h 2974687"/>
              <a:gd name="connsiteX38" fmla="*/ 6337453 w 12192005"/>
              <a:gd name="connsiteY38" fmla="*/ 757464 h 2974687"/>
              <a:gd name="connsiteX39" fmla="*/ 6425970 w 12192005"/>
              <a:gd name="connsiteY39" fmla="*/ 864748 h 2974687"/>
              <a:gd name="connsiteX40" fmla="*/ 6451259 w 12192005"/>
              <a:gd name="connsiteY40" fmla="*/ 818157 h 2974687"/>
              <a:gd name="connsiteX41" fmla="*/ 7366802 w 12192005"/>
              <a:gd name="connsiteY41" fmla="*/ 331367 h 2974687"/>
              <a:gd name="connsiteX42" fmla="*/ 7479690 w 12192005"/>
              <a:gd name="connsiteY42" fmla="*/ 337067 h 2974687"/>
              <a:gd name="connsiteX43" fmla="*/ 7587922 w 12192005"/>
              <a:gd name="connsiteY43" fmla="*/ 353585 h 2974687"/>
              <a:gd name="connsiteX44" fmla="*/ 7654776 w 12192005"/>
              <a:gd name="connsiteY44" fmla="*/ 298426 h 2974687"/>
              <a:gd name="connsiteX45" fmla="*/ 8062731 w 12192005"/>
              <a:gd name="connsiteY45" fmla="*/ 173813 h 2974687"/>
              <a:gd name="connsiteX46" fmla="*/ 8777558 w 12192005"/>
              <a:gd name="connsiteY46" fmla="*/ 756414 h 2974687"/>
              <a:gd name="connsiteX47" fmla="*/ 8779462 w 12192005"/>
              <a:gd name="connsiteY47" fmla="*/ 775297 h 2974687"/>
              <a:gd name="connsiteX48" fmla="*/ 8800464 w 12192005"/>
              <a:gd name="connsiteY48" fmla="*/ 768778 h 2974687"/>
              <a:gd name="connsiteX49" fmla="*/ 8919000 w 12192005"/>
              <a:gd name="connsiteY49" fmla="*/ 756828 h 2974687"/>
              <a:gd name="connsiteX50" fmla="*/ 9406718 w 12192005"/>
              <a:gd name="connsiteY50" fmla="*/ 1016146 h 2974687"/>
              <a:gd name="connsiteX51" fmla="*/ 9430890 w 12192005"/>
              <a:gd name="connsiteY51" fmla="*/ 1060679 h 2974687"/>
              <a:gd name="connsiteX52" fmla="*/ 9438634 w 12192005"/>
              <a:gd name="connsiteY52" fmla="*/ 1035731 h 2974687"/>
              <a:gd name="connsiteX53" fmla="*/ 10170720 w 12192005"/>
              <a:gd name="connsiteY53" fmla="*/ 550471 h 2974687"/>
              <a:gd name="connsiteX54" fmla="*/ 10330844 w 12192005"/>
              <a:gd name="connsiteY54" fmla="*/ 566613 h 2974687"/>
              <a:gd name="connsiteX55" fmla="*/ 10350690 w 12192005"/>
              <a:gd name="connsiteY55" fmla="*/ 571716 h 2974687"/>
              <a:gd name="connsiteX56" fmla="*/ 10345328 w 12192005"/>
              <a:gd name="connsiteY56" fmla="*/ 518528 h 2974687"/>
              <a:gd name="connsiteX57" fmla="*/ 10863857 w 12192005"/>
              <a:gd name="connsiteY57"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576776 h 2974687"/>
              <a:gd name="connsiteX11" fmla="*/ 12192005 w 12192005"/>
              <a:gd name="connsiteY11" fmla="*/ 2974687 h 2974687"/>
              <a:gd name="connsiteX12" fmla="*/ 5 w 12192005"/>
              <a:gd name="connsiteY12" fmla="*/ 2974687 h 2974687"/>
              <a:gd name="connsiteX13" fmla="*/ 0 w 12192005"/>
              <a:gd name="connsiteY13" fmla="*/ 1377434 h 2974687"/>
              <a:gd name="connsiteX14" fmla="*/ 30279 w 12192005"/>
              <a:gd name="connsiteY14" fmla="*/ 1340737 h 2974687"/>
              <a:gd name="connsiteX15" fmla="*/ 532612 w 12192005"/>
              <a:gd name="connsiteY15" fmla="*/ 1132663 h 2974687"/>
              <a:gd name="connsiteX16" fmla="*/ 809134 w 12192005"/>
              <a:gd name="connsiteY16" fmla="*/ 1188491 h 2974687"/>
              <a:gd name="connsiteX17" fmla="*/ 871197 w 12192005"/>
              <a:gd name="connsiteY17" fmla="*/ 1222176 h 2974687"/>
              <a:gd name="connsiteX18" fmla="*/ 920073 w 12192005"/>
              <a:gd name="connsiteY18" fmla="*/ 1162937 h 2974687"/>
              <a:gd name="connsiteX19" fmla="*/ 1422408 w 12192005"/>
              <a:gd name="connsiteY19" fmla="*/ 954863 h 2974687"/>
              <a:gd name="connsiteX20" fmla="*/ 1451151 w 12192005"/>
              <a:gd name="connsiteY20" fmla="*/ 957761 h 2974687"/>
              <a:gd name="connsiteX21" fmla="*/ 1453000 w 12192005"/>
              <a:gd name="connsiteY21" fmla="*/ 939422 h 2974687"/>
              <a:gd name="connsiteX22" fmla="*/ 2392372 w 12192005"/>
              <a:gd name="connsiteY22" fmla="*/ 173813 h 2974687"/>
              <a:gd name="connsiteX23" fmla="*/ 3351221 w 12192005"/>
              <a:gd name="connsiteY23" fmla="*/ 1132663 h 2974687"/>
              <a:gd name="connsiteX24" fmla="*/ 3348380 w 12192005"/>
              <a:gd name="connsiteY24" fmla="*/ 1160840 h 2974687"/>
              <a:gd name="connsiteX25" fmla="*/ 3449988 w 12192005"/>
              <a:gd name="connsiteY25" fmla="*/ 1192380 h 2974687"/>
              <a:gd name="connsiteX26" fmla="*/ 3708764 w 12192005"/>
              <a:gd name="connsiteY26" fmla="*/ 1405477 h 2974687"/>
              <a:gd name="connsiteX27" fmla="*/ 3735036 w 12192005"/>
              <a:gd name="connsiteY27" fmla="*/ 1460129 h 2974687"/>
              <a:gd name="connsiteX28" fmla="*/ 3775589 w 12192005"/>
              <a:gd name="connsiteY28" fmla="*/ 1426671 h 2974687"/>
              <a:gd name="connsiteX29" fmla="*/ 4042973 w 12192005"/>
              <a:gd name="connsiteY29" fmla="*/ 1344996 h 2974687"/>
              <a:gd name="connsiteX30" fmla="*/ 4139355 w 12192005"/>
              <a:gd name="connsiteY30" fmla="*/ 1354712 h 2974687"/>
              <a:gd name="connsiteX31" fmla="*/ 4224117 w 12192005"/>
              <a:gd name="connsiteY31" fmla="*/ 1381024 h 2974687"/>
              <a:gd name="connsiteX32" fmla="*/ 4241201 w 12192005"/>
              <a:gd name="connsiteY32" fmla="*/ 1325996 h 2974687"/>
              <a:gd name="connsiteX33" fmla="*/ 4783148 w 12192005"/>
              <a:gd name="connsiteY33" fmla="*/ 966769 h 2974687"/>
              <a:gd name="connsiteX34" fmla="*/ 4825455 w 12192005"/>
              <a:gd name="connsiteY34" fmla="*/ 971034 h 2974687"/>
              <a:gd name="connsiteX35" fmla="*/ 4864350 w 12192005"/>
              <a:gd name="connsiteY35" fmla="*/ 899371 h 2974687"/>
              <a:gd name="connsiteX36" fmla="*/ 5659444 w 12192005"/>
              <a:gd name="connsiteY36" fmla="*/ 476623 h 2974687"/>
              <a:gd name="connsiteX37" fmla="*/ 6337453 w 12192005"/>
              <a:gd name="connsiteY37" fmla="*/ 757464 h 2974687"/>
              <a:gd name="connsiteX38" fmla="*/ 6425970 w 12192005"/>
              <a:gd name="connsiteY38" fmla="*/ 864748 h 2974687"/>
              <a:gd name="connsiteX39" fmla="*/ 6451259 w 12192005"/>
              <a:gd name="connsiteY39" fmla="*/ 818157 h 2974687"/>
              <a:gd name="connsiteX40" fmla="*/ 7366802 w 12192005"/>
              <a:gd name="connsiteY40" fmla="*/ 331367 h 2974687"/>
              <a:gd name="connsiteX41" fmla="*/ 7479690 w 12192005"/>
              <a:gd name="connsiteY41" fmla="*/ 337067 h 2974687"/>
              <a:gd name="connsiteX42" fmla="*/ 7587922 w 12192005"/>
              <a:gd name="connsiteY42" fmla="*/ 353585 h 2974687"/>
              <a:gd name="connsiteX43" fmla="*/ 7654776 w 12192005"/>
              <a:gd name="connsiteY43" fmla="*/ 298426 h 2974687"/>
              <a:gd name="connsiteX44" fmla="*/ 8062731 w 12192005"/>
              <a:gd name="connsiteY44" fmla="*/ 173813 h 2974687"/>
              <a:gd name="connsiteX45" fmla="*/ 8777558 w 12192005"/>
              <a:gd name="connsiteY45" fmla="*/ 756414 h 2974687"/>
              <a:gd name="connsiteX46" fmla="*/ 8779462 w 12192005"/>
              <a:gd name="connsiteY46" fmla="*/ 775297 h 2974687"/>
              <a:gd name="connsiteX47" fmla="*/ 8800464 w 12192005"/>
              <a:gd name="connsiteY47" fmla="*/ 768778 h 2974687"/>
              <a:gd name="connsiteX48" fmla="*/ 8919000 w 12192005"/>
              <a:gd name="connsiteY48" fmla="*/ 756828 h 2974687"/>
              <a:gd name="connsiteX49" fmla="*/ 9406718 w 12192005"/>
              <a:gd name="connsiteY49" fmla="*/ 1016146 h 2974687"/>
              <a:gd name="connsiteX50" fmla="*/ 9430890 w 12192005"/>
              <a:gd name="connsiteY50" fmla="*/ 1060679 h 2974687"/>
              <a:gd name="connsiteX51" fmla="*/ 9438634 w 12192005"/>
              <a:gd name="connsiteY51" fmla="*/ 1035731 h 2974687"/>
              <a:gd name="connsiteX52" fmla="*/ 10170720 w 12192005"/>
              <a:gd name="connsiteY52" fmla="*/ 550471 h 2974687"/>
              <a:gd name="connsiteX53" fmla="*/ 10330844 w 12192005"/>
              <a:gd name="connsiteY53" fmla="*/ 566613 h 2974687"/>
              <a:gd name="connsiteX54" fmla="*/ 10350690 w 12192005"/>
              <a:gd name="connsiteY54" fmla="*/ 571716 h 2974687"/>
              <a:gd name="connsiteX55" fmla="*/ 10345328 w 12192005"/>
              <a:gd name="connsiteY55" fmla="*/ 518528 h 2974687"/>
              <a:gd name="connsiteX56" fmla="*/ 10863857 w 12192005"/>
              <a:gd name="connsiteY56"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974687 h 2974687"/>
              <a:gd name="connsiteX11" fmla="*/ 5 w 12192005"/>
              <a:gd name="connsiteY11" fmla="*/ 2974687 h 2974687"/>
              <a:gd name="connsiteX12" fmla="*/ 0 w 12192005"/>
              <a:gd name="connsiteY12" fmla="*/ 1377434 h 2974687"/>
              <a:gd name="connsiteX13" fmla="*/ 30279 w 12192005"/>
              <a:gd name="connsiteY13" fmla="*/ 1340737 h 2974687"/>
              <a:gd name="connsiteX14" fmla="*/ 532612 w 12192005"/>
              <a:gd name="connsiteY14" fmla="*/ 1132663 h 2974687"/>
              <a:gd name="connsiteX15" fmla="*/ 809134 w 12192005"/>
              <a:gd name="connsiteY15" fmla="*/ 1188491 h 2974687"/>
              <a:gd name="connsiteX16" fmla="*/ 871197 w 12192005"/>
              <a:gd name="connsiteY16" fmla="*/ 1222176 h 2974687"/>
              <a:gd name="connsiteX17" fmla="*/ 920073 w 12192005"/>
              <a:gd name="connsiteY17" fmla="*/ 1162937 h 2974687"/>
              <a:gd name="connsiteX18" fmla="*/ 1422408 w 12192005"/>
              <a:gd name="connsiteY18" fmla="*/ 954863 h 2974687"/>
              <a:gd name="connsiteX19" fmla="*/ 1451151 w 12192005"/>
              <a:gd name="connsiteY19" fmla="*/ 957761 h 2974687"/>
              <a:gd name="connsiteX20" fmla="*/ 1453000 w 12192005"/>
              <a:gd name="connsiteY20" fmla="*/ 939422 h 2974687"/>
              <a:gd name="connsiteX21" fmla="*/ 2392372 w 12192005"/>
              <a:gd name="connsiteY21" fmla="*/ 173813 h 2974687"/>
              <a:gd name="connsiteX22" fmla="*/ 3351221 w 12192005"/>
              <a:gd name="connsiteY22" fmla="*/ 1132663 h 2974687"/>
              <a:gd name="connsiteX23" fmla="*/ 3348380 w 12192005"/>
              <a:gd name="connsiteY23" fmla="*/ 1160840 h 2974687"/>
              <a:gd name="connsiteX24" fmla="*/ 3449988 w 12192005"/>
              <a:gd name="connsiteY24" fmla="*/ 1192380 h 2974687"/>
              <a:gd name="connsiteX25" fmla="*/ 3708764 w 12192005"/>
              <a:gd name="connsiteY25" fmla="*/ 1405477 h 2974687"/>
              <a:gd name="connsiteX26" fmla="*/ 3735036 w 12192005"/>
              <a:gd name="connsiteY26" fmla="*/ 1460129 h 2974687"/>
              <a:gd name="connsiteX27" fmla="*/ 3775589 w 12192005"/>
              <a:gd name="connsiteY27" fmla="*/ 1426671 h 2974687"/>
              <a:gd name="connsiteX28" fmla="*/ 4042973 w 12192005"/>
              <a:gd name="connsiteY28" fmla="*/ 1344996 h 2974687"/>
              <a:gd name="connsiteX29" fmla="*/ 4139355 w 12192005"/>
              <a:gd name="connsiteY29" fmla="*/ 1354712 h 2974687"/>
              <a:gd name="connsiteX30" fmla="*/ 4224117 w 12192005"/>
              <a:gd name="connsiteY30" fmla="*/ 1381024 h 2974687"/>
              <a:gd name="connsiteX31" fmla="*/ 4241201 w 12192005"/>
              <a:gd name="connsiteY31" fmla="*/ 1325996 h 2974687"/>
              <a:gd name="connsiteX32" fmla="*/ 4783148 w 12192005"/>
              <a:gd name="connsiteY32" fmla="*/ 966769 h 2974687"/>
              <a:gd name="connsiteX33" fmla="*/ 4825455 w 12192005"/>
              <a:gd name="connsiteY33" fmla="*/ 971034 h 2974687"/>
              <a:gd name="connsiteX34" fmla="*/ 4864350 w 12192005"/>
              <a:gd name="connsiteY34" fmla="*/ 899371 h 2974687"/>
              <a:gd name="connsiteX35" fmla="*/ 5659444 w 12192005"/>
              <a:gd name="connsiteY35" fmla="*/ 476623 h 2974687"/>
              <a:gd name="connsiteX36" fmla="*/ 6337453 w 12192005"/>
              <a:gd name="connsiteY36" fmla="*/ 757464 h 2974687"/>
              <a:gd name="connsiteX37" fmla="*/ 6425970 w 12192005"/>
              <a:gd name="connsiteY37" fmla="*/ 864748 h 2974687"/>
              <a:gd name="connsiteX38" fmla="*/ 6451259 w 12192005"/>
              <a:gd name="connsiteY38" fmla="*/ 818157 h 2974687"/>
              <a:gd name="connsiteX39" fmla="*/ 7366802 w 12192005"/>
              <a:gd name="connsiteY39" fmla="*/ 331367 h 2974687"/>
              <a:gd name="connsiteX40" fmla="*/ 7479690 w 12192005"/>
              <a:gd name="connsiteY40" fmla="*/ 337067 h 2974687"/>
              <a:gd name="connsiteX41" fmla="*/ 7587922 w 12192005"/>
              <a:gd name="connsiteY41" fmla="*/ 353585 h 2974687"/>
              <a:gd name="connsiteX42" fmla="*/ 7654776 w 12192005"/>
              <a:gd name="connsiteY42" fmla="*/ 298426 h 2974687"/>
              <a:gd name="connsiteX43" fmla="*/ 8062731 w 12192005"/>
              <a:gd name="connsiteY43" fmla="*/ 173813 h 2974687"/>
              <a:gd name="connsiteX44" fmla="*/ 8777558 w 12192005"/>
              <a:gd name="connsiteY44" fmla="*/ 756414 h 2974687"/>
              <a:gd name="connsiteX45" fmla="*/ 8779462 w 12192005"/>
              <a:gd name="connsiteY45" fmla="*/ 775297 h 2974687"/>
              <a:gd name="connsiteX46" fmla="*/ 8800464 w 12192005"/>
              <a:gd name="connsiteY46" fmla="*/ 768778 h 2974687"/>
              <a:gd name="connsiteX47" fmla="*/ 8919000 w 12192005"/>
              <a:gd name="connsiteY47" fmla="*/ 756828 h 2974687"/>
              <a:gd name="connsiteX48" fmla="*/ 9406718 w 12192005"/>
              <a:gd name="connsiteY48" fmla="*/ 1016146 h 2974687"/>
              <a:gd name="connsiteX49" fmla="*/ 9430890 w 12192005"/>
              <a:gd name="connsiteY49" fmla="*/ 1060679 h 2974687"/>
              <a:gd name="connsiteX50" fmla="*/ 9438634 w 12192005"/>
              <a:gd name="connsiteY50" fmla="*/ 1035731 h 2974687"/>
              <a:gd name="connsiteX51" fmla="*/ 10170720 w 12192005"/>
              <a:gd name="connsiteY51" fmla="*/ 550471 h 2974687"/>
              <a:gd name="connsiteX52" fmla="*/ 10330844 w 12192005"/>
              <a:gd name="connsiteY52" fmla="*/ 566613 h 2974687"/>
              <a:gd name="connsiteX53" fmla="*/ 10350690 w 12192005"/>
              <a:gd name="connsiteY53" fmla="*/ 571716 h 2974687"/>
              <a:gd name="connsiteX54" fmla="*/ 10345328 w 12192005"/>
              <a:gd name="connsiteY54" fmla="*/ 518528 h 2974687"/>
              <a:gd name="connsiteX55" fmla="*/ 10863857 w 12192005"/>
              <a:gd name="connsiteY55" fmla="*/ 0 h 297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5" h="2974687">
                <a:moveTo>
                  <a:pt x="10863857" y="0"/>
                </a:moveTo>
                <a:cubicBezTo>
                  <a:pt x="11078638" y="0"/>
                  <a:pt x="11262920" y="130586"/>
                  <a:pt x="11341637" y="316693"/>
                </a:cubicBezTo>
                <a:lnTo>
                  <a:pt x="11342240" y="318638"/>
                </a:lnTo>
                <a:lnTo>
                  <a:pt x="11353705" y="315079"/>
                </a:lnTo>
                <a:cubicBezTo>
                  <a:pt x="11379704" y="309759"/>
                  <a:pt x="11406623" y="306965"/>
                  <a:pt x="11434194" y="306965"/>
                </a:cubicBezTo>
                <a:cubicBezTo>
                  <a:pt x="11544479" y="306965"/>
                  <a:pt x="11644323" y="351667"/>
                  <a:pt x="11716597" y="423940"/>
                </a:cubicBezTo>
                <a:lnTo>
                  <a:pt x="11762250" y="479273"/>
                </a:lnTo>
                <a:lnTo>
                  <a:pt x="11797268" y="476623"/>
                </a:lnTo>
                <a:cubicBezTo>
                  <a:pt x="11934905" y="476623"/>
                  <a:pt x="12062769" y="518465"/>
                  <a:pt x="12168836" y="590121"/>
                </a:cubicBezTo>
                <a:lnTo>
                  <a:pt x="12192005" y="608326"/>
                </a:lnTo>
                <a:lnTo>
                  <a:pt x="12192005" y="2974687"/>
                </a:lnTo>
                <a:lnTo>
                  <a:pt x="5" y="2974687"/>
                </a:lnTo>
                <a:cubicBezTo>
                  <a:pt x="3" y="2442269"/>
                  <a:pt x="2" y="1909852"/>
                  <a:pt x="0" y="1377434"/>
                </a:cubicBezTo>
                <a:lnTo>
                  <a:pt x="30279" y="1340737"/>
                </a:lnTo>
                <a:cubicBezTo>
                  <a:pt x="158837" y="1212178"/>
                  <a:pt x="336439" y="1132663"/>
                  <a:pt x="532612" y="1132663"/>
                </a:cubicBezTo>
                <a:cubicBezTo>
                  <a:pt x="630699" y="1132663"/>
                  <a:pt x="724144" y="1152542"/>
                  <a:pt x="809134" y="1188491"/>
                </a:cubicBezTo>
                <a:lnTo>
                  <a:pt x="871197" y="1222176"/>
                </a:lnTo>
                <a:lnTo>
                  <a:pt x="920073" y="1162937"/>
                </a:lnTo>
                <a:cubicBezTo>
                  <a:pt x="1048633" y="1034378"/>
                  <a:pt x="1226233" y="954863"/>
                  <a:pt x="1422408" y="954863"/>
                </a:cubicBezTo>
                <a:lnTo>
                  <a:pt x="1451151" y="957761"/>
                </a:lnTo>
                <a:lnTo>
                  <a:pt x="1453000" y="939422"/>
                </a:lnTo>
                <a:cubicBezTo>
                  <a:pt x="1542410" y="502490"/>
                  <a:pt x="1929007" y="173813"/>
                  <a:pt x="2392372" y="173813"/>
                </a:cubicBezTo>
                <a:cubicBezTo>
                  <a:pt x="2921928" y="173813"/>
                  <a:pt x="3351221" y="603105"/>
                  <a:pt x="3351221" y="1132663"/>
                </a:cubicBezTo>
                <a:lnTo>
                  <a:pt x="3348380" y="1160840"/>
                </a:lnTo>
                <a:lnTo>
                  <a:pt x="3449988" y="1192380"/>
                </a:lnTo>
                <a:cubicBezTo>
                  <a:pt x="3555538" y="1237025"/>
                  <a:pt x="3645346" y="1311605"/>
                  <a:pt x="3708764" y="1405477"/>
                </a:cubicBezTo>
                <a:lnTo>
                  <a:pt x="3735036" y="1460129"/>
                </a:lnTo>
                <a:lnTo>
                  <a:pt x="3775589" y="1426671"/>
                </a:lnTo>
                <a:cubicBezTo>
                  <a:pt x="3851917" y="1375106"/>
                  <a:pt x="3943928" y="1344996"/>
                  <a:pt x="4042973" y="1344996"/>
                </a:cubicBezTo>
                <a:cubicBezTo>
                  <a:pt x="4075989" y="1344996"/>
                  <a:pt x="4108222" y="1348342"/>
                  <a:pt x="4139355" y="1354712"/>
                </a:cubicBezTo>
                <a:lnTo>
                  <a:pt x="4224117" y="1381024"/>
                </a:lnTo>
                <a:lnTo>
                  <a:pt x="4241201" y="1325996"/>
                </a:lnTo>
                <a:cubicBezTo>
                  <a:pt x="4330488" y="1114894"/>
                  <a:pt x="4539519" y="966769"/>
                  <a:pt x="4783148" y="966769"/>
                </a:cubicBezTo>
                <a:lnTo>
                  <a:pt x="4825455" y="971034"/>
                </a:lnTo>
                <a:lnTo>
                  <a:pt x="4864350" y="899371"/>
                </a:lnTo>
                <a:cubicBezTo>
                  <a:pt x="5036663" y="644315"/>
                  <a:pt x="5328472" y="476623"/>
                  <a:pt x="5659444" y="476623"/>
                </a:cubicBezTo>
                <a:cubicBezTo>
                  <a:pt x="5924225" y="476623"/>
                  <a:pt x="6163935" y="583946"/>
                  <a:pt x="6337453" y="757464"/>
                </a:cubicBezTo>
                <a:lnTo>
                  <a:pt x="6425970" y="864748"/>
                </a:lnTo>
                <a:lnTo>
                  <a:pt x="6451259" y="818157"/>
                </a:lnTo>
                <a:cubicBezTo>
                  <a:pt x="6649675" y="524463"/>
                  <a:pt x="6985689" y="331367"/>
                  <a:pt x="7366802" y="331367"/>
                </a:cubicBezTo>
                <a:cubicBezTo>
                  <a:pt x="7404913" y="331367"/>
                  <a:pt x="7442573" y="333298"/>
                  <a:pt x="7479690" y="337067"/>
                </a:cubicBezTo>
                <a:lnTo>
                  <a:pt x="7587922" y="353585"/>
                </a:lnTo>
                <a:lnTo>
                  <a:pt x="7654776" y="298426"/>
                </a:lnTo>
                <a:cubicBezTo>
                  <a:pt x="7771229" y="219752"/>
                  <a:pt x="7911615" y="173813"/>
                  <a:pt x="8062731" y="173813"/>
                </a:cubicBezTo>
                <a:cubicBezTo>
                  <a:pt x="8415334" y="173813"/>
                  <a:pt x="8709521" y="423924"/>
                  <a:pt x="8777558" y="756414"/>
                </a:cubicBezTo>
                <a:lnTo>
                  <a:pt x="8779462" y="775297"/>
                </a:lnTo>
                <a:lnTo>
                  <a:pt x="8800464" y="768778"/>
                </a:lnTo>
                <a:cubicBezTo>
                  <a:pt x="8838752" y="760943"/>
                  <a:pt x="8878395" y="756828"/>
                  <a:pt x="8919000" y="756828"/>
                </a:cubicBezTo>
                <a:cubicBezTo>
                  <a:pt x="9122023" y="756828"/>
                  <a:pt x="9301020" y="859692"/>
                  <a:pt x="9406718" y="1016146"/>
                </a:cubicBezTo>
                <a:lnTo>
                  <a:pt x="9430890" y="1060679"/>
                </a:lnTo>
                <a:lnTo>
                  <a:pt x="9438634" y="1035731"/>
                </a:lnTo>
                <a:cubicBezTo>
                  <a:pt x="9559249" y="750564"/>
                  <a:pt x="9841618" y="550471"/>
                  <a:pt x="10170720" y="550471"/>
                </a:cubicBezTo>
                <a:cubicBezTo>
                  <a:pt x="10225570" y="550471"/>
                  <a:pt x="10279123" y="556029"/>
                  <a:pt x="10330844" y="566613"/>
                </a:cubicBezTo>
                <a:lnTo>
                  <a:pt x="10350690" y="571716"/>
                </a:lnTo>
                <a:lnTo>
                  <a:pt x="10345328" y="518528"/>
                </a:lnTo>
                <a:cubicBezTo>
                  <a:pt x="10345328" y="232153"/>
                  <a:pt x="10577481" y="0"/>
                  <a:pt x="10863857" y="0"/>
                </a:cubicBezTo>
                <a:close/>
              </a:path>
            </a:pathLst>
          </a:custGeom>
          <a:solidFill>
            <a:srgbClr val="D2D0CE">
              <a:alpha val="30000"/>
            </a:srgbClr>
          </a:solidFill>
          <a:ln w="25400" cap="sq"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endParaRPr>
          </a:p>
        </p:txBody>
      </p:sp>
      <p:sp>
        <p:nvSpPr>
          <p:cNvPr id="3" name="Content Placeholder 2"/>
          <p:cNvSpPr>
            <a:spLocks noGrp="1"/>
          </p:cNvSpPr>
          <p:nvPr>
            <p:ph sz="half" idx="1"/>
          </p:nvPr>
        </p:nvSpPr>
        <p:spPr>
          <a:xfrm>
            <a:off x="365125" y="1098550"/>
            <a:ext cx="2651760" cy="3563937"/>
          </a:xfrm>
        </p:spPr>
        <p:txBody>
          <a:bodyPr>
            <a:normAutofit/>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45803" y="1098550"/>
            <a:ext cx="2651760" cy="3563937"/>
          </a:xfrm>
        </p:spPr>
        <p:txBody>
          <a:bodyPr>
            <a:normAutofit/>
          </a:bodyPr>
          <a:lstStyle>
            <a:lvl1pPr>
              <a:defRPr sz="1200"/>
            </a:lvl1pPr>
            <a:lvl2pPr>
              <a:defRPr sz="1200"/>
            </a:lvl2pPr>
            <a:lvl3pPr>
              <a:defRPr sz="1200"/>
            </a:lvl3pPr>
            <a:lvl4pPr>
              <a:defRPr sz="1200"/>
            </a:lvl4pPr>
            <a:lvl5pPr>
              <a:defRPr sz="1200"/>
            </a:lvl5pPr>
            <a:lvl6pPr>
              <a:defRPr sz="1200"/>
            </a:lvl6pPr>
            <a:lvl7pPr>
              <a:defRPr sz="1200" baseline="0"/>
            </a:lvl7pPr>
            <a:lvl8pPr>
              <a:defRPr sz="1200" baseline="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13"/>
          </p:nvPr>
        </p:nvSpPr>
        <p:spPr>
          <a:xfrm>
            <a:off x="6126480" y="1098550"/>
            <a:ext cx="2651760" cy="3563937"/>
          </a:xfrm>
        </p:spPr>
        <p:txBody>
          <a:bodyPr/>
          <a:lstStyle>
            <a:lvl6pPr>
              <a:defRPr baseline="0"/>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p:txBody>
          <a:bodyPr/>
          <a:lstStyle/>
          <a:p>
            <a:r>
              <a:rPr lang="en-US" dirty="0"/>
              <a:t>Slide title, sentence case</a:t>
            </a:r>
          </a:p>
        </p:txBody>
      </p:sp>
      <p:sp>
        <p:nvSpPr>
          <p:cNvPr id="7" name="Footer Placeholder 6"/>
          <p:cNvSpPr>
            <a:spLocks noGrp="1"/>
          </p:cNvSpPr>
          <p:nvPr>
            <p:ph type="ftr" sz="quarter" idx="15"/>
          </p:nvPr>
        </p:nvSpPr>
        <p:spPr/>
        <p:txBody>
          <a:bodyPr/>
          <a:lstStyle/>
          <a:p>
            <a:r>
              <a:rPr lang="en-US" smtClean="0"/>
              <a:t>Pega Weekly Status Report</a:t>
            </a:r>
            <a:endParaRPr lang="en-US" dirty="0"/>
          </a:p>
        </p:txBody>
      </p:sp>
      <p:sp>
        <p:nvSpPr>
          <p:cNvPr id="8" name="Slide Number Placeholder 7"/>
          <p:cNvSpPr>
            <a:spLocks noGrp="1"/>
          </p:cNvSpPr>
          <p:nvPr>
            <p:ph type="sldNum" sz="quarter" idx="16"/>
          </p:nvPr>
        </p:nvSpPr>
        <p:spPr/>
        <p:txBody>
          <a:bodyPr/>
          <a:lstStyle/>
          <a:p>
            <a:fld id="{94C005EB-05AB-4350-8862-D44178390B49}" type="slidenum">
              <a:rPr lang="en-US" smtClean="0"/>
              <a:pPr/>
              <a:t>‹#›</a:t>
            </a:fld>
            <a:endParaRPr lang="en-US" dirty="0"/>
          </a:p>
        </p:txBody>
      </p:sp>
      <p:sp>
        <p:nvSpPr>
          <p:cNvPr id="10" name="Date Placeholder 3"/>
          <p:cNvSpPr>
            <a:spLocks noGrp="1"/>
          </p:cNvSpPr>
          <p:nvPr>
            <p:ph type="dt" sz="half" idx="17"/>
          </p:nvPr>
        </p:nvSpPr>
        <p:spPr>
          <a:xfrm>
            <a:off x="971600" y="4853287"/>
            <a:ext cx="2057400" cy="274637"/>
          </a:xfrm>
          <a:prstGeom prst="rect">
            <a:avLst/>
          </a:prstGeom>
        </p:spPr>
        <p:txBody>
          <a:bodyPr vert="horz" lIns="91440" tIns="45720" rIns="91440" bIns="45720" rtlCol="0" anchor="ctr"/>
          <a:lstStyle>
            <a:lvl1pPr algn="l">
              <a:defRPr sz="1000">
                <a:solidFill>
                  <a:schemeClr val="bg1"/>
                </a:solidFill>
              </a:defRPr>
            </a:lvl1pPr>
          </a:lstStyle>
          <a:p>
            <a:r>
              <a:rPr lang="en-US" smtClean="0"/>
              <a:t>00 Month 0000</a:t>
            </a:r>
            <a:endParaRPr lang="en-US" dirty="0"/>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idebar Right">
    <p:spTree>
      <p:nvGrpSpPr>
        <p:cNvPr id="1" name=""/>
        <p:cNvGrpSpPr/>
        <p:nvPr/>
      </p:nvGrpSpPr>
      <p:grpSpPr>
        <a:xfrm>
          <a:off x="0" y="0"/>
          <a:ext cx="0" cy="0"/>
          <a:chOff x="0" y="0"/>
          <a:chExt cx="0" cy="0"/>
        </a:xfrm>
      </p:grpSpPr>
      <p:sp>
        <p:nvSpPr>
          <p:cNvPr id="9" name="Freeform 5">
            <a:extLst>
              <a:ext uri="{FF2B5EF4-FFF2-40B4-BE49-F238E27FC236}">
                <a16:creationId xmlns:a16="http://schemas.microsoft.com/office/drawing/2014/main" xmlns="" id="{8343035F-9BB5-384A-BEFE-AED8EBA87372}"/>
              </a:ext>
            </a:extLst>
          </p:cNvPr>
          <p:cNvSpPr>
            <a:spLocks noChangeAspect="1"/>
          </p:cNvSpPr>
          <p:nvPr userDrawn="1"/>
        </p:nvSpPr>
        <p:spPr bwMode="hidden">
          <a:xfrm>
            <a:off x="-4" y="2592445"/>
            <a:ext cx="9144004" cy="2231015"/>
          </a:xfrm>
          <a:custGeom>
            <a:avLst/>
            <a:gdLst>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2555062 h 2974687"/>
              <a:gd name="connsiteX16" fmla="*/ 0 w 12192005"/>
              <a:gd name="connsiteY16" fmla="*/ 1377434 h 2974687"/>
              <a:gd name="connsiteX17" fmla="*/ 30279 w 12192005"/>
              <a:gd name="connsiteY17" fmla="*/ 1340737 h 2974687"/>
              <a:gd name="connsiteX18" fmla="*/ 532612 w 12192005"/>
              <a:gd name="connsiteY18" fmla="*/ 1132663 h 2974687"/>
              <a:gd name="connsiteX19" fmla="*/ 809134 w 12192005"/>
              <a:gd name="connsiteY19" fmla="*/ 1188491 h 2974687"/>
              <a:gd name="connsiteX20" fmla="*/ 871197 w 12192005"/>
              <a:gd name="connsiteY20" fmla="*/ 1222176 h 2974687"/>
              <a:gd name="connsiteX21" fmla="*/ 920073 w 12192005"/>
              <a:gd name="connsiteY21" fmla="*/ 1162937 h 2974687"/>
              <a:gd name="connsiteX22" fmla="*/ 1422408 w 12192005"/>
              <a:gd name="connsiteY22" fmla="*/ 954863 h 2974687"/>
              <a:gd name="connsiteX23" fmla="*/ 1451151 w 12192005"/>
              <a:gd name="connsiteY23" fmla="*/ 957761 h 2974687"/>
              <a:gd name="connsiteX24" fmla="*/ 1453000 w 12192005"/>
              <a:gd name="connsiteY24" fmla="*/ 939422 h 2974687"/>
              <a:gd name="connsiteX25" fmla="*/ 2392372 w 12192005"/>
              <a:gd name="connsiteY25" fmla="*/ 173813 h 2974687"/>
              <a:gd name="connsiteX26" fmla="*/ 3351221 w 12192005"/>
              <a:gd name="connsiteY26" fmla="*/ 1132663 h 2974687"/>
              <a:gd name="connsiteX27" fmla="*/ 3348380 w 12192005"/>
              <a:gd name="connsiteY27" fmla="*/ 1160840 h 2974687"/>
              <a:gd name="connsiteX28" fmla="*/ 3449988 w 12192005"/>
              <a:gd name="connsiteY28" fmla="*/ 1192380 h 2974687"/>
              <a:gd name="connsiteX29" fmla="*/ 3708764 w 12192005"/>
              <a:gd name="connsiteY29" fmla="*/ 1405477 h 2974687"/>
              <a:gd name="connsiteX30" fmla="*/ 3735036 w 12192005"/>
              <a:gd name="connsiteY30" fmla="*/ 1460129 h 2974687"/>
              <a:gd name="connsiteX31" fmla="*/ 3775589 w 12192005"/>
              <a:gd name="connsiteY31" fmla="*/ 1426671 h 2974687"/>
              <a:gd name="connsiteX32" fmla="*/ 4042973 w 12192005"/>
              <a:gd name="connsiteY32" fmla="*/ 1344996 h 2974687"/>
              <a:gd name="connsiteX33" fmla="*/ 4139355 w 12192005"/>
              <a:gd name="connsiteY33" fmla="*/ 1354712 h 2974687"/>
              <a:gd name="connsiteX34" fmla="*/ 4224117 w 12192005"/>
              <a:gd name="connsiteY34" fmla="*/ 1381024 h 2974687"/>
              <a:gd name="connsiteX35" fmla="*/ 4241201 w 12192005"/>
              <a:gd name="connsiteY35" fmla="*/ 1325996 h 2974687"/>
              <a:gd name="connsiteX36" fmla="*/ 4783148 w 12192005"/>
              <a:gd name="connsiteY36" fmla="*/ 966769 h 2974687"/>
              <a:gd name="connsiteX37" fmla="*/ 4825455 w 12192005"/>
              <a:gd name="connsiteY37" fmla="*/ 971034 h 2974687"/>
              <a:gd name="connsiteX38" fmla="*/ 4864350 w 12192005"/>
              <a:gd name="connsiteY38" fmla="*/ 899371 h 2974687"/>
              <a:gd name="connsiteX39" fmla="*/ 5659444 w 12192005"/>
              <a:gd name="connsiteY39" fmla="*/ 476623 h 2974687"/>
              <a:gd name="connsiteX40" fmla="*/ 6337453 w 12192005"/>
              <a:gd name="connsiteY40" fmla="*/ 757464 h 2974687"/>
              <a:gd name="connsiteX41" fmla="*/ 6425970 w 12192005"/>
              <a:gd name="connsiteY41" fmla="*/ 864748 h 2974687"/>
              <a:gd name="connsiteX42" fmla="*/ 6451259 w 12192005"/>
              <a:gd name="connsiteY42" fmla="*/ 818157 h 2974687"/>
              <a:gd name="connsiteX43" fmla="*/ 7366802 w 12192005"/>
              <a:gd name="connsiteY43" fmla="*/ 331367 h 2974687"/>
              <a:gd name="connsiteX44" fmla="*/ 7479690 w 12192005"/>
              <a:gd name="connsiteY44" fmla="*/ 337067 h 2974687"/>
              <a:gd name="connsiteX45" fmla="*/ 7587922 w 12192005"/>
              <a:gd name="connsiteY45" fmla="*/ 353585 h 2974687"/>
              <a:gd name="connsiteX46" fmla="*/ 7654776 w 12192005"/>
              <a:gd name="connsiteY46" fmla="*/ 298426 h 2974687"/>
              <a:gd name="connsiteX47" fmla="*/ 8062731 w 12192005"/>
              <a:gd name="connsiteY47" fmla="*/ 173813 h 2974687"/>
              <a:gd name="connsiteX48" fmla="*/ 8777558 w 12192005"/>
              <a:gd name="connsiteY48" fmla="*/ 756414 h 2974687"/>
              <a:gd name="connsiteX49" fmla="*/ 8779462 w 12192005"/>
              <a:gd name="connsiteY49" fmla="*/ 775297 h 2974687"/>
              <a:gd name="connsiteX50" fmla="*/ 8800464 w 12192005"/>
              <a:gd name="connsiteY50" fmla="*/ 768778 h 2974687"/>
              <a:gd name="connsiteX51" fmla="*/ 8919000 w 12192005"/>
              <a:gd name="connsiteY51" fmla="*/ 756828 h 2974687"/>
              <a:gd name="connsiteX52" fmla="*/ 9406718 w 12192005"/>
              <a:gd name="connsiteY52" fmla="*/ 1016146 h 2974687"/>
              <a:gd name="connsiteX53" fmla="*/ 9430890 w 12192005"/>
              <a:gd name="connsiteY53" fmla="*/ 1060679 h 2974687"/>
              <a:gd name="connsiteX54" fmla="*/ 9438634 w 12192005"/>
              <a:gd name="connsiteY54" fmla="*/ 1035731 h 2974687"/>
              <a:gd name="connsiteX55" fmla="*/ 10170720 w 12192005"/>
              <a:gd name="connsiteY55" fmla="*/ 550471 h 2974687"/>
              <a:gd name="connsiteX56" fmla="*/ 10330844 w 12192005"/>
              <a:gd name="connsiteY56" fmla="*/ 566613 h 2974687"/>
              <a:gd name="connsiteX57" fmla="*/ 10350690 w 12192005"/>
              <a:gd name="connsiteY57" fmla="*/ 571716 h 2974687"/>
              <a:gd name="connsiteX58" fmla="*/ 10345328 w 12192005"/>
              <a:gd name="connsiteY58" fmla="*/ 518528 h 2974687"/>
              <a:gd name="connsiteX59" fmla="*/ 10863857 w 12192005"/>
              <a:gd name="connsiteY59"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1377434 h 2974687"/>
              <a:gd name="connsiteX16" fmla="*/ 30279 w 12192005"/>
              <a:gd name="connsiteY16" fmla="*/ 1340737 h 2974687"/>
              <a:gd name="connsiteX17" fmla="*/ 532612 w 12192005"/>
              <a:gd name="connsiteY17" fmla="*/ 1132663 h 2974687"/>
              <a:gd name="connsiteX18" fmla="*/ 809134 w 12192005"/>
              <a:gd name="connsiteY18" fmla="*/ 1188491 h 2974687"/>
              <a:gd name="connsiteX19" fmla="*/ 871197 w 12192005"/>
              <a:gd name="connsiteY19" fmla="*/ 1222176 h 2974687"/>
              <a:gd name="connsiteX20" fmla="*/ 920073 w 12192005"/>
              <a:gd name="connsiteY20" fmla="*/ 1162937 h 2974687"/>
              <a:gd name="connsiteX21" fmla="*/ 1422408 w 12192005"/>
              <a:gd name="connsiteY21" fmla="*/ 954863 h 2974687"/>
              <a:gd name="connsiteX22" fmla="*/ 1451151 w 12192005"/>
              <a:gd name="connsiteY22" fmla="*/ 957761 h 2974687"/>
              <a:gd name="connsiteX23" fmla="*/ 1453000 w 12192005"/>
              <a:gd name="connsiteY23" fmla="*/ 939422 h 2974687"/>
              <a:gd name="connsiteX24" fmla="*/ 2392372 w 12192005"/>
              <a:gd name="connsiteY24" fmla="*/ 173813 h 2974687"/>
              <a:gd name="connsiteX25" fmla="*/ 3351221 w 12192005"/>
              <a:gd name="connsiteY25" fmla="*/ 1132663 h 2974687"/>
              <a:gd name="connsiteX26" fmla="*/ 3348380 w 12192005"/>
              <a:gd name="connsiteY26" fmla="*/ 1160840 h 2974687"/>
              <a:gd name="connsiteX27" fmla="*/ 3449988 w 12192005"/>
              <a:gd name="connsiteY27" fmla="*/ 1192380 h 2974687"/>
              <a:gd name="connsiteX28" fmla="*/ 3708764 w 12192005"/>
              <a:gd name="connsiteY28" fmla="*/ 1405477 h 2974687"/>
              <a:gd name="connsiteX29" fmla="*/ 3735036 w 12192005"/>
              <a:gd name="connsiteY29" fmla="*/ 1460129 h 2974687"/>
              <a:gd name="connsiteX30" fmla="*/ 3775589 w 12192005"/>
              <a:gd name="connsiteY30" fmla="*/ 1426671 h 2974687"/>
              <a:gd name="connsiteX31" fmla="*/ 4042973 w 12192005"/>
              <a:gd name="connsiteY31" fmla="*/ 1344996 h 2974687"/>
              <a:gd name="connsiteX32" fmla="*/ 4139355 w 12192005"/>
              <a:gd name="connsiteY32" fmla="*/ 1354712 h 2974687"/>
              <a:gd name="connsiteX33" fmla="*/ 4224117 w 12192005"/>
              <a:gd name="connsiteY33" fmla="*/ 1381024 h 2974687"/>
              <a:gd name="connsiteX34" fmla="*/ 4241201 w 12192005"/>
              <a:gd name="connsiteY34" fmla="*/ 1325996 h 2974687"/>
              <a:gd name="connsiteX35" fmla="*/ 4783148 w 12192005"/>
              <a:gd name="connsiteY35" fmla="*/ 966769 h 2974687"/>
              <a:gd name="connsiteX36" fmla="*/ 4825455 w 12192005"/>
              <a:gd name="connsiteY36" fmla="*/ 971034 h 2974687"/>
              <a:gd name="connsiteX37" fmla="*/ 4864350 w 12192005"/>
              <a:gd name="connsiteY37" fmla="*/ 899371 h 2974687"/>
              <a:gd name="connsiteX38" fmla="*/ 5659444 w 12192005"/>
              <a:gd name="connsiteY38" fmla="*/ 476623 h 2974687"/>
              <a:gd name="connsiteX39" fmla="*/ 6337453 w 12192005"/>
              <a:gd name="connsiteY39" fmla="*/ 757464 h 2974687"/>
              <a:gd name="connsiteX40" fmla="*/ 6425970 w 12192005"/>
              <a:gd name="connsiteY40" fmla="*/ 864748 h 2974687"/>
              <a:gd name="connsiteX41" fmla="*/ 6451259 w 12192005"/>
              <a:gd name="connsiteY41" fmla="*/ 818157 h 2974687"/>
              <a:gd name="connsiteX42" fmla="*/ 7366802 w 12192005"/>
              <a:gd name="connsiteY42" fmla="*/ 331367 h 2974687"/>
              <a:gd name="connsiteX43" fmla="*/ 7479690 w 12192005"/>
              <a:gd name="connsiteY43" fmla="*/ 337067 h 2974687"/>
              <a:gd name="connsiteX44" fmla="*/ 7587922 w 12192005"/>
              <a:gd name="connsiteY44" fmla="*/ 353585 h 2974687"/>
              <a:gd name="connsiteX45" fmla="*/ 7654776 w 12192005"/>
              <a:gd name="connsiteY45" fmla="*/ 298426 h 2974687"/>
              <a:gd name="connsiteX46" fmla="*/ 8062731 w 12192005"/>
              <a:gd name="connsiteY46" fmla="*/ 173813 h 2974687"/>
              <a:gd name="connsiteX47" fmla="*/ 8777558 w 12192005"/>
              <a:gd name="connsiteY47" fmla="*/ 756414 h 2974687"/>
              <a:gd name="connsiteX48" fmla="*/ 8779462 w 12192005"/>
              <a:gd name="connsiteY48" fmla="*/ 775297 h 2974687"/>
              <a:gd name="connsiteX49" fmla="*/ 8800464 w 12192005"/>
              <a:gd name="connsiteY49" fmla="*/ 768778 h 2974687"/>
              <a:gd name="connsiteX50" fmla="*/ 8919000 w 12192005"/>
              <a:gd name="connsiteY50" fmla="*/ 756828 h 2974687"/>
              <a:gd name="connsiteX51" fmla="*/ 9406718 w 12192005"/>
              <a:gd name="connsiteY51" fmla="*/ 1016146 h 2974687"/>
              <a:gd name="connsiteX52" fmla="*/ 9430890 w 12192005"/>
              <a:gd name="connsiteY52" fmla="*/ 1060679 h 2974687"/>
              <a:gd name="connsiteX53" fmla="*/ 9438634 w 12192005"/>
              <a:gd name="connsiteY53" fmla="*/ 1035731 h 2974687"/>
              <a:gd name="connsiteX54" fmla="*/ 10170720 w 12192005"/>
              <a:gd name="connsiteY54" fmla="*/ 550471 h 2974687"/>
              <a:gd name="connsiteX55" fmla="*/ 10330844 w 12192005"/>
              <a:gd name="connsiteY55" fmla="*/ 566613 h 2974687"/>
              <a:gd name="connsiteX56" fmla="*/ 10350690 w 12192005"/>
              <a:gd name="connsiteY56" fmla="*/ 571716 h 2974687"/>
              <a:gd name="connsiteX57" fmla="*/ 10345328 w 12192005"/>
              <a:gd name="connsiteY57" fmla="*/ 518528 h 2974687"/>
              <a:gd name="connsiteX58" fmla="*/ 10863857 w 12192005"/>
              <a:gd name="connsiteY58"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0 w 12192005"/>
              <a:gd name="connsiteY14" fmla="*/ 1377434 h 2974687"/>
              <a:gd name="connsiteX15" fmla="*/ 30279 w 12192005"/>
              <a:gd name="connsiteY15" fmla="*/ 1340737 h 2974687"/>
              <a:gd name="connsiteX16" fmla="*/ 532612 w 12192005"/>
              <a:gd name="connsiteY16" fmla="*/ 1132663 h 2974687"/>
              <a:gd name="connsiteX17" fmla="*/ 809134 w 12192005"/>
              <a:gd name="connsiteY17" fmla="*/ 1188491 h 2974687"/>
              <a:gd name="connsiteX18" fmla="*/ 871197 w 12192005"/>
              <a:gd name="connsiteY18" fmla="*/ 1222176 h 2974687"/>
              <a:gd name="connsiteX19" fmla="*/ 920073 w 12192005"/>
              <a:gd name="connsiteY19" fmla="*/ 1162937 h 2974687"/>
              <a:gd name="connsiteX20" fmla="*/ 1422408 w 12192005"/>
              <a:gd name="connsiteY20" fmla="*/ 954863 h 2974687"/>
              <a:gd name="connsiteX21" fmla="*/ 1451151 w 12192005"/>
              <a:gd name="connsiteY21" fmla="*/ 957761 h 2974687"/>
              <a:gd name="connsiteX22" fmla="*/ 1453000 w 12192005"/>
              <a:gd name="connsiteY22" fmla="*/ 939422 h 2974687"/>
              <a:gd name="connsiteX23" fmla="*/ 2392372 w 12192005"/>
              <a:gd name="connsiteY23" fmla="*/ 173813 h 2974687"/>
              <a:gd name="connsiteX24" fmla="*/ 3351221 w 12192005"/>
              <a:gd name="connsiteY24" fmla="*/ 1132663 h 2974687"/>
              <a:gd name="connsiteX25" fmla="*/ 3348380 w 12192005"/>
              <a:gd name="connsiteY25" fmla="*/ 1160840 h 2974687"/>
              <a:gd name="connsiteX26" fmla="*/ 3449988 w 12192005"/>
              <a:gd name="connsiteY26" fmla="*/ 1192380 h 2974687"/>
              <a:gd name="connsiteX27" fmla="*/ 3708764 w 12192005"/>
              <a:gd name="connsiteY27" fmla="*/ 1405477 h 2974687"/>
              <a:gd name="connsiteX28" fmla="*/ 3735036 w 12192005"/>
              <a:gd name="connsiteY28" fmla="*/ 1460129 h 2974687"/>
              <a:gd name="connsiteX29" fmla="*/ 3775589 w 12192005"/>
              <a:gd name="connsiteY29" fmla="*/ 1426671 h 2974687"/>
              <a:gd name="connsiteX30" fmla="*/ 4042973 w 12192005"/>
              <a:gd name="connsiteY30" fmla="*/ 1344996 h 2974687"/>
              <a:gd name="connsiteX31" fmla="*/ 4139355 w 12192005"/>
              <a:gd name="connsiteY31" fmla="*/ 1354712 h 2974687"/>
              <a:gd name="connsiteX32" fmla="*/ 4224117 w 12192005"/>
              <a:gd name="connsiteY32" fmla="*/ 1381024 h 2974687"/>
              <a:gd name="connsiteX33" fmla="*/ 4241201 w 12192005"/>
              <a:gd name="connsiteY33" fmla="*/ 1325996 h 2974687"/>
              <a:gd name="connsiteX34" fmla="*/ 4783148 w 12192005"/>
              <a:gd name="connsiteY34" fmla="*/ 966769 h 2974687"/>
              <a:gd name="connsiteX35" fmla="*/ 4825455 w 12192005"/>
              <a:gd name="connsiteY35" fmla="*/ 971034 h 2974687"/>
              <a:gd name="connsiteX36" fmla="*/ 4864350 w 12192005"/>
              <a:gd name="connsiteY36" fmla="*/ 899371 h 2974687"/>
              <a:gd name="connsiteX37" fmla="*/ 5659444 w 12192005"/>
              <a:gd name="connsiteY37" fmla="*/ 476623 h 2974687"/>
              <a:gd name="connsiteX38" fmla="*/ 6337453 w 12192005"/>
              <a:gd name="connsiteY38" fmla="*/ 757464 h 2974687"/>
              <a:gd name="connsiteX39" fmla="*/ 6425970 w 12192005"/>
              <a:gd name="connsiteY39" fmla="*/ 864748 h 2974687"/>
              <a:gd name="connsiteX40" fmla="*/ 6451259 w 12192005"/>
              <a:gd name="connsiteY40" fmla="*/ 818157 h 2974687"/>
              <a:gd name="connsiteX41" fmla="*/ 7366802 w 12192005"/>
              <a:gd name="connsiteY41" fmla="*/ 331367 h 2974687"/>
              <a:gd name="connsiteX42" fmla="*/ 7479690 w 12192005"/>
              <a:gd name="connsiteY42" fmla="*/ 337067 h 2974687"/>
              <a:gd name="connsiteX43" fmla="*/ 7587922 w 12192005"/>
              <a:gd name="connsiteY43" fmla="*/ 353585 h 2974687"/>
              <a:gd name="connsiteX44" fmla="*/ 7654776 w 12192005"/>
              <a:gd name="connsiteY44" fmla="*/ 298426 h 2974687"/>
              <a:gd name="connsiteX45" fmla="*/ 8062731 w 12192005"/>
              <a:gd name="connsiteY45" fmla="*/ 173813 h 2974687"/>
              <a:gd name="connsiteX46" fmla="*/ 8777558 w 12192005"/>
              <a:gd name="connsiteY46" fmla="*/ 756414 h 2974687"/>
              <a:gd name="connsiteX47" fmla="*/ 8779462 w 12192005"/>
              <a:gd name="connsiteY47" fmla="*/ 775297 h 2974687"/>
              <a:gd name="connsiteX48" fmla="*/ 8800464 w 12192005"/>
              <a:gd name="connsiteY48" fmla="*/ 768778 h 2974687"/>
              <a:gd name="connsiteX49" fmla="*/ 8919000 w 12192005"/>
              <a:gd name="connsiteY49" fmla="*/ 756828 h 2974687"/>
              <a:gd name="connsiteX50" fmla="*/ 9406718 w 12192005"/>
              <a:gd name="connsiteY50" fmla="*/ 1016146 h 2974687"/>
              <a:gd name="connsiteX51" fmla="*/ 9430890 w 12192005"/>
              <a:gd name="connsiteY51" fmla="*/ 1060679 h 2974687"/>
              <a:gd name="connsiteX52" fmla="*/ 9438634 w 12192005"/>
              <a:gd name="connsiteY52" fmla="*/ 1035731 h 2974687"/>
              <a:gd name="connsiteX53" fmla="*/ 10170720 w 12192005"/>
              <a:gd name="connsiteY53" fmla="*/ 550471 h 2974687"/>
              <a:gd name="connsiteX54" fmla="*/ 10330844 w 12192005"/>
              <a:gd name="connsiteY54" fmla="*/ 566613 h 2974687"/>
              <a:gd name="connsiteX55" fmla="*/ 10350690 w 12192005"/>
              <a:gd name="connsiteY55" fmla="*/ 571716 h 2974687"/>
              <a:gd name="connsiteX56" fmla="*/ 10345328 w 12192005"/>
              <a:gd name="connsiteY56" fmla="*/ 518528 h 2974687"/>
              <a:gd name="connsiteX57" fmla="*/ 10863857 w 12192005"/>
              <a:gd name="connsiteY57"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576776 h 2974687"/>
              <a:gd name="connsiteX11" fmla="*/ 12192005 w 12192005"/>
              <a:gd name="connsiteY11" fmla="*/ 2974687 h 2974687"/>
              <a:gd name="connsiteX12" fmla="*/ 5 w 12192005"/>
              <a:gd name="connsiteY12" fmla="*/ 2974687 h 2974687"/>
              <a:gd name="connsiteX13" fmla="*/ 0 w 12192005"/>
              <a:gd name="connsiteY13" fmla="*/ 1377434 h 2974687"/>
              <a:gd name="connsiteX14" fmla="*/ 30279 w 12192005"/>
              <a:gd name="connsiteY14" fmla="*/ 1340737 h 2974687"/>
              <a:gd name="connsiteX15" fmla="*/ 532612 w 12192005"/>
              <a:gd name="connsiteY15" fmla="*/ 1132663 h 2974687"/>
              <a:gd name="connsiteX16" fmla="*/ 809134 w 12192005"/>
              <a:gd name="connsiteY16" fmla="*/ 1188491 h 2974687"/>
              <a:gd name="connsiteX17" fmla="*/ 871197 w 12192005"/>
              <a:gd name="connsiteY17" fmla="*/ 1222176 h 2974687"/>
              <a:gd name="connsiteX18" fmla="*/ 920073 w 12192005"/>
              <a:gd name="connsiteY18" fmla="*/ 1162937 h 2974687"/>
              <a:gd name="connsiteX19" fmla="*/ 1422408 w 12192005"/>
              <a:gd name="connsiteY19" fmla="*/ 954863 h 2974687"/>
              <a:gd name="connsiteX20" fmla="*/ 1451151 w 12192005"/>
              <a:gd name="connsiteY20" fmla="*/ 957761 h 2974687"/>
              <a:gd name="connsiteX21" fmla="*/ 1453000 w 12192005"/>
              <a:gd name="connsiteY21" fmla="*/ 939422 h 2974687"/>
              <a:gd name="connsiteX22" fmla="*/ 2392372 w 12192005"/>
              <a:gd name="connsiteY22" fmla="*/ 173813 h 2974687"/>
              <a:gd name="connsiteX23" fmla="*/ 3351221 w 12192005"/>
              <a:gd name="connsiteY23" fmla="*/ 1132663 h 2974687"/>
              <a:gd name="connsiteX24" fmla="*/ 3348380 w 12192005"/>
              <a:gd name="connsiteY24" fmla="*/ 1160840 h 2974687"/>
              <a:gd name="connsiteX25" fmla="*/ 3449988 w 12192005"/>
              <a:gd name="connsiteY25" fmla="*/ 1192380 h 2974687"/>
              <a:gd name="connsiteX26" fmla="*/ 3708764 w 12192005"/>
              <a:gd name="connsiteY26" fmla="*/ 1405477 h 2974687"/>
              <a:gd name="connsiteX27" fmla="*/ 3735036 w 12192005"/>
              <a:gd name="connsiteY27" fmla="*/ 1460129 h 2974687"/>
              <a:gd name="connsiteX28" fmla="*/ 3775589 w 12192005"/>
              <a:gd name="connsiteY28" fmla="*/ 1426671 h 2974687"/>
              <a:gd name="connsiteX29" fmla="*/ 4042973 w 12192005"/>
              <a:gd name="connsiteY29" fmla="*/ 1344996 h 2974687"/>
              <a:gd name="connsiteX30" fmla="*/ 4139355 w 12192005"/>
              <a:gd name="connsiteY30" fmla="*/ 1354712 h 2974687"/>
              <a:gd name="connsiteX31" fmla="*/ 4224117 w 12192005"/>
              <a:gd name="connsiteY31" fmla="*/ 1381024 h 2974687"/>
              <a:gd name="connsiteX32" fmla="*/ 4241201 w 12192005"/>
              <a:gd name="connsiteY32" fmla="*/ 1325996 h 2974687"/>
              <a:gd name="connsiteX33" fmla="*/ 4783148 w 12192005"/>
              <a:gd name="connsiteY33" fmla="*/ 966769 h 2974687"/>
              <a:gd name="connsiteX34" fmla="*/ 4825455 w 12192005"/>
              <a:gd name="connsiteY34" fmla="*/ 971034 h 2974687"/>
              <a:gd name="connsiteX35" fmla="*/ 4864350 w 12192005"/>
              <a:gd name="connsiteY35" fmla="*/ 899371 h 2974687"/>
              <a:gd name="connsiteX36" fmla="*/ 5659444 w 12192005"/>
              <a:gd name="connsiteY36" fmla="*/ 476623 h 2974687"/>
              <a:gd name="connsiteX37" fmla="*/ 6337453 w 12192005"/>
              <a:gd name="connsiteY37" fmla="*/ 757464 h 2974687"/>
              <a:gd name="connsiteX38" fmla="*/ 6425970 w 12192005"/>
              <a:gd name="connsiteY38" fmla="*/ 864748 h 2974687"/>
              <a:gd name="connsiteX39" fmla="*/ 6451259 w 12192005"/>
              <a:gd name="connsiteY39" fmla="*/ 818157 h 2974687"/>
              <a:gd name="connsiteX40" fmla="*/ 7366802 w 12192005"/>
              <a:gd name="connsiteY40" fmla="*/ 331367 h 2974687"/>
              <a:gd name="connsiteX41" fmla="*/ 7479690 w 12192005"/>
              <a:gd name="connsiteY41" fmla="*/ 337067 h 2974687"/>
              <a:gd name="connsiteX42" fmla="*/ 7587922 w 12192005"/>
              <a:gd name="connsiteY42" fmla="*/ 353585 h 2974687"/>
              <a:gd name="connsiteX43" fmla="*/ 7654776 w 12192005"/>
              <a:gd name="connsiteY43" fmla="*/ 298426 h 2974687"/>
              <a:gd name="connsiteX44" fmla="*/ 8062731 w 12192005"/>
              <a:gd name="connsiteY44" fmla="*/ 173813 h 2974687"/>
              <a:gd name="connsiteX45" fmla="*/ 8777558 w 12192005"/>
              <a:gd name="connsiteY45" fmla="*/ 756414 h 2974687"/>
              <a:gd name="connsiteX46" fmla="*/ 8779462 w 12192005"/>
              <a:gd name="connsiteY46" fmla="*/ 775297 h 2974687"/>
              <a:gd name="connsiteX47" fmla="*/ 8800464 w 12192005"/>
              <a:gd name="connsiteY47" fmla="*/ 768778 h 2974687"/>
              <a:gd name="connsiteX48" fmla="*/ 8919000 w 12192005"/>
              <a:gd name="connsiteY48" fmla="*/ 756828 h 2974687"/>
              <a:gd name="connsiteX49" fmla="*/ 9406718 w 12192005"/>
              <a:gd name="connsiteY49" fmla="*/ 1016146 h 2974687"/>
              <a:gd name="connsiteX50" fmla="*/ 9430890 w 12192005"/>
              <a:gd name="connsiteY50" fmla="*/ 1060679 h 2974687"/>
              <a:gd name="connsiteX51" fmla="*/ 9438634 w 12192005"/>
              <a:gd name="connsiteY51" fmla="*/ 1035731 h 2974687"/>
              <a:gd name="connsiteX52" fmla="*/ 10170720 w 12192005"/>
              <a:gd name="connsiteY52" fmla="*/ 550471 h 2974687"/>
              <a:gd name="connsiteX53" fmla="*/ 10330844 w 12192005"/>
              <a:gd name="connsiteY53" fmla="*/ 566613 h 2974687"/>
              <a:gd name="connsiteX54" fmla="*/ 10350690 w 12192005"/>
              <a:gd name="connsiteY54" fmla="*/ 571716 h 2974687"/>
              <a:gd name="connsiteX55" fmla="*/ 10345328 w 12192005"/>
              <a:gd name="connsiteY55" fmla="*/ 518528 h 2974687"/>
              <a:gd name="connsiteX56" fmla="*/ 10863857 w 12192005"/>
              <a:gd name="connsiteY56"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974687 h 2974687"/>
              <a:gd name="connsiteX11" fmla="*/ 5 w 12192005"/>
              <a:gd name="connsiteY11" fmla="*/ 2974687 h 2974687"/>
              <a:gd name="connsiteX12" fmla="*/ 0 w 12192005"/>
              <a:gd name="connsiteY12" fmla="*/ 1377434 h 2974687"/>
              <a:gd name="connsiteX13" fmla="*/ 30279 w 12192005"/>
              <a:gd name="connsiteY13" fmla="*/ 1340737 h 2974687"/>
              <a:gd name="connsiteX14" fmla="*/ 532612 w 12192005"/>
              <a:gd name="connsiteY14" fmla="*/ 1132663 h 2974687"/>
              <a:gd name="connsiteX15" fmla="*/ 809134 w 12192005"/>
              <a:gd name="connsiteY15" fmla="*/ 1188491 h 2974687"/>
              <a:gd name="connsiteX16" fmla="*/ 871197 w 12192005"/>
              <a:gd name="connsiteY16" fmla="*/ 1222176 h 2974687"/>
              <a:gd name="connsiteX17" fmla="*/ 920073 w 12192005"/>
              <a:gd name="connsiteY17" fmla="*/ 1162937 h 2974687"/>
              <a:gd name="connsiteX18" fmla="*/ 1422408 w 12192005"/>
              <a:gd name="connsiteY18" fmla="*/ 954863 h 2974687"/>
              <a:gd name="connsiteX19" fmla="*/ 1451151 w 12192005"/>
              <a:gd name="connsiteY19" fmla="*/ 957761 h 2974687"/>
              <a:gd name="connsiteX20" fmla="*/ 1453000 w 12192005"/>
              <a:gd name="connsiteY20" fmla="*/ 939422 h 2974687"/>
              <a:gd name="connsiteX21" fmla="*/ 2392372 w 12192005"/>
              <a:gd name="connsiteY21" fmla="*/ 173813 h 2974687"/>
              <a:gd name="connsiteX22" fmla="*/ 3351221 w 12192005"/>
              <a:gd name="connsiteY22" fmla="*/ 1132663 h 2974687"/>
              <a:gd name="connsiteX23" fmla="*/ 3348380 w 12192005"/>
              <a:gd name="connsiteY23" fmla="*/ 1160840 h 2974687"/>
              <a:gd name="connsiteX24" fmla="*/ 3449988 w 12192005"/>
              <a:gd name="connsiteY24" fmla="*/ 1192380 h 2974687"/>
              <a:gd name="connsiteX25" fmla="*/ 3708764 w 12192005"/>
              <a:gd name="connsiteY25" fmla="*/ 1405477 h 2974687"/>
              <a:gd name="connsiteX26" fmla="*/ 3735036 w 12192005"/>
              <a:gd name="connsiteY26" fmla="*/ 1460129 h 2974687"/>
              <a:gd name="connsiteX27" fmla="*/ 3775589 w 12192005"/>
              <a:gd name="connsiteY27" fmla="*/ 1426671 h 2974687"/>
              <a:gd name="connsiteX28" fmla="*/ 4042973 w 12192005"/>
              <a:gd name="connsiteY28" fmla="*/ 1344996 h 2974687"/>
              <a:gd name="connsiteX29" fmla="*/ 4139355 w 12192005"/>
              <a:gd name="connsiteY29" fmla="*/ 1354712 h 2974687"/>
              <a:gd name="connsiteX30" fmla="*/ 4224117 w 12192005"/>
              <a:gd name="connsiteY30" fmla="*/ 1381024 h 2974687"/>
              <a:gd name="connsiteX31" fmla="*/ 4241201 w 12192005"/>
              <a:gd name="connsiteY31" fmla="*/ 1325996 h 2974687"/>
              <a:gd name="connsiteX32" fmla="*/ 4783148 w 12192005"/>
              <a:gd name="connsiteY32" fmla="*/ 966769 h 2974687"/>
              <a:gd name="connsiteX33" fmla="*/ 4825455 w 12192005"/>
              <a:gd name="connsiteY33" fmla="*/ 971034 h 2974687"/>
              <a:gd name="connsiteX34" fmla="*/ 4864350 w 12192005"/>
              <a:gd name="connsiteY34" fmla="*/ 899371 h 2974687"/>
              <a:gd name="connsiteX35" fmla="*/ 5659444 w 12192005"/>
              <a:gd name="connsiteY35" fmla="*/ 476623 h 2974687"/>
              <a:gd name="connsiteX36" fmla="*/ 6337453 w 12192005"/>
              <a:gd name="connsiteY36" fmla="*/ 757464 h 2974687"/>
              <a:gd name="connsiteX37" fmla="*/ 6425970 w 12192005"/>
              <a:gd name="connsiteY37" fmla="*/ 864748 h 2974687"/>
              <a:gd name="connsiteX38" fmla="*/ 6451259 w 12192005"/>
              <a:gd name="connsiteY38" fmla="*/ 818157 h 2974687"/>
              <a:gd name="connsiteX39" fmla="*/ 7366802 w 12192005"/>
              <a:gd name="connsiteY39" fmla="*/ 331367 h 2974687"/>
              <a:gd name="connsiteX40" fmla="*/ 7479690 w 12192005"/>
              <a:gd name="connsiteY40" fmla="*/ 337067 h 2974687"/>
              <a:gd name="connsiteX41" fmla="*/ 7587922 w 12192005"/>
              <a:gd name="connsiteY41" fmla="*/ 353585 h 2974687"/>
              <a:gd name="connsiteX42" fmla="*/ 7654776 w 12192005"/>
              <a:gd name="connsiteY42" fmla="*/ 298426 h 2974687"/>
              <a:gd name="connsiteX43" fmla="*/ 8062731 w 12192005"/>
              <a:gd name="connsiteY43" fmla="*/ 173813 h 2974687"/>
              <a:gd name="connsiteX44" fmla="*/ 8777558 w 12192005"/>
              <a:gd name="connsiteY44" fmla="*/ 756414 h 2974687"/>
              <a:gd name="connsiteX45" fmla="*/ 8779462 w 12192005"/>
              <a:gd name="connsiteY45" fmla="*/ 775297 h 2974687"/>
              <a:gd name="connsiteX46" fmla="*/ 8800464 w 12192005"/>
              <a:gd name="connsiteY46" fmla="*/ 768778 h 2974687"/>
              <a:gd name="connsiteX47" fmla="*/ 8919000 w 12192005"/>
              <a:gd name="connsiteY47" fmla="*/ 756828 h 2974687"/>
              <a:gd name="connsiteX48" fmla="*/ 9406718 w 12192005"/>
              <a:gd name="connsiteY48" fmla="*/ 1016146 h 2974687"/>
              <a:gd name="connsiteX49" fmla="*/ 9430890 w 12192005"/>
              <a:gd name="connsiteY49" fmla="*/ 1060679 h 2974687"/>
              <a:gd name="connsiteX50" fmla="*/ 9438634 w 12192005"/>
              <a:gd name="connsiteY50" fmla="*/ 1035731 h 2974687"/>
              <a:gd name="connsiteX51" fmla="*/ 10170720 w 12192005"/>
              <a:gd name="connsiteY51" fmla="*/ 550471 h 2974687"/>
              <a:gd name="connsiteX52" fmla="*/ 10330844 w 12192005"/>
              <a:gd name="connsiteY52" fmla="*/ 566613 h 2974687"/>
              <a:gd name="connsiteX53" fmla="*/ 10350690 w 12192005"/>
              <a:gd name="connsiteY53" fmla="*/ 571716 h 2974687"/>
              <a:gd name="connsiteX54" fmla="*/ 10345328 w 12192005"/>
              <a:gd name="connsiteY54" fmla="*/ 518528 h 2974687"/>
              <a:gd name="connsiteX55" fmla="*/ 10863857 w 12192005"/>
              <a:gd name="connsiteY55" fmla="*/ 0 h 297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5" h="2974687">
                <a:moveTo>
                  <a:pt x="10863857" y="0"/>
                </a:moveTo>
                <a:cubicBezTo>
                  <a:pt x="11078638" y="0"/>
                  <a:pt x="11262920" y="130586"/>
                  <a:pt x="11341637" y="316693"/>
                </a:cubicBezTo>
                <a:lnTo>
                  <a:pt x="11342240" y="318638"/>
                </a:lnTo>
                <a:lnTo>
                  <a:pt x="11353705" y="315079"/>
                </a:lnTo>
                <a:cubicBezTo>
                  <a:pt x="11379704" y="309759"/>
                  <a:pt x="11406623" y="306965"/>
                  <a:pt x="11434194" y="306965"/>
                </a:cubicBezTo>
                <a:cubicBezTo>
                  <a:pt x="11544479" y="306965"/>
                  <a:pt x="11644323" y="351667"/>
                  <a:pt x="11716597" y="423940"/>
                </a:cubicBezTo>
                <a:lnTo>
                  <a:pt x="11762250" y="479273"/>
                </a:lnTo>
                <a:lnTo>
                  <a:pt x="11797268" y="476623"/>
                </a:lnTo>
                <a:cubicBezTo>
                  <a:pt x="11934905" y="476623"/>
                  <a:pt x="12062769" y="518465"/>
                  <a:pt x="12168836" y="590121"/>
                </a:cubicBezTo>
                <a:lnTo>
                  <a:pt x="12192005" y="608326"/>
                </a:lnTo>
                <a:lnTo>
                  <a:pt x="12192005" y="2974687"/>
                </a:lnTo>
                <a:lnTo>
                  <a:pt x="5" y="2974687"/>
                </a:lnTo>
                <a:cubicBezTo>
                  <a:pt x="3" y="2442269"/>
                  <a:pt x="2" y="1909852"/>
                  <a:pt x="0" y="1377434"/>
                </a:cubicBezTo>
                <a:lnTo>
                  <a:pt x="30279" y="1340737"/>
                </a:lnTo>
                <a:cubicBezTo>
                  <a:pt x="158837" y="1212178"/>
                  <a:pt x="336439" y="1132663"/>
                  <a:pt x="532612" y="1132663"/>
                </a:cubicBezTo>
                <a:cubicBezTo>
                  <a:pt x="630699" y="1132663"/>
                  <a:pt x="724144" y="1152542"/>
                  <a:pt x="809134" y="1188491"/>
                </a:cubicBezTo>
                <a:lnTo>
                  <a:pt x="871197" y="1222176"/>
                </a:lnTo>
                <a:lnTo>
                  <a:pt x="920073" y="1162937"/>
                </a:lnTo>
                <a:cubicBezTo>
                  <a:pt x="1048633" y="1034378"/>
                  <a:pt x="1226233" y="954863"/>
                  <a:pt x="1422408" y="954863"/>
                </a:cubicBezTo>
                <a:lnTo>
                  <a:pt x="1451151" y="957761"/>
                </a:lnTo>
                <a:lnTo>
                  <a:pt x="1453000" y="939422"/>
                </a:lnTo>
                <a:cubicBezTo>
                  <a:pt x="1542410" y="502490"/>
                  <a:pt x="1929007" y="173813"/>
                  <a:pt x="2392372" y="173813"/>
                </a:cubicBezTo>
                <a:cubicBezTo>
                  <a:pt x="2921928" y="173813"/>
                  <a:pt x="3351221" y="603105"/>
                  <a:pt x="3351221" y="1132663"/>
                </a:cubicBezTo>
                <a:lnTo>
                  <a:pt x="3348380" y="1160840"/>
                </a:lnTo>
                <a:lnTo>
                  <a:pt x="3449988" y="1192380"/>
                </a:lnTo>
                <a:cubicBezTo>
                  <a:pt x="3555538" y="1237025"/>
                  <a:pt x="3645346" y="1311605"/>
                  <a:pt x="3708764" y="1405477"/>
                </a:cubicBezTo>
                <a:lnTo>
                  <a:pt x="3735036" y="1460129"/>
                </a:lnTo>
                <a:lnTo>
                  <a:pt x="3775589" y="1426671"/>
                </a:lnTo>
                <a:cubicBezTo>
                  <a:pt x="3851917" y="1375106"/>
                  <a:pt x="3943928" y="1344996"/>
                  <a:pt x="4042973" y="1344996"/>
                </a:cubicBezTo>
                <a:cubicBezTo>
                  <a:pt x="4075989" y="1344996"/>
                  <a:pt x="4108222" y="1348342"/>
                  <a:pt x="4139355" y="1354712"/>
                </a:cubicBezTo>
                <a:lnTo>
                  <a:pt x="4224117" y="1381024"/>
                </a:lnTo>
                <a:lnTo>
                  <a:pt x="4241201" y="1325996"/>
                </a:lnTo>
                <a:cubicBezTo>
                  <a:pt x="4330488" y="1114894"/>
                  <a:pt x="4539519" y="966769"/>
                  <a:pt x="4783148" y="966769"/>
                </a:cubicBezTo>
                <a:lnTo>
                  <a:pt x="4825455" y="971034"/>
                </a:lnTo>
                <a:lnTo>
                  <a:pt x="4864350" y="899371"/>
                </a:lnTo>
                <a:cubicBezTo>
                  <a:pt x="5036663" y="644315"/>
                  <a:pt x="5328472" y="476623"/>
                  <a:pt x="5659444" y="476623"/>
                </a:cubicBezTo>
                <a:cubicBezTo>
                  <a:pt x="5924225" y="476623"/>
                  <a:pt x="6163935" y="583946"/>
                  <a:pt x="6337453" y="757464"/>
                </a:cubicBezTo>
                <a:lnTo>
                  <a:pt x="6425970" y="864748"/>
                </a:lnTo>
                <a:lnTo>
                  <a:pt x="6451259" y="818157"/>
                </a:lnTo>
                <a:cubicBezTo>
                  <a:pt x="6649675" y="524463"/>
                  <a:pt x="6985689" y="331367"/>
                  <a:pt x="7366802" y="331367"/>
                </a:cubicBezTo>
                <a:cubicBezTo>
                  <a:pt x="7404913" y="331367"/>
                  <a:pt x="7442573" y="333298"/>
                  <a:pt x="7479690" y="337067"/>
                </a:cubicBezTo>
                <a:lnTo>
                  <a:pt x="7587922" y="353585"/>
                </a:lnTo>
                <a:lnTo>
                  <a:pt x="7654776" y="298426"/>
                </a:lnTo>
                <a:cubicBezTo>
                  <a:pt x="7771229" y="219752"/>
                  <a:pt x="7911615" y="173813"/>
                  <a:pt x="8062731" y="173813"/>
                </a:cubicBezTo>
                <a:cubicBezTo>
                  <a:pt x="8415334" y="173813"/>
                  <a:pt x="8709521" y="423924"/>
                  <a:pt x="8777558" y="756414"/>
                </a:cubicBezTo>
                <a:lnTo>
                  <a:pt x="8779462" y="775297"/>
                </a:lnTo>
                <a:lnTo>
                  <a:pt x="8800464" y="768778"/>
                </a:lnTo>
                <a:cubicBezTo>
                  <a:pt x="8838752" y="760943"/>
                  <a:pt x="8878395" y="756828"/>
                  <a:pt x="8919000" y="756828"/>
                </a:cubicBezTo>
                <a:cubicBezTo>
                  <a:pt x="9122023" y="756828"/>
                  <a:pt x="9301020" y="859692"/>
                  <a:pt x="9406718" y="1016146"/>
                </a:cubicBezTo>
                <a:lnTo>
                  <a:pt x="9430890" y="1060679"/>
                </a:lnTo>
                <a:lnTo>
                  <a:pt x="9438634" y="1035731"/>
                </a:lnTo>
                <a:cubicBezTo>
                  <a:pt x="9559249" y="750564"/>
                  <a:pt x="9841618" y="550471"/>
                  <a:pt x="10170720" y="550471"/>
                </a:cubicBezTo>
                <a:cubicBezTo>
                  <a:pt x="10225570" y="550471"/>
                  <a:pt x="10279123" y="556029"/>
                  <a:pt x="10330844" y="566613"/>
                </a:cubicBezTo>
                <a:lnTo>
                  <a:pt x="10350690" y="571716"/>
                </a:lnTo>
                <a:lnTo>
                  <a:pt x="10345328" y="518528"/>
                </a:lnTo>
                <a:cubicBezTo>
                  <a:pt x="10345328" y="232153"/>
                  <a:pt x="10577481" y="0"/>
                  <a:pt x="10863857" y="0"/>
                </a:cubicBezTo>
                <a:close/>
              </a:path>
            </a:pathLst>
          </a:custGeom>
          <a:solidFill>
            <a:srgbClr val="D2D0CE">
              <a:alpha val="30000"/>
            </a:srgbClr>
          </a:solidFill>
          <a:ln w="25400" cap="sq"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endParaRPr>
          </a:p>
        </p:txBody>
      </p:sp>
      <p:sp>
        <p:nvSpPr>
          <p:cNvPr id="3" name="Content Placeholder 2"/>
          <p:cNvSpPr>
            <a:spLocks noGrp="1"/>
          </p:cNvSpPr>
          <p:nvPr>
            <p:ph sz="half" idx="1"/>
          </p:nvPr>
        </p:nvSpPr>
        <p:spPr>
          <a:xfrm>
            <a:off x="365125" y="1098550"/>
            <a:ext cx="5532438" cy="3563937"/>
          </a:xfrm>
        </p:spPr>
        <p:txBody>
          <a:bodyPr>
            <a:normAutofit/>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163" y="1098550"/>
            <a:ext cx="2652076" cy="3563937"/>
          </a:xfrm>
        </p:spPr>
        <p:txBody>
          <a:bodyPr>
            <a:normAutofit/>
          </a:bodyPr>
          <a:lstStyle>
            <a:lvl1pPr>
              <a:defRPr sz="1200"/>
            </a:lvl1pPr>
            <a:lvl2pPr>
              <a:defRPr sz="1200"/>
            </a:lvl2pPr>
            <a:lvl3pPr>
              <a:defRPr sz="1200"/>
            </a:lvl3pPr>
            <a:lvl4pPr>
              <a:defRPr sz="1200"/>
            </a:lvl4pPr>
            <a:lvl5pPr>
              <a:defRPr sz="1200"/>
            </a:lvl5pPr>
            <a:lvl6pPr>
              <a:defRPr sz="1200"/>
            </a:lvl6pPr>
            <a:lvl7pPr>
              <a:defRPr sz="1200" baseline="0"/>
            </a:lvl7pPr>
            <a:lvl8pPr>
              <a:defRPr sz="1200" baseline="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p:txBody>
          <a:bodyPr/>
          <a:lstStyle/>
          <a:p>
            <a:r>
              <a:rPr lang="en-US" dirty="0"/>
              <a:t>Slide title, sentence case</a:t>
            </a:r>
          </a:p>
        </p:txBody>
      </p:sp>
      <p:sp>
        <p:nvSpPr>
          <p:cNvPr id="7" name="Footer Placeholder 6"/>
          <p:cNvSpPr>
            <a:spLocks noGrp="1"/>
          </p:cNvSpPr>
          <p:nvPr>
            <p:ph type="ftr" sz="quarter" idx="15"/>
          </p:nvPr>
        </p:nvSpPr>
        <p:spPr/>
        <p:txBody>
          <a:bodyPr/>
          <a:lstStyle/>
          <a:p>
            <a:r>
              <a:rPr lang="en-US" smtClean="0"/>
              <a:t>Pega Weekly Status Report</a:t>
            </a:r>
            <a:endParaRPr lang="en-US" dirty="0"/>
          </a:p>
        </p:txBody>
      </p:sp>
      <p:sp>
        <p:nvSpPr>
          <p:cNvPr id="8" name="Slide Number Placeholder 7"/>
          <p:cNvSpPr>
            <a:spLocks noGrp="1"/>
          </p:cNvSpPr>
          <p:nvPr>
            <p:ph type="sldNum" sz="quarter" idx="16"/>
          </p:nvPr>
        </p:nvSpPr>
        <p:spPr/>
        <p:txBody>
          <a:bodyPr/>
          <a:lstStyle/>
          <a:p>
            <a:fld id="{94C005EB-05AB-4350-8862-D44178390B49}" type="slidenum">
              <a:rPr lang="en-US" smtClean="0"/>
              <a:pPr/>
              <a:t>‹#›</a:t>
            </a:fld>
            <a:endParaRPr lang="en-US" dirty="0"/>
          </a:p>
        </p:txBody>
      </p:sp>
      <p:sp>
        <p:nvSpPr>
          <p:cNvPr id="10" name="Date Placeholder 3"/>
          <p:cNvSpPr>
            <a:spLocks noGrp="1"/>
          </p:cNvSpPr>
          <p:nvPr>
            <p:ph type="dt" sz="half" idx="17"/>
          </p:nvPr>
        </p:nvSpPr>
        <p:spPr>
          <a:xfrm>
            <a:off x="971600" y="4853287"/>
            <a:ext cx="2057400" cy="274637"/>
          </a:xfrm>
          <a:prstGeom prst="rect">
            <a:avLst/>
          </a:prstGeom>
        </p:spPr>
        <p:txBody>
          <a:bodyPr vert="horz" lIns="91440" tIns="45720" rIns="91440" bIns="45720" rtlCol="0" anchor="ctr"/>
          <a:lstStyle>
            <a:lvl1pPr algn="l">
              <a:defRPr sz="1000">
                <a:solidFill>
                  <a:schemeClr val="bg1"/>
                </a:solidFill>
              </a:defRPr>
            </a:lvl1pPr>
          </a:lstStyle>
          <a:p>
            <a:r>
              <a:rPr lang="en-US" smtClean="0"/>
              <a:t>00 Month 0000</a:t>
            </a:r>
            <a:endParaRPr lang="en-US" dirty="0"/>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bwMode="hidden">
          <a:xfrm>
            <a:off x="914400" y="4823460"/>
            <a:ext cx="8229600" cy="320040"/>
          </a:xfrm>
          <a:prstGeom prst="rect">
            <a:avLst/>
          </a:prstGeom>
          <a:solidFill>
            <a:srgbClr val="00A6A7"/>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a:p>
        </p:txBody>
      </p:sp>
      <p:grpSp>
        <p:nvGrpSpPr>
          <p:cNvPr id="8" name="Group 7"/>
          <p:cNvGrpSpPr/>
          <p:nvPr userDrawn="1"/>
        </p:nvGrpSpPr>
        <p:grpSpPr>
          <a:xfrm>
            <a:off x="0" y="4823460"/>
            <a:ext cx="914400" cy="320040"/>
            <a:chOff x="0" y="4823460"/>
            <a:chExt cx="914400" cy="320040"/>
          </a:xfrm>
        </p:grpSpPr>
        <p:sp>
          <p:nvSpPr>
            <p:cNvPr id="10" name="Rectangle 9"/>
            <p:cNvSpPr/>
            <p:nvPr userDrawn="1"/>
          </p:nvSpPr>
          <p:spPr bwMode="hidden">
            <a:xfrm>
              <a:off x="0" y="4823460"/>
              <a:ext cx="914400" cy="320040"/>
            </a:xfrm>
            <a:prstGeom prst="rect">
              <a:avLst/>
            </a:prstGeom>
            <a:solidFill>
              <a:srgbClr val="1F2555"/>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47"/>
            <a:stretch>
              <a:fillRect/>
            </a:stretch>
          </p:blipFill>
          <p:spPr bwMode="invGray">
            <a:xfrm>
              <a:off x="114300" y="4884196"/>
              <a:ext cx="685800" cy="198568"/>
            </a:xfrm>
            <a:prstGeom prst="rect">
              <a:avLst/>
            </a:prstGeom>
          </p:spPr>
        </p:pic>
      </p:grpSp>
      <p:sp>
        <p:nvSpPr>
          <p:cNvPr id="2" name="Title Placeholder 1"/>
          <p:cNvSpPr>
            <a:spLocks noGrp="1"/>
          </p:cNvSpPr>
          <p:nvPr>
            <p:ph type="title"/>
          </p:nvPr>
        </p:nvSpPr>
        <p:spPr>
          <a:xfrm>
            <a:off x="365125" y="182880"/>
            <a:ext cx="8413750" cy="685800"/>
          </a:xfrm>
          <a:prstGeom prst="rect">
            <a:avLst/>
          </a:prstGeom>
        </p:spPr>
        <p:txBody>
          <a:bodyPr vert="horz" lIns="0" tIns="0" rIns="0" bIns="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365125" y="1097280"/>
            <a:ext cx="8413749" cy="356616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3086200" y="4864091"/>
            <a:ext cx="5372001" cy="238777"/>
          </a:xfrm>
          <a:prstGeom prst="rect">
            <a:avLst/>
          </a:prstGeom>
        </p:spPr>
        <p:txBody>
          <a:bodyPr vert="horz" lIns="0" tIns="0" rIns="0" bIns="0" rtlCol="0" anchor="ctr" anchorCtr="0"/>
          <a:lstStyle>
            <a:lvl1pPr algn="r">
              <a:defRPr sz="1000">
                <a:solidFill>
                  <a:schemeClr val="bg1"/>
                </a:solidFill>
              </a:defRPr>
            </a:lvl1pPr>
          </a:lstStyle>
          <a:p>
            <a:r>
              <a:rPr lang="en-US" smtClean="0"/>
              <a:t>Pega Weekly Status Report</a:t>
            </a:r>
            <a:endParaRPr lang="en-US" dirty="0"/>
          </a:p>
        </p:txBody>
      </p:sp>
      <p:sp>
        <p:nvSpPr>
          <p:cNvPr id="6" name="Slide Number Placeholder 5"/>
          <p:cNvSpPr>
            <a:spLocks noGrp="1"/>
          </p:cNvSpPr>
          <p:nvPr>
            <p:ph type="sldNum" sz="quarter" idx="4"/>
          </p:nvPr>
        </p:nvSpPr>
        <p:spPr>
          <a:xfrm>
            <a:off x="8460432" y="4871217"/>
            <a:ext cx="320040" cy="238776"/>
          </a:xfrm>
          <a:prstGeom prst="rect">
            <a:avLst/>
          </a:prstGeom>
        </p:spPr>
        <p:txBody>
          <a:bodyPr vert="horz" lIns="0" tIns="0" rIns="0" bIns="0" rtlCol="0" anchor="ctr" anchorCtr="0"/>
          <a:lstStyle>
            <a:lvl1pPr algn="r">
              <a:defRPr sz="600" b="1">
                <a:solidFill>
                  <a:schemeClr val="bg1"/>
                </a:solidFill>
              </a:defRPr>
            </a:lvl1pPr>
          </a:lstStyle>
          <a:p>
            <a:fld id="{94C005EB-05AB-4350-8862-D44178390B49}" type="slidenum">
              <a:rPr lang="en-US" smtClean="0"/>
              <a:pPr/>
              <a:t>‹#›</a:t>
            </a:fld>
            <a:endParaRPr lang="en-US" dirty="0"/>
          </a:p>
        </p:txBody>
      </p:sp>
      <p:sp>
        <p:nvSpPr>
          <p:cNvPr id="4" name="Date Placeholder 3"/>
          <p:cNvSpPr>
            <a:spLocks noGrp="1"/>
          </p:cNvSpPr>
          <p:nvPr>
            <p:ph type="dt" sz="half" idx="2"/>
          </p:nvPr>
        </p:nvSpPr>
        <p:spPr>
          <a:xfrm>
            <a:off x="971600" y="4853287"/>
            <a:ext cx="2057400" cy="274637"/>
          </a:xfrm>
          <a:prstGeom prst="rect">
            <a:avLst/>
          </a:prstGeom>
        </p:spPr>
        <p:txBody>
          <a:bodyPr vert="horz" lIns="91440" tIns="45720" rIns="91440" bIns="45720" rtlCol="0" anchor="ctr"/>
          <a:lstStyle>
            <a:lvl1pPr algn="l">
              <a:defRPr sz="1000">
                <a:solidFill>
                  <a:schemeClr val="bg1"/>
                </a:solidFill>
              </a:defRPr>
            </a:lvl1pPr>
          </a:lstStyle>
          <a:p>
            <a:r>
              <a:rPr lang="en-US" smtClean="0"/>
              <a:t>00 Month 0000</a:t>
            </a:r>
            <a:endParaRPr lang="en-US" dirty="0"/>
          </a:p>
        </p:txBody>
      </p:sp>
    </p:spTree>
    <p:extLst>
      <p:ext uri="{BB962C8B-B14F-4D97-AF65-F5344CB8AC3E}">
        <p14:creationId xmlns:p14="http://schemas.microsoft.com/office/powerpoint/2010/main" val="1065409092"/>
      </p:ext>
    </p:extLst>
  </p:cSld>
  <p:clrMap bg1="lt1" tx1="dk1" bg2="lt2" tx2="dk2" accent1="accent1" accent2="accent2" accent3="accent3" accent4="accent4" accent5="accent5" accent6="accent6" hlink="hlink" folHlink="folHlink"/>
  <p:sldLayoutIdLst>
    <p:sldLayoutId id="2147483649" r:id="rId1"/>
    <p:sldLayoutId id="2147483673" r:id="rId2"/>
    <p:sldLayoutId id="2147483674" r:id="rId3"/>
    <p:sldLayoutId id="2147483675" r:id="rId4"/>
    <p:sldLayoutId id="2147483650" r:id="rId5"/>
    <p:sldLayoutId id="2147483668" r:id="rId6"/>
    <p:sldLayoutId id="2147483652" r:id="rId7"/>
    <p:sldLayoutId id="2147483656" r:id="rId8"/>
    <p:sldLayoutId id="2147483670" r:id="rId9"/>
    <p:sldLayoutId id="2147483671" r:id="rId10"/>
    <p:sldLayoutId id="2147483669" r:id="rId11"/>
    <p:sldLayoutId id="2147483678" r:id="rId12"/>
    <p:sldLayoutId id="2147483679" r:id="rId13"/>
    <p:sldLayoutId id="2147483680" r:id="rId14"/>
    <p:sldLayoutId id="2147483651" r:id="rId15"/>
    <p:sldLayoutId id="2147483672" r:id="rId16"/>
    <p:sldLayoutId id="2147483677" r:id="rId17"/>
    <p:sldLayoutId id="2147483676" r:id="rId18"/>
    <p:sldLayoutId id="2147483658" r:id="rId19"/>
    <p:sldLayoutId id="2147483659" r:id="rId20"/>
    <p:sldLayoutId id="2147483660" r:id="rId21"/>
    <p:sldLayoutId id="2147483661" r:id="rId22"/>
    <p:sldLayoutId id="2147483667" r:id="rId23"/>
    <p:sldLayoutId id="2147483662" r:id="rId24"/>
    <p:sldLayoutId id="2147483663" r:id="rId25"/>
    <p:sldLayoutId id="2147483664" r:id="rId26"/>
    <p:sldLayoutId id="2147483665" r:id="rId27"/>
    <p:sldLayoutId id="2147483666" r:id="rId28"/>
    <p:sldLayoutId id="2147483654" r:id="rId29"/>
    <p:sldLayoutId id="2147483655" r:id="rId30"/>
    <p:sldLayoutId id="2147483681" r:id="rId31"/>
    <p:sldLayoutId id="2147483682" r:id="rId32"/>
    <p:sldLayoutId id="2147483683" r:id="rId33"/>
    <p:sldLayoutId id="2147483684" r:id="rId34"/>
    <p:sldLayoutId id="2147483657" r:id="rId35"/>
    <p:sldLayoutId id="2147483685" r:id="rId36"/>
    <p:sldLayoutId id="2147483686" r:id="rId37"/>
    <p:sldLayoutId id="2147483687" r:id="rId38"/>
    <p:sldLayoutId id="2147483688" r:id="rId39"/>
    <p:sldLayoutId id="2147483689" r:id="rId40"/>
    <p:sldLayoutId id="2147483690" r:id="rId41"/>
    <p:sldLayoutId id="2147483692" r:id="rId42"/>
    <p:sldLayoutId id="2147483693" r:id="rId43"/>
    <p:sldLayoutId id="2147483694" r:id="rId44"/>
    <p:sldLayoutId id="2147483695" r:id="rId4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182880" indent="-182880" algn="l" defTabSz="914400" rtl="0" eaLnBrk="1" latinLnBrk="0" hangingPunct="1">
        <a:spcBef>
          <a:spcPts val="900"/>
        </a:spcBef>
        <a:buClr>
          <a:schemeClr val="tx2"/>
        </a:buClr>
        <a:buSzPct val="120000"/>
        <a:buFont typeface="Calibri" pitchFamily="34" charset="0"/>
        <a:buChar char="•"/>
        <a:defRPr sz="1200" kern="1200">
          <a:solidFill>
            <a:schemeClr val="tx1"/>
          </a:solidFill>
          <a:latin typeface="+mn-lt"/>
          <a:ea typeface="+mn-ea"/>
          <a:cs typeface="+mn-cs"/>
        </a:defRPr>
      </a:lvl1pPr>
      <a:lvl2pPr marL="365760" indent="-182880" algn="l" defTabSz="914400" rtl="0" eaLnBrk="1" latinLnBrk="0" hangingPunct="1">
        <a:spcBef>
          <a:spcPts val="300"/>
        </a:spcBef>
        <a:buFont typeface="Calibri" pitchFamily="34" charset="0"/>
        <a:buChar char="–"/>
        <a:defRPr sz="1200" kern="1200">
          <a:solidFill>
            <a:schemeClr val="tx1"/>
          </a:solidFill>
          <a:latin typeface="+mn-lt"/>
          <a:ea typeface="+mn-ea"/>
          <a:cs typeface="+mn-cs"/>
        </a:defRPr>
      </a:lvl2pPr>
      <a:lvl3pPr marL="548640" indent="-182880" algn="l" defTabSz="914400" rtl="0" eaLnBrk="1" latinLnBrk="0" hangingPunct="1">
        <a:spcBef>
          <a:spcPts val="300"/>
        </a:spcBef>
        <a:buFont typeface="Calibri" pitchFamily="34" charset="0"/>
        <a:buChar char="–"/>
        <a:defRPr sz="1200" kern="1200">
          <a:solidFill>
            <a:schemeClr val="tx1"/>
          </a:solidFill>
          <a:latin typeface="+mn-lt"/>
          <a:ea typeface="+mn-ea"/>
          <a:cs typeface="+mn-cs"/>
        </a:defRPr>
      </a:lvl3pPr>
      <a:lvl4pPr marL="731520" indent="-182880" algn="l" defTabSz="914400" rtl="0" eaLnBrk="1" latinLnBrk="0" hangingPunct="1">
        <a:spcBef>
          <a:spcPts val="300"/>
        </a:spcBef>
        <a:buFont typeface="Calibri" pitchFamily="34" charset="0"/>
        <a:buChar char="–"/>
        <a:defRPr sz="1200" kern="1200">
          <a:solidFill>
            <a:schemeClr val="tx1"/>
          </a:solidFill>
          <a:latin typeface="+mn-lt"/>
          <a:ea typeface="+mn-ea"/>
          <a:cs typeface="+mn-cs"/>
        </a:defRPr>
      </a:lvl4pPr>
      <a:lvl5pPr marL="914400" indent="-182880" algn="l" defTabSz="914400" rtl="0" eaLnBrk="1" latinLnBrk="0" hangingPunct="1">
        <a:spcBef>
          <a:spcPts val="300"/>
        </a:spcBef>
        <a:buFont typeface="Calibri" pitchFamily="34" charset="0"/>
        <a:buChar char="–"/>
        <a:defRPr sz="1200" kern="1200">
          <a:solidFill>
            <a:schemeClr val="tx1"/>
          </a:solidFill>
          <a:latin typeface="+mn-lt"/>
          <a:ea typeface="+mn-ea"/>
          <a:cs typeface="+mn-cs"/>
        </a:defRPr>
      </a:lvl5pPr>
      <a:lvl6pPr marL="1097280" indent="-182880" algn="l" defTabSz="914400" rtl="0" eaLnBrk="1" latinLnBrk="0" hangingPunct="1">
        <a:spcBef>
          <a:spcPts val="300"/>
        </a:spcBef>
        <a:buFont typeface="Calibri" pitchFamily="34" charset="0"/>
        <a:buChar char="–"/>
        <a:defRPr sz="1200" kern="1200">
          <a:solidFill>
            <a:schemeClr val="tx1"/>
          </a:solidFill>
          <a:latin typeface="+mn-lt"/>
          <a:ea typeface="+mn-ea"/>
          <a:cs typeface="+mn-cs"/>
        </a:defRPr>
      </a:lvl6pPr>
      <a:lvl7pPr marL="1280160" indent="-182880" algn="l" defTabSz="914400" rtl="0" eaLnBrk="1" latinLnBrk="0" hangingPunct="1">
        <a:spcBef>
          <a:spcPts val="300"/>
        </a:spcBef>
        <a:buFont typeface="Calibri" pitchFamily="34" charset="0"/>
        <a:buChar char="–"/>
        <a:defRPr sz="1200" kern="1200" baseline="0">
          <a:solidFill>
            <a:schemeClr val="tx1"/>
          </a:solidFill>
          <a:latin typeface="+mn-lt"/>
          <a:ea typeface="+mn-ea"/>
          <a:cs typeface="+mn-cs"/>
        </a:defRPr>
      </a:lvl7pPr>
      <a:lvl8pPr marL="1463040" indent="-182880" algn="l" defTabSz="914400" rtl="0" eaLnBrk="1" latinLnBrk="0" hangingPunct="1">
        <a:spcBef>
          <a:spcPts val="300"/>
        </a:spcBef>
        <a:buFont typeface="Calibri" pitchFamily="34" charset="0"/>
        <a:buChar char="–"/>
        <a:defRPr sz="1200" kern="1200" baseline="0">
          <a:solidFill>
            <a:schemeClr val="tx1"/>
          </a:solidFill>
          <a:latin typeface="+mn-lt"/>
          <a:ea typeface="+mn-ea"/>
          <a:cs typeface="+mn-cs"/>
        </a:defRPr>
      </a:lvl8pPr>
      <a:lvl9pPr marL="1645920" indent="-182880" algn="l" defTabSz="914400" rtl="0" eaLnBrk="1" latinLnBrk="0" hangingPunct="1">
        <a:spcBef>
          <a:spcPts val="300"/>
        </a:spcBef>
        <a:buFont typeface="Calibri" pitchFamily="34" charset="0"/>
        <a:buChar char="–"/>
        <a:defRPr sz="1200" kern="1200" baseline="0">
          <a:solidFill>
            <a:schemeClr val="tx1"/>
          </a:solidFill>
          <a:latin typeface="+mn-lt"/>
          <a:ea typeface="+mn-ea"/>
          <a:cs typeface="+mn-cs"/>
        </a:defRPr>
      </a:lvl9pPr>
    </p:bodyStyle>
    <p:other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16" userDrawn="1">
          <p15:clr>
            <a:srgbClr val="F26B43"/>
          </p15:clr>
        </p15:guide>
        <p15:guide id="2" pos="230" userDrawn="1">
          <p15:clr>
            <a:srgbClr val="F26B43"/>
          </p15:clr>
        </p15:guide>
        <p15:guide id="3" orient="horz" pos="548" userDrawn="1">
          <p15:clr>
            <a:srgbClr val="F26B43"/>
          </p15:clr>
        </p15:guide>
        <p15:guide id="4" orient="horz" pos="692" userDrawn="1">
          <p15:clr>
            <a:srgbClr val="F26B43"/>
          </p15:clr>
        </p15:guide>
        <p15:guide id="5" pos="5530" userDrawn="1">
          <p15:clr>
            <a:srgbClr val="F26B43"/>
          </p15:clr>
        </p15:guide>
        <p15:guide id="6" orient="horz" pos="2937" userDrawn="1">
          <p15:clr>
            <a:srgbClr val="F26B43"/>
          </p15:clr>
        </p15:guide>
        <p15:guide id="7" pos="2765" userDrawn="1">
          <p15:clr>
            <a:srgbClr val="F26B43"/>
          </p15:clr>
        </p15:guide>
        <p15:guide id="8" pos="2995" userDrawn="1">
          <p15:clr>
            <a:srgbClr val="F26B43"/>
          </p15:clr>
        </p15:guide>
        <p15:guide id="9" pos="1901" userDrawn="1">
          <p15:clr>
            <a:srgbClr val="F26B43"/>
          </p15:clr>
        </p15:guide>
        <p15:guide id="10" pos="2045" userDrawn="1">
          <p15:clr>
            <a:srgbClr val="F26B43"/>
          </p15:clr>
        </p15:guide>
        <p15:guide id="11" pos="3715" userDrawn="1">
          <p15:clr>
            <a:srgbClr val="F26B43"/>
          </p15:clr>
        </p15:guide>
        <p15:guide id="12" pos="3859" userDrawn="1">
          <p15:clr>
            <a:srgbClr val="F26B43"/>
          </p15:clr>
        </p15:guide>
        <p15:guide id="13" pos="2880" userDrawn="1">
          <p15:clr>
            <a:srgbClr val="F26B43"/>
          </p15:clr>
        </p15:guide>
        <p15:guide id="14" pos="467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9.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Pega Weekly Status Report</a:t>
            </a:r>
            <a:endParaRPr lang="en-US" dirty="0"/>
          </a:p>
        </p:txBody>
      </p:sp>
      <p:sp>
        <p:nvSpPr>
          <p:cNvPr id="8" name="Subtitle 7"/>
          <p:cNvSpPr>
            <a:spLocks noGrp="1"/>
          </p:cNvSpPr>
          <p:nvPr>
            <p:ph type="subTitle" idx="1"/>
          </p:nvPr>
        </p:nvSpPr>
        <p:spPr/>
        <p:txBody>
          <a:bodyPr/>
          <a:lstStyle/>
          <a:p>
            <a:r>
              <a:rPr lang="en-US" dirty="0"/>
              <a:t>Customer Name, Project </a:t>
            </a:r>
            <a:r>
              <a:rPr lang="en-US" dirty="0" smtClean="0"/>
              <a:t>Name</a:t>
            </a:r>
            <a:endParaRPr lang="en-US" dirty="0"/>
          </a:p>
        </p:txBody>
      </p:sp>
      <p:sp>
        <p:nvSpPr>
          <p:cNvPr id="9" name="Text Placeholder 8"/>
          <p:cNvSpPr>
            <a:spLocks noGrp="1"/>
          </p:cNvSpPr>
          <p:nvPr>
            <p:ph type="body" sz="quarter" idx="11"/>
          </p:nvPr>
        </p:nvSpPr>
        <p:spPr/>
        <p:txBody>
          <a:bodyPr/>
          <a:lstStyle/>
          <a:p>
            <a:endParaRPr lang="en-US"/>
          </a:p>
        </p:txBody>
      </p:sp>
      <p:sp>
        <p:nvSpPr>
          <p:cNvPr id="5" name="Date Placeholder 4"/>
          <p:cNvSpPr>
            <a:spLocks noGrp="1"/>
          </p:cNvSpPr>
          <p:nvPr>
            <p:ph type="dt" sz="half" idx="2"/>
          </p:nvPr>
        </p:nvSpPr>
        <p:spPr/>
        <p:txBody>
          <a:bodyPr/>
          <a:lstStyle/>
          <a:p>
            <a:r>
              <a:rPr lang="en-US" dirty="0" smtClean="0"/>
              <a:t>00 Month 0000</a:t>
            </a:r>
            <a:endParaRPr lang="en-US" dirty="0"/>
          </a:p>
        </p:txBody>
      </p:sp>
    </p:spTree>
    <p:extLst>
      <p:ext uri="{BB962C8B-B14F-4D97-AF65-F5344CB8AC3E}">
        <p14:creationId xmlns:p14="http://schemas.microsoft.com/office/powerpoint/2010/main" val="1208873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pPr marL="0" indent="0">
              <a:buNone/>
            </a:pPr>
            <a:r>
              <a:rPr lang="en-GB" b="1" dirty="0"/>
              <a:t>Accomplished this week</a:t>
            </a:r>
          </a:p>
          <a:p>
            <a:r>
              <a:rPr lang="en-GB" dirty="0"/>
              <a:t>A</a:t>
            </a:r>
          </a:p>
          <a:p>
            <a:r>
              <a:rPr lang="en-GB" dirty="0"/>
              <a:t>B</a:t>
            </a:r>
          </a:p>
          <a:p>
            <a:r>
              <a:rPr lang="en-GB" dirty="0"/>
              <a:t>C</a:t>
            </a:r>
          </a:p>
        </p:txBody>
      </p:sp>
      <p:sp>
        <p:nvSpPr>
          <p:cNvPr id="3" name="Content Placeholder 2"/>
          <p:cNvSpPr>
            <a:spLocks noGrp="1"/>
          </p:cNvSpPr>
          <p:nvPr>
            <p:ph sz="half" idx="2"/>
          </p:nvPr>
        </p:nvSpPr>
        <p:spPr/>
        <p:txBody>
          <a:bodyPr/>
          <a:lstStyle/>
          <a:p>
            <a:pPr marL="0" indent="0">
              <a:buNone/>
            </a:pPr>
            <a:r>
              <a:rPr lang="en-GB" b="1" dirty="0"/>
              <a:t>Planned for next week</a:t>
            </a:r>
          </a:p>
          <a:p>
            <a:r>
              <a:rPr lang="en-GB" dirty="0"/>
              <a:t>A</a:t>
            </a:r>
          </a:p>
          <a:p>
            <a:r>
              <a:rPr lang="en-GB" dirty="0"/>
              <a:t>B</a:t>
            </a:r>
          </a:p>
          <a:p>
            <a:r>
              <a:rPr lang="en-GB" dirty="0"/>
              <a:t>C</a:t>
            </a:r>
          </a:p>
          <a:p>
            <a:pPr marL="0" indent="0">
              <a:buNone/>
            </a:pPr>
            <a:endParaRPr lang="en-GB" b="1" dirty="0"/>
          </a:p>
        </p:txBody>
      </p:sp>
      <p:sp>
        <p:nvSpPr>
          <p:cNvPr id="4" name="Title 3"/>
          <p:cNvSpPr>
            <a:spLocks noGrp="1"/>
          </p:cNvSpPr>
          <p:nvPr>
            <p:ph type="title"/>
          </p:nvPr>
        </p:nvSpPr>
        <p:spPr/>
        <p:txBody>
          <a:bodyPr/>
          <a:lstStyle/>
          <a:p>
            <a:r>
              <a:rPr lang="en-GB" dirty="0"/>
              <a:t>Tasks</a:t>
            </a:r>
          </a:p>
        </p:txBody>
      </p:sp>
      <p:sp>
        <p:nvSpPr>
          <p:cNvPr id="5" name="Slide Number Placeholder 4"/>
          <p:cNvSpPr>
            <a:spLocks noGrp="1"/>
          </p:cNvSpPr>
          <p:nvPr>
            <p:ph type="sldNum" sz="quarter" idx="12"/>
          </p:nvPr>
        </p:nvSpPr>
        <p:spPr/>
        <p:txBody>
          <a:bodyPr/>
          <a:lstStyle/>
          <a:p>
            <a:fld id="{94C005EB-05AB-4350-8862-D44178390B49}" type="slidenum">
              <a:rPr lang="en-US" smtClean="0"/>
              <a:pPr/>
              <a:t>10</a:t>
            </a:fld>
            <a:endParaRPr lang="en-US" dirty="0"/>
          </a:p>
        </p:txBody>
      </p:sp>
      <p:sp>
        <p:nvSpPr>
          <p:cNvPr id="6" name="Date Placeholder 5"/>
          <p:cNvSpPr>
            <a:spLocks noGrp="1"/>
          </p:cNvSpPr>
          <p:nvPr>
            <p:ph type="dt" sz="half" idx="13"/>
          </p:nvPr>
        </p:nvSpPr>
        <p:spPr/>
        <p:txBody>
          <a:bodyPr/>
          <a:lstStyle/>
          <a:p>
            <a:r>
              <a:rPr lang="en-US" smtClean="0"/>
              <a:t>00 Month 0000</a:t>
            </a:r>
            <a:endParaRPr lang="en-US" dirty="0"/>
          </a:p>
        </p:txBody>
      </p:sp>
      <p:sp>
        <p:nvSpPr>
          <p:cNvPr id="7" name="Footer Placeholder 6"/>
          <p:cNvSpPr>
            <a:spLocks noGrp="1"/>
          </p:cNvSpPr>
          <p:nvPr>
            <p:ph type="ftr" sz="quarter" idx="11"/>
          </p:nvPr>
        </p:nvSpPr>
        <p:spPr/>
        <p:txBody>
          <a:bodyPr/>
          <a:lstStyle/>
          <a:p>
            <a:r>
              <a:rPr lang="en-US" smtClean="0"/>
              <a:t>Pega Weekly Status Report</a:t>
            </a:r>
            <a:endParaRPr lang="en-US" dirty="0"/>
          </a:p>
        </p:txBody>
      </p:sp>
    </p:spTree>
    <p:extLst>
      <p:ext uri="{BB962C8B-B14F-4D97-AF65-F5344CB8AC3E}">
        <p14:creationId xmlns:p14="http://schemas.microsoft.com/office/powerpoint/2010/main" val="2237802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Support Request Summary</a:t>
            </a:r>
          </a:p>
        </p:txBody>
      </p:sp>
      <p:sp>
        <p:nvSpPr>
          <p:cNvPr id="5" name="Slide Number Placeholder 4"/>
          <p:cNvSpPr>
            <a:spLocks noGrp="1"/>
          </p:cNvSpPr>
          <p:nvPr>
            <p:ph type="sldNum" sz="quarter" idx="12"/>
          </p:nvPr>
        </p:nvSpPr>
        <p:spPr/>
        <p:txBody>
          <a:bodyPr/>
          <a:lstStyle/>
          <a:p>
            <a:fld id="{94C005EB-05AB-4350-8862-D44178390B49}" type="slidenum">
              <a:rPr lang="en-US" smtClean="0"/>
              <a:pPr/>
              <a:t>11</a:t>
            </a:fld>
            <a:endParaRPr lang="en-US" dirty="0"/>
          </a:p>
        </p:txBody>
      </p:sp>
      <p:sp>
        <p:nvSpPr>
          <p:cNvPr id="7" name="AutoShape 6"/>
          <p:cNvSpPr>
            <a:spLocks noChangeArrowheads="1"/>
          </p:cNvSpPr>
          <p:nvPr/>
        </p:nvSpPr>
        <p:spPr bwMode="gray">
          <a:xfrm>
            <a:off x="2363083" y="4297245"/>
            <a:ext cx="1157006" cy="311376"/>
          </a:xfrm>
          <a:prstGeom prst="roundRect">
            <a:avLst>
              <a:gd name="adj" fmla="val 28106"/>
            </a:avLst>
          </a:prstGeom>
          <a:solidFill>
            <a:srgbClr val="000000"/>
          </a:solidFill>
          <a:ln w="9525" algn="ctr">
            <a:solidFill>
              <a:schemeClr val="bg1"/>
            </a:solidFill>
            <a:round/>
            <a:headEnd/>
            <a:tailEnd/>
          </a:ln>
        </p:spPr>
        <p:txBody>
          <a:bodyPr wrap="none" lIns="30164" tIns="30164" rIns="30164" bIns="30164" anchor="ctr"/>
          <a:lstStyle/>
          <a:p>
            <a:pPr marL="37508" indent="-37508">
              <a:lnSpc>
                <a:spcPct val="90000"/>
              </a:lnSpc>
              <a:defRPr/>
            </a:pPr>
            <a:r>
              <a:rPr lang="en-US" sz="662" b="1" dirty="0">
                <a:solidFill>
                  <a:srgbClr val="FFFFFF"/>
                </a:solidFill>
              </a:rPr>
              <a:t>SR Summary</a:t>
            </a:r>
            <a:endParaRPr sz="662" b="1" dirty="0">
              <a:solidFill>
                <a:srgbClr val="FFFFFF"/>
              </a:solidFill>
            </a:endParaRPr>
          </a:p>
        </p:txBody>
      </p:sp>
      <p:sp>
        <p:nvSpPr>
          <p:cNvPr id="10" name="AutoShape 7"/>
          <p:cNvSpPr>
            <a:spLocks noChangeArrowheads="1"/>
          </p:cNvSpPr>
          <p:nvPr/>
        </p:nvSpPr>
        <p:spPr bwMode="gray">
          <a:xfrm>
            <a:off x="3265786" y="4307152"/>
            <a:ext cx="344119" cy="316020"/>
          </a:xfrm>
          <a:prstGeom prst="roundRect">
            <a:avLst>
              <a:gd name="adj" fmla="val 50000"/>
            </a:avLst>
          </a:prstGeom>
          <a:solidFill>
            <a:srgbClr val="00B050"/>
          </a:solidFill>
          <a:ln>
            <a:noFill/>
            <a:headEnd/>
            <a:tailEnd/>
          </a:ln>
          <a:effectLst/>
        </p:spPr>
        <p:style>
          <a:lnRef idx="0">
            <a:schemeClr val="accent3"/>
          </a:lnRef>
          <a:fillRef idx="3">
            <a:schemeClr val="accent3"/>
          </a:fillRef>
          <a:effectRef idx="3">
            <a:schemeClr val="accent3"/>
          </a:effectRef>
          <a:fontRef idx="minor">
            <a:schemeClr val="lt1"/>
          </a:fontRef>
        </p:style>
        <p:txBody>
          <a:bodyPr wrap="none" lIns="30164" tIns="30164" rIns="30164" bIns="30164" anchor="ctr"/>
          <a:lstStyle/>
          <a:p>
            <a:pPr algn="ctr">
              <a:defRPr/>
            </a:pPr>
            <a:r>
              <a:rPr lang="en-US" sz="956" b="1" dirty="0">
                <a:solidFill>
                  <a:srgbClr val="FFFFFF"/>
                </a:solidFill>
              </a:rPr>
              <a:t>G</a:t>
            </a:r>
            <a:endParaRPr sz="956" b="1" dirty="0">
              <a:solidFill>
                <a:srgbClr val="FFFFFF"/>
              </a:solidFill>
            </a:endParaRPr>
          </a:p>
        </p:txBody>
      </p:sp>
      <p:cxnSp>
        <p:nvCxnSpPr>
          <p:cNvPr id="11" name="Straight Arrow Connector 10"/>
          <p:cNvCxnSpPr/>
          <p:nvPr/>
        </p:nvCxnSpPr>
        <p:spPr>
          <a:xfrm flipV="1">
            <a:off x="3173809" y="4358647"/>
            <a:ext cx="2161" cy="188571"/>
          </a:xfrm>
          <a:prstGeom prst="straightConnector1">
            <a:avLst/>
          </a:prstGeom>
          <a:ln w="19050">
            <a:solidFill>
              <a:srgbClr val="FFFFFF"/>
            </a:solidFill>
            <a:tailEnd type="arrow"/>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330299" y="4220070"/>
            <a:ext cx="1994997" cy="456084"/>
            <a:chOff x="485550" y="4284433"/>
            <a:chExt cx="2701358" cy="711966"/>
          </a:xfrm>
        </p:grpSpPr>
        <p:sp>
          <p:nvSpPr>
            <p:cNvPr id="14" name="Text Box 3"/>
            <p:cNvSpPr txBox="1">
              <a:spLocks noChangeArrowheads="1"/>
            </p:cNvSpPr>
            <p:nvPr/>
          </p:nvSpPr>
          <p:spPr bwMode="auto">
            <a:xfrm>
              <a:off x="523875" y="4284433"/>
              <a:ext cx="879475" cy="568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400" b="1">
                  <a:solidFill>
                    <a:schemeClr val="tx1"/>
                  </a:solidFill>
                  <a:latin typeface="Arial" charset="0"/>
                </a:defRPr>
              </a:lvl1pPr>
              <a:lvl2pPr marL="742950" indent="-285750">
                <a:defRPr kumimoji="1" sz="1400" b="1">
                  <a:solidFill>
                    <a:schemeClr val="tx1"/>
                  </a:solidFill>
                  <a:latin typeface="Arial" charset="0"/>
                </a:defRPr>
              </a:lvl2pPr>
              <a:lvl3pPr marL="1143000" indent="-228600">
                <a:defRPr kumimoji="1" sz="1400" b="1">
                  <a:solidFill>
                    <a:schemeClr val="tx1"/>
                  </a:solidFill>
                  <a:latin typeface="Arial" charset="0"/>
                </a:defRPr>
              </a:lvl3pPr>
              <a:lvl4pPr marL="1600200" indent="-228600">
                <a:defRPr kumimoji="1" sz="1400" b="1">
                  <a:solidFill>
                    <a:schemeClr val="tx1"/>
                  </a:solidFill>
                  <a:latin typeface="Arial" charset="0"/>
                </a:defRPr>
              </a:lvl4pPr>
              <a:lvl5pPr marL="2057400" indent="-228600">
                <a:defRPr kumimoji="1" sz="1400" b="1">
                  <a:solidFill>
                    <a:schemeClr val="tx1"/>
                  </a:solidFill>
                  <a:latin typeface="Arial" charset="0"/>
                </a:defRPr>
              </a:lvl5pPr>
              <a:lvl6pPr marL="2514600" indent="-228600" algn="ctr" eaLnBrk="0" fontAlgn="base" hangingPunct="0">
                <a:spcBef>
                  <a:spcPct val="0"/>
                </a:spcBef>
                <a:spcAft>
                  <a:spcPct val="0"/>
                </a:spcAft>
                <a:defRPr kumimoji="1" sz="1400" b="1">
                  <a:solidFill>
                    <a:schemeClr val="tx1"/>
                  </a:solidFill>
                  <a:latin typeface="Arial" charset="0"/>
                </a:defRPr>
              </a:lvl6pPr>
              <a:lvl7pPr marL="2971800" indent="-228600" algn="ctr" eaLnBrk="0" fontAlgn="base" hangingPunct="0">
                <a:spcBef>
                  <a:spcPct val="0"/>
                </a:spcBef>
                <a:spcAft>
                  <a:spcPct val="0"/>
                </a:spcAft>
                <a:defRPr kumimoji="1" sz="1400" b="1">
                  <a:solidFill>
                    <a:schemeClr val="tx1"/>
                  </a:solidFill>
                  <a:latin typeface="Arial" charset="0"/>
                </a:defRPr>
              </a:lvl7pPr>
              <a:lvl8pPr marL="3429000" indent="-228600" algn="ctr" eaLnBrk="0" fontAlgn="base" hangingPunct="0">
                <a:spcBef>
                  <a:spcPct val="0"/>
                </a:spcBef>
                <a:spcAft>
                  <a:spcPct val="0"/>
                </a:spcAft>
                <a:defRPr kumimoji="1" sz="1400" b="1">
                  <a:solidFill>
                    <a:schemeClr val="tx1"/>
                  </a:solidFill>
                  <a:latin typeface="Arial" charset="0"/>
                </a:defRPr>
              </a:lvl8pPr>
              <a:lvl9pPr marL="3886200" indent="-228600" algn="ctr" eaLnBrk="0" fontAlgn="base" hangingPunct="0">
                <a:spcBef>
                  <a:spcPct val="0"/>
                </a:spcBef>
                <a:spcAft>
                  <a:spcPct val="0"/>
                </a:spcAft>
                <a:defRPr kumimoji="1" sz="1400" b="1">
                  <a:solidFill>
                    <a:schemeClr val="tx1"/>
                  </a:solidFill>
                  <a:latin typeface="Arial" charset="0"/>
                </a:defRPr>
              </a:lvl9pPr>
            </a:lstStyle>
            <a:p>
              <a:pPr algn="l" eaLnBrk="1" hangingPunct="1">
                <a:spcBef>
                  <a:spcPct val="50000"/>
                </a:spcBef>
              </a:pPr>
              <a:endParaRPr kumimoji="0" lang="en-US" sz="1765" b="0"/>
            </a:p>
          </p:txBody>
        </p:sp>
        <p:grpSp>
          <p:nvGrpSpPr>
            <p:cNvPr id="15" name="Group 14"/>
            <p:cNvGrpSpPr/>
            <p:nvPr/>
          </p:nvGrpSpPr>
          <p:grpSpPr>
            <a:xfrm>
              <a:off x="565732" y="4367635"/>
              <a:ext cx="1744084" cy="621714"/>
              <a:chOff x="603087" y="4502802"/>
              <a:chExt cx="1744084" cy="621714"/>
            </a:xfrm>
          </p:grpSpPr>
          <p:sp>
            <p:nvSpPr>
              <p:cNvPr id="23" name="Rectangle 22"/>
              <p:cNvSpPr/>
              <p:nvPr/>
            </p:nvSpPr>
            <p:spPr>
              <a:xfrm>
                <a:off x="603087" y="4572489"/>
                <a:ext cx="209056" cy="94788"/>
              </a:xfrm>
              <a:prstGeom prst="rect">
                <a:avLst/>
              </a:prstGeom>
              <a:solidFill>
                <a:srgbClr val="D232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24"/>
              </a:p>
            </p:txBody>
          </p:sp>
          <p:sp>
            <p:nvSpPr>
              <p:cNvPr id="24" name="TextBox 23"/>
              <p:cNvSpPr txBox="1"/>
              <p:nvPr/>
            </p:nvSpPr>
            <p:spPr>
              <a:xfrm>
                <a:off x="786096" y="4502802"/>
                <a:ext cx="1561075" cy="285369"/>
              </a:xfrm>
              <a:prstGeom prst="rect">
                <a:avLst/>
              </a:prstGeom>
              <a:noFill/>
            </p:spPr>
            <p:txBody>
              <a:bodyPr wrap="none" rtlCol="0">
                <a:spAutoFit/>
              </a:bodyPr>
              <a:lstStyle/>
              <a:p>
                <a:r>
                  <a:rPr lang="en-US" sz="588" dirty="0">
                    <a:solidFill>
                      <a:srgbClr val="262626"/>
                    </a:solidFill>
                  </a:rPr>
                  <a:t>Needs Immediate Attention</a:t>
                </a:r>
              </a:p>
            </p:txBody>
          </p:sp>
          <p:sp>
            <p:nvSpPr>
              <p:cNvPr id="25" name="Rectangle 24"/>
              <p:cNvSpPr/>
              <p:nvPr/>
            </p:nvSpPr>
            <p:spPr>
              <a:xfrm>
                <a:off x="603087" y="4735716"/>
                <a:ext cx="209056" cy="94788"/>
              </a:xfrm>
              <a:prstGeom prst="rect">
                <a:avLst/>
              </a:prstGeom>
              <a:solidFill>
                <a:srgbClr val="F3BC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24"/>
              </a:p>
            </p:txBody>
          </p:sp>
          <p:sp>
            <p:nvSpPr>
              <p:cNvPr id="26" name="TextBox 25"/>
              <p:cNvSpPr txBox="1"/>
              <p:nvPr/>
            </p:nvSpPr>
            <p:spPr>
              <a:xfrm>
                <a:off x="786096" y="4659515"/>
                <a:ext cx="1020603" cy="285369"/>
              </a:xfrm>
              <a:prstGeom prst="rect">
                <a:avLst/>
              </a:prstGeom>
              <a:noFill/>
            </p:spPr>
            <p:txBody>
              <a:bodyPr wrap="none" rtlCol="0">
                <a:spAutoFit/>
              </a:bodyPr>
              <a:lstStyle/>
              <a:p>
                <a:r>
                  <a:rPr lang="en-US" sz="588" dirty="0">
                    <a:solidFill>
                      <a:srgbClr val="262626"/>
                    </a:solidFill>
                  </a:rPr>
                  <a:t>Needs Attention</a:t>
                </a:r>
              </a:p>
            </p:txBody>
          </p:sp>
          <p:sp>
            <p:nvSpPr>
              <p:cNvPr id="27" name="Rectangle 26"/>
              <p:cNvSpPr/>
              <p:nvPr/>
            </p:nvSpPr>
            <p:spPr>
              <a:xfrm>
                <a:off x="603087" y="4898943"/>
                <a:ext cx="209056" cy="9478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24"/>
              </a:p>
            </p:txBody>
          </p:sp>
          <p:sp>
            <p:nvSpPr>
              <p:cNvPr id="28" name="TextBox 27"/>
              <p:cNvSpPr txBox="1"/>
              <p:nvPr/>
            </p:nvSpPr>
            <p:spPr>
              <a:xfrm>
                <a:off x="786096" y="4839147"/>
                <a:ext cx="675482" cy="285369"/>
              </a:xfrm>
              <a:prstGeom prst="rect">
                <a:avLst/>
              </a:prstGeom>
              <a:noFill/>
            </p:spPr>
            <p:txBody>
              <a:bodyPr wrap="none" rtlCol="0">
                <a:spAutoFit/>
              </a:bodyPr>
              <a:lstStyle/>
              <a:p>
                <a:r>
                  <a:rPr lang="en-US" sz="588" dirty="0">
                    <a:solidFill>
                      <a:srgbClr val="262626"/>
                    </a:solidFill>
                  </a:rPr>
                  <a:t>On Track</a:t>
                </a:r>
              </a:p>
            </p:txBody>
          </p:sp>
        </p:grpSp>
        <p:sp>
          <p:nvSpPr>
            <p:cNvPr id="16" name="Rectangle 15"/>
            <p:cNvSpPr/>
            <p:nvPr/>
          </p:nvSpPr>
          <p:spPr>
            <a:xfrm>
              <a:off x="485550" y="4367635"/>
              <a:ext cx="2601379" cy="56307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24"/>
            </a:p>
          </p:txBody>
        </p:sp>
        <p:sp>
          <p:nvSpPr>
            <p:cNvPr id="17" name="TextBox 16"/>
            <p:cNvSpPr txBox="1"/>
            <p:nvPr/>
          </p:nvSpPr>
          <p:spPr>
            <a:xfrm>
              <a:off x="2413750" y="4371583"/>
              <a:ext cx="773158" cy="285369"/>
            </a:xfrm>
            <a:prstGeom prst="rect">
              <a:avLst/>
            </a:prstGeom>
            <a:noFill/>
          </p:spPr>
          <p:txBody>
            <a:bodyPr wrap="none" rtlCol="0">
              <a:spAutoFit/>
            </a:bodyPr>
            <a:lstStyle/>
            <a:p>
              <a:r>
                <a:rPr lang="en-US" sz="588" dirty="0">
                  <a:solidFill>
                    <a:schemeClr val="tx1">
                      <a:lumMod val="85000"/>
                      <a:lumOff val="15000"/>
                    </a:schemeClr>
                  </a:solidFill>
                </a:rPr>
                <a:t>No Change</a:t>
              </a:r>
            </a:p>
          </p:txBody>
        </p:sp>
        <p:sp>
          <p:nvSpPr>
            <p:cNvPr id="18" name="TextBox 17"/>
            <p:cNvSpPr txBox="1"/>
            <p:nvPr/>
          </p:nvSpPr>
          <p:spPr>
            <a:xfrm>
              <a:off x="2413748" y="4542727"/>
              <a:ext cx="736259" cy="285369"/>
            </a:xfrm>
            <a:prstGeom prst="rect">
              <a:avLst/>
            </a:prstGeom>
            <a:noFill/>
          </p:spPr>
          <p:txBody>
            <a:bodyPr wrap="none" rtlCol="0">
              <a:spAutoFit/>
            </a:bodyPr>
            <a:lstStyle/>
            <a:p>
              <a:r>
                <a:rPr lang="en-US" sz="588" dirty="0">
                  <a:solidFill>
                    <a:schemeClr val="tx1">
                      <a:lumMod val="85000"/>
                      <a:lumOff val="15000"/>
                    </a:schemeClr>
                  </a:solidFill>
                </a:rPr>
                <a:t>Improving</a:t>
              </a:r>
            </a:p>
          </p:txBody>
        </p:sp>
        <p:sp>
          <p:nvSpPr>
            <p:cNvPr id="19" name="TextBox 18"/>
            <p:cNvSpPr txBox="1"/>
            <p:nvPr/>
          </p:nvSpPr>
          <p:spPr>
            <a:xfrm>
              <a:off x="2413748" y="4711030"/>
              <a:ext cx="760135" cy="285369"/>
            </a:xfrm>
            <a:prstGeom prst="rect">
              <a:avLst/>
            </a:prstGeom>
            <a:noFill/>
          </p:spPr>
          <p:txBody>
            <a:bodyPr wrap="none" rtlCol="0">
              <a:spAutoFit/>
            </a:bodyPr>
            <a:lstStyle/>
            <a:p>
              <a:r>
                <a:rPr lang="en-US" sz="588" dirty="0">
                  <a:solidFill>
                    <a:schemeClr val="tx1">
                      <a:lumMod val="85000"/>
                      <a:lumOff val="15000"/>
                    </a:schemeClr>
                  </a:solidFill>
                </a:rPr>
                <a:t>Worsening</a:t>
              </a:r>
            </a:p>
          </p:txBody>
        </p:sp>
        <p:cxnSp>
          <p:nvCxnSpPr>
            <p:cNvPr id="20" name="Straight Arrow Connector 19"/>
            <p:cNvCxnSpPr/>
            <p:nvPr/>
          </p:nvCxnSpPr>
          <p:spPr>
            <a:xfrm>
              <a:off x="2209800" y="4475357"/>
              <a:ext cx="279327" cy="3948"/>
            </a:xfrm>
            <a:prstGeom prst="straightConnector1">
              <a:avLst/>
            </a:prstGeom>
            <a:ln>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2352481" y="4539650"/>
              <a:ext cx="0" cy="18396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2352481" y="4746745"/>
              <a:ext cx="0" cy="18396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grpSp>
      <p:graphicFrame>
        <p:nvGraphicFramePr>
          <p:cNvPr id="2" name="Table 1">
            <a:extLst>
              <a:ext uri="{FF2B5EF4-FFF2-40B4-BE49-F238E27FC236}">
                <a16:creationId xmlns:a16="http://schemas.microsoft.com/office/drawing/2014/main" xmlns="" id="{9182C83D-35D4-421B-A22A-8E6BA7FE04A3}"/>
              </a:ext>
            </a:extLst>
          </p:cNvPr>
          <p:cNvGraphicFramePr>
            <a:graphicFrameLocks noGrp="1"/>
          </p:cNvGraphicFramePr>
          <p:nvPr>
            <p:extLst>
              <p:ext uri="{D42A27DB-BD31-4B8C-83A1-F6EECF244321}">
                <p14:modId xmlns:p14="http://schemas.microsoft.com/office/powerpoint/2010/main" val="3086182976"/>
              </p:ext>
            </p:extLst>
          </p:nvPr>
        </p:nvGraphicFramePr>
        <p:xfrm>
          <a:off x="333876" y="976494"/>
          <a:ext cx="8534820" cy="1854200"/>
        </p:xfrm>
        <a:graphic>
          <a:graphicData uri="http://schemas.openxmlformats.org/drawingml/2006/table">
            <a:tbl>
              <a:tblPr firstRow="1" bandRow="1">
                <a:tableStyleId>{7207B5E3-C84D-437C-8577-B3E8D5512DED}</a:tableStyleId>
              </a:tblPr>
              <a:tblGrid>
                <a:gridCol w="781740">
                  <a:extLst>
                    <a:ext uri="{9D8B030D-6E8A-4147-A177-3AD203B41FA5}">
                      <a16:colId xmlns:a16="http://schemas.microsoft.com/office/drawing/2014/main" xmlns="" val="1224806065"/>
                    </a:ext>
                  </a:extLst>
                </a:gridCol>
                <a:gridCol w="3600400">
                  <a:extLst>
                    <a:ext uri="{9D8B030D-6E8A-4147-A177-3AD203B41FA5}">
                      <a16:colId xmlns:a16="http://schemas.microsoft.com/office/drawing/2014/main" xmlns="" val="2383590769"/>
                    </a:ext>
                  </a:extLst>
                </a:gridCol>
                <a:gridCol w="792088">
                  <a:extLst>
                    <a:ext uri="{9D8B030D-6E8A-4147-A177-3AD203B41FA5}">
                      <a16:colId xmlns:a16="http://schemas.microsoft.com/office/drawing/2014/main" xmlns="" val="3847418915"/>
                    </a:ext>
                  </a:extLst>
                </a:gridCol>
                <a:gridCol w="1152128">
                  <a:extLst>
                    <a:ext uri="{9D8B030D-6E8A-4147-A177-3AD203B41FA5}">
                      <a16:colId xmlns:a16="http://schemas.microsoft.com/office/drawing/2014/main" xmlns="" val="279533984"/>
                    </a:ext>
                  </a:extLst>
                </a:gridCol>
                <a:gridCol w="1008112">
                  <a:extLst>
                    <a:ext uri="{9D8B030D-6E8A-4147-A177-3AD203B41FA5}">
                      <a16:colId xmlns:a16="http://schemas.microsoft.com/office/drawing/2014/main" xmlns="" val="2216076140"/>
                    </a:ext>
                  </a:extLst>
                </a:gridCol>
                <a:gridCol w="1200352">
                  <a:extLst>
                    <a:ext uri="{9D8B030D-6E8A-4147-A177-3AD203B41FA5}">
                      <a16:colId xmlns:a16="http://schemas.microsoft.com/office/drawing/2014/main" xmlns="" val="2455576664"/>
                    </a:ext>
                  </a:extLst>
                </a:gridCol>
              </a:tblGrid>
              <a:tr h="370840">
                <a:tc>
                  <a:txBody>
                    <a:bodyPr/>
                    <a:lstStyle/>
                    <a:p>
                      <a:r>
                        <a:rPr lang="en-US" dirty="0"/>
                        <a:t>Issue ID</a:t>
                      </a:r>
                    </a:p>
                  </a:txBody>
                  <a:tcPr/>
                </a:tc>
                <a:tc>
                  <a:txBody>
                    <a:bodyPr/>
                    <a:lstStyle/>
                    <a:p>
                      <a:r>
                        <a:rPr lang="en-US" dirty="0"/>
                        <a:t>Description</a:t>
                      </a:r>
                    </a:p>
                  </a:txBody>
                  <a:tcPr/>
                </a:tc>
                <a:tc>
                  <a:txBody>
                    <a:bodyPr/>
                    <a:lstStyle/>
                    <a:p>
                      <a:r>
                        <a:rPr lang="en-US" dirty="0"/>
                        <a:t>Status</a:t>
                      </a:r>
                    </a:p>
                  </a:txBody>
                  <a:tcPr/>
                </a:tc>
                <a:tc>
                  <a:txBody>
                    <a:bodyPr/>
                    <a:lstStyle/>
                    <a:p>
                      <a:r>
                        <a:rPr lang="en-US" dirty="0"/>
                        <a:t>Est due date</a:t>
                      </a:r>
                    </a:p>
                  </a:txBody>
                  <a:tcPr/>
                </a:tc>
                <a:tc>
                  <a:txBody>
                    <a:bodyPr/>
                    <a:lstStyle/>
                    <a:p>
                      <a:r>
                        <a:rPr lang="en-US" dirty="0"/>
                        <a:t>Resolved</a:t>
                      </a:r>
                    </a:p>
                  </a:txBody>
                  <a:tcPr/>
                </a:tc>
                <a:tc>
                  <a:txBody>
                    <a:bodyPr/>
                    <a:lstStyle/>
                    <a:p>
                      <a:r>
                        <a:rPr lang="en-US" dirty="0"/>
                        <a:t>Assigned to</a:t>
                      </a:r>
                    </a:p>
                  </a:txBody>
                  <a:tcPr/>
                </a:tc>
                <a:extLst>
                  <a:ext uri="{0D108BD9-81ED-4DB2-BD59-A6C34878D82A}">
                    <a16:rowId xmlns:a16="http://schemas.microsoft.com/office/drawing/2014/main" xmlns="" val="3907633217"/>
                  </a:ext>
                </a:extLst>
              </a:tr>
              <a:tr h="370840">
                <a:tc>
                  <a:txBody>
                    <a:bodyPr/>
                    <a:lstStyle/>
                    <a:p>
                      <a:endParaRPr lang="en-US" sz="1050" dirty="0"/>
                    </a:p>
                  </a:txBody>
                  <a:tcPr/>
                </a:tc>
                <a:tc>
                  <a:txBody>
                    <a:bodyPr/>
                    <a:lstStyle/>
                    <a:p>
                      <a:endParaRPr lang="en-US" sz="1050" dirty="0"/>
                    </a:p>
                  </a:txBody>
                  <a:tcPr/>
                </a:tc>
                <a:tc>
                  <a:txBody>
                    <a:bodyPr/>
                    <a:lstStyle/>
                    <a:p>
                      <a:pPr algn="ctr"/>
                      <a:r>
                        <a:rPr lang="en-US" sz="1050" dirty="0"/>
                        <a:t>G</a:t>
                      </a:r>
                    </a:p>
                  </a:txBody>
                  <a:tcPr anchor="ctr">
                    <a:solidFill>
                      <a:srgbClr val="00B050"/>
                    </a:solidFill>
                  </a:tcPr>
                </a:tc>
                <a:tc>
                  <a:txBody>
                    <a:bodyPr/>
                    <a:lstStyle/>
                    <a:p>
                      <a:endParaRPr lang="en-US" sz="1050" dirty="0"/>
                    </a:p>
                  </a:txBody>
                  <a:tcPr/>
                </a:tc>
                <a:tc>
                  <a:txBody>
                    <a:bodyPr/>
                    <a:lstStyle/>
                    <a:p>
                      <a:endParaRPr lang="en-US" sz="1050"/>
                    </a:p>
                  </a:txBody>
                  <a:tcPr/>
                </a:tc>
                <a:tc>
                  <a:txBody>
                    <a:bodyPr/>
                    <a:lstStyle/>
                    <a:p>
                      <a:endParaRPr lang="en-US" sz="1050"/>
                    </a:p>
                  </a:txBody>
                  <a:tcPr/>
                </a:tc>
                <a:extLst>
                  <a:ext uri="{0D108BD9-81ED-4DB2-BD59-A6C34878D82A}">
                    <a16:rowId xmlns:a16="http://schemas.microsoft.com/office/drawing/2014/main" xmlns="" val="3240312202"/>
                  </a:ext>
                </a:extLst>
              </a:tr>
              <a:tr h="370840">
                <a:tc>
                  <a:txBody>
                    <a:bodyPr/>
                    <a:lstStyle/>
                    <a:p>
                      <a:endParaRPr lang="en-US" sz="1050"/>
                    </a:p>
                  </a:txBody>
                  <a:tcPr/>
                </a:tc>
                <a:tc>
                  <a:txBody>
                    <a:bodyPr/>
                    <a:lstStyle/>
                    <a:p>
                      <a:endParaRPr lang="en-US" sz="1050" dirty="0"/>
                    </a:p>
                  </a:txBody>
                  <a:tcPr/>
                </a:tc>
                <a:tc>
                  <a:txBody>
                    <a:bodyPr/>
                    <a:lstStyle/>
                    <a:p>
                      <a:pPr algn="ctr"/>
                      <a:r>
                        <a:rPr lang="en-US" sz="1050" dirty="0"/>
                        <a:t>Y</a:t>
                      </a:r>
                    </a:p>
                  </a:txBody>
                  <a:tcPr anchor="ctr">
                    <a:solidFill>
                      <a:srgbClr val="FFFF00"/>
                    </a:solidFill>
                  </a:tcPr>
                </a:tc>
                <a:tc>
                  <a:txBody>
                    <a:bodyPr/>
                    <a:lstStyle/>
                    <a:p>
                      <a:endParaRPr lang="en-US" sz="1050"/>
                    </a:p>
                  </a:txBody>
                  <a:tcPr/>
                </a:tc>
                <a:tc>
                  <a:txBody>
                    <a:bodyPr/>
                    <a:lstStyle/>
                    <a:p>
                      <a:endParaRPr lang="en-US" sz="1050"/>
                    </a:p>
                  </a:txBody>
                  <a:tcPr/>
                </a:tc>
                <a:tc>
                  <a:txBody>
                    <a:bodyPr/>
                    <a:lstStyle/>
                    <a:p>
                      <a:endParaRPr lang="en-US" sz="1050"/>
                    </a:p>
                  </a:txBody>
                  <a:tcPr/>
                </a:tc>
                <a:extLst>
                  <a:ext uri="{0D108BD9-81ED-4DB2-BD59-A6C34878D82A}">
                    <a16:rowId xmlns:a16="http://schemas.microsoft.com/office/drawing/2014/main" xmlns="" val="3927886576"/>
                  </a:ext>
                </a:extLst>
              </a:tr>
              <a:tr h="370840">
                <a:tc>
                  <a:txBody>
                    <a:bodyPr/>
                    <a:lstStyle/>
                    <a:p>
                      <a:endParaRPr lang="en-US" sz="1050"/>
                    </a:p>
                  </a:txBody>
                  <a:tcPr/>
                </a:tc>
                <a:tc>
                  <a:txBody>
                    <a:bodyPr/>
                    <a:lstStyle/>
                    <a:p>
                      <a:endParaRPr lang="en-US" sz="1050"/>
                    </a:p>
                  </a:txBody>
                  <a:tcPr/>
                </a:tc>
                <a:tc>
                  <a:txBody>
                    <a:bodyPr/>
                    <a:lstStyle/>
                    <a:p>
                      <a:pPr algn="ctr"/>
                      <a:r>
                        <a:rPr lang="en-US" sz="1050" dirty="0"/>
                        <a:t>G</a:t>
                      </a:r>
                    </a:p>
                  </a:txBody>
                  <a:tcPr anchor="ctr">
                    <a:solidFill>
                      <a:srgbClr val="00B050"/>
                    </a:solidFill>
                  </a:tcPr>
                </a:tc>
                <a:tc>
                  <a:txBody>
                    <a:bodyPr/>
                    <a:lstStyle/>
                    <a:p>
                      <a:endParaRPr lang="en-US" sz="1050"/>
                    </a:p>
                  </a:txBody>
                  <a:tcPr/>
                </a:tc>
                <a:tc>
                  <a:txBody>
                    <a:bodyPr/>
                    <a:lstStyle/>
                    <a:p>
                      <a:endParaRPr lang="en-US" sz="1050"/>
                    </a:p>
                  </a:txBody>
                  <a:tcPr/>
                </a:tc>
                <a:tc>
                  <a:txBody>
                    <a:bodyPr/>
                    <a:lstStyle/>
                    <a:p>
                      <a:endParaRPr lang="en-US" sz="1050"/>
                    </a:p>
                  </a:txBody>
                  <a:tcPr/>
                </a:tc>
                <a:extLst>
                  <a:ext uri="{0D108BD9-81ED-4DB2-BD59-A6C34878D82A}">
                    <a16:rowId xmlns:a16="http://schemas.microsoft.com/office/drawing/2014/main" xmlns="" val="1560215541"/>
                  </a:ext>
                </a:extLst>
              </a:tr>
              <a:tr h="370840">
                <a:tc>
                  <a:txBody>
                    <a:bodyPr/>
                    <a:lstStyle/>
                    <a:p>
                      <a:endParaRPr lang="en-US" sz="1050"/>
                    </a:p>
                  </a:txBody>
                  <a:tcPr/>
                </a:tc>
                <a:tc>
                  <a:txBody>
                    <a:bodyPr/>
                    <a:lstStyle/>
                    <a:p>
                      <a:endParaRPr lang="en-US" sz="1050"/>
                    </a:p>
                  </a:txBody>
                  <a:tcPr/>
                </a:tc>
                <a:tc>
                  <a:txBody>
                    <a:bodyPr/>
                    <a:lstStyle/>
                    <a:p>
                      <a:pPr algn="ctr"/>
                      <a:r>
                        <a:rPr lang="en-US" sz="1050" dirty="0"/>
                        <a:t>G</a:t>
                      </a:r>
                    </a:p>
                  </a:txBody>
                  <a:tcPr anchor="ctr">
                    <a:solidFill>
                      <a:srgbClr val="00B050"/>
                    </a:solidFill>
                  </a:tcPr>
                </a:tc>
                <a:tc>
                  <a:txBody>
                    <a:bodyPr/>
                    <a:lstStyle/>
                    <a:p>
                      <a:endParaRPr lang="en-US" sz="1050"/>
                    </a:p>
                  </a:txBody>
                  <a:tcPr/>
                </a:tc>
                <a:tc>
                  <a:txBody>
                    <a:bodyPr/>
                    <a:lstStyle/>
                    <a:p>
                      <a:endParaRPr lang="en-US" sz="1050"/>
                    </a:p>
                  </a:txBody>
                  <a:tcPr/>
                </a:tc>
                <a:tc>
                  <a:txBody>
                    <a:bodyPr/>
                    <a:lstStyle/>
                    <a:p>
                      <a:endParaRPr lang="en-US" sz="1050" dirty="0"/>
                    </a:p>
                  </a:txBody>
                  <a:tcPr/>
                </a:tc>
                <a:extLst>
                  <a:ext uri="{0D108BD9-81ED-4DB2-BD59-A6C34878D82A}">
                    <a16:rowId xmlns:a16="http://schemas.microsoft.com/office/drawing/2014/main" xmlns="" val="3319442216"/>
                  </a:ext>
                </a:extLst>
              </a:tr>
            </a:tbl>
          </a:graphicData>
        </a:graphic>
      </p:graphicFrame>
      <p:graphicFrame>
        <p:nvGraphicFramePr>
          <p:cNvPr id="3" name="Table 2">
            <a:extLst>
              <a:ext uri="{FF2B5EF4-FFF2-40B4-BE49-F238E27FC236}">
                <a16:creationId xmlns:a16="http://schemas.microsoft.com/office/drawing/2014/main" xmlns="" id="{7785AC83-EB27-4AAA-8225-DED0BBA0B952}"/>
              </a:ext>
            </a:extLst>
          </p:cNvPr>
          <p:cNvGraphicFramePr>
            <a:graphicFrameLocks noGrp="1"/>
          </p:cNvGraphicFramePr>
          <p:nvPr>
            <p:extLst>
              <p:ext uri="{D42A27DB-BD31-4B8C-83A1-F6EECF244321}">
                <p14:modId xmlns:p14="http://schemas.microsoft.com/office/powerpoint/2010/main" val="1212346892"/>
              </p:ext>
            </p:extLst>
          </p:nvPr>
        </p:nvGraphicFramePr>
        <p:xfrm>
          <a:off x="6437437" y="3192794"/>
          <a:ext cx="2376264" cy="1483360"/>
        </p:xfrm>
        <a:graphic>
          <a:graphicData uri="http://schemas.openxmlformats.org/drawingml/2006/table">
            <a:tbl>
              <a:tblPr firstRow="1" bandRow="1">
                <a:tableStyleId>{7207B5E3-C84D-437C-8577-B3E8D5512DED}</a:tableStyleId>
              </a:tblPr>
              <a:tblGrid>
                <a:gridCol w="1224136">
                  <a:extLst>
                    <a:ext uri="{9D8B030D-6E8A-4147-A177-3AD203B41FA5}">
                      <a16:colId xmlns:a16="http://schemas.microsoft.com/office/drawing/2014/main" xmlns="" val="2802551266"/>
                    </a:ext>
                  </a:extLst>
                </a:gridCol>
                <a:gridCol w="1152128">
                  <a:extLst>
                    <a:ext uri="{9D8B030D-6E8A-4147-A177-3AD203B41FA5}">
                      <a16:colId xmlns:a16="http://schemas.microsoft.com/office/drawing/2014/main" xmlns="" val="2261648060"/>
                    </a:ext>
                  </a:extLst>
                </a:gridCol>
              </a:tblGrid>
              <a:tr h="370840">
                <a:tc>
                  <a:txBody>
                    <a:bodyPr/>
                    <a:lstStyle/>
                    <a:p>
                      <a:r>
                        <a:rPr lang="en-US" dirty="0"/>
                        <a:t>SR status</a:t>
                      </a:r>
                    </a:p>
                  </a:txBody>
                  <a:tcPr/>
                </a:tc>
                <a:tc>
                  <a:txBody>
                    <a:bodyPr/>
                    <a:lstStyle/>
                    <a:p>
                      <a:r>
                        <a:rPr lang="en-US" dirty="0"/>
                        <a:t>Count</a:t>
                      </a:r>
                    </a:p>
                  </a:txBody>
                  <a:tcPr/>
                </a:tc>
                <a:extLst>
                  <a:ext uri="{0D108BD9-81ED-4DB2-BD59-A6C34878D82A}">
                    <a16:rowId xmlns:a16="http://schemas.microsoft.com/office/drawing/2014/main" xmlns="" val="1697639044"/>
                  </a:ext>
                </a:extLst>
              </a:tr>
              <a:tr h="370840">
                <a:tc>
                  <a:txBody>
                    <a:bodyPr/>
                    <a:lstStyle/>
                    <a:p>
                      <a:r>
                        <a:rPr lang="en-US" sz="1050" dirty="0"/>
                        <a:t>Open</a:t>
                      </a:r>
                    </a:p>
                  </a:txBody>
                  <a:tcPr/>
                </a:tc>
                <a:tc>
                  <a:txBody>
                    <a:bodyPr/>
                    <a:lstStyle/>
                    <a:p>
                      <a:r>
                        <a:rPr lang="en-US" sz="1050" dirty="0"/>
                        <a:t>4</a:t>
                      </a:r>
                    </a:p>
                  </a:txBody>
                  <a:tcPr/>
                </a:tc>
                <a:extLst>
                  <a:ext uri="{0D108BD9-81ED-4DB2-BD59-A6C34878D82A}">
                    <a16:rowId xmlns:a16="http://schemas.microsoft.com/office/drawing/2014/main" xmlns="" val="729720697"/>
                  </a:ext>
                </a:extLst>
              </a:tr>
              <a:tr h="370840">
                <a:tc>
                  <a:txBody>
                    <a:bodyPr/>
                    <a:lstStyle/>
                    <a:p>
                      <a:r>
                        <a:rPr lang="en-US" sz="1050" dirty="0"/>
                        <a:t>Closed</a:t>
                      </a:r>
                    </a:p>
                  </a:txBody>
                  <a:tcPr/>
                </a:tc>
                <a:tc>
                  <a:txBody>
                    <a:bodyPr/>
                    <a:lstStyle/>
                    <a:p>
                      <a:r>
                        <a:rPr lang="en-US" sz="1050" dirty="0"/>
                        <a:t>0</a:t>
                      </a:r>
                    </a:p>
                  </a:txBody>
                  <a:tcPr/>
                </a:tc>
                <a:extLst>
                  <a:ext uri="{0D108BD9-81ED-4DB2-BD59-A6C34878D82A}">
                    <a16:rowId xmlns:a16="http://schemas.microsoft.com/office/drawing/2014/main" xmlns="" val="477520038"/>
                  </a:ext>
                </a:extLst>
              </a:tr>
              <a:tr h="370840">
                <a:tc>
                  <a:txBody>
                    <a:bodyPr/>
                    <a:lstStyle/>
                    <a:p>
                      <a:r>
                        <a:rPr lang="en-US" sz="1050" dirty="0"/>
                        <a:t>Blocked</a:t>
                      </a:r>
                    </a:p>
                  </a:txBody>
                  <a:tcPr/>
                </a:tc>
                <a:tc>
                  <a:txBody>
                    <a:bodyPr/>
                    <a:lstStyle/>
                    <a:p>
                      <a:r>
                        <a:rPr lang="en-US" sz="1050" dirty="0"/>
                        <a:t>0</a:t>
                      </a:r>
                    </a:p>
                  </a:txBody>
                  <a:tcPr/>
                </a:tc>
                <a:extLst>
                  <a:ext uri="{0D108BD9-81ED-4DB2-BD59-A6C34878D82A}">
                    <a16:rowId xmlns:a16="http://schemas.microsoft.com/office/drawing/2014/main" xmlns="" val="1853923193"/>
                  </a:ext>
                </a:extLst>
              </a:tr>
            </a:tbl>
          </a:graphicData>
        </a:graphic>
      </p:graphicFrame>
      <p:sp>
        <p:nvSpPr>
          <p:cNvPr id="6" name="Date Placeholder 5"/>
          <p:cNvSpPr>
            <a:spLocks noGrp="1"/>
          </p:cNvSpPr>
          <p:nvPr>
            <p:ph type="dt" sz="half" idx="13"/>
          </p:nvPr>
        </p:nvSpPr>
        <p:spPr/>
        <p:txBody>
          <a:bodyPr/>
          <a:lstStyle/>
          <a:p>
            <a:r>
              <a:rPr lang="en-US" smtClean="0"/>
              <a:t>00 Month 0000</a:t>
            </a:r>
            <a:endParaRPr lang="en-US" dirty="0"/>
          </a:p>
        </p:txBody>
      </p:sp>
      <p:sp>
        <p:nvSpPr>
          <p:cNvPr id="8" name="Footer Placeholder 7"/>
          <p:cNvSpPr>
            <a:spLocks noGrp="1"/>
          </p:cNvSpPr>
          <p:nvPr>
            <p:ph type="ftr" sz="quarter" idx="11"/>
          </p:nvPr>
        </p:nvSpPr>
        <p:spPr/>
        <p:txBody>
          <a:bodyPr/>
          <a:lstStyle/>
          <a:p>
            <a:r>
              <a:rPr lang="en-US" smtClean="0"/>
              <a:t>Pega Weekly Status Report</a:t>
            </a:r>
            <a:endParaRPr lang="en-US" dirty="0"/>
          </a:p>
        </p:txBody>
      </p:sp>
    </p:spTree>
    <p:extLst>
      <p:ext uri="{BB962C8B-B14F-4D97-AF65-F5344CB8AC3E}">
        <p14:creationId xmlns:p14="http://schemas.microsoft.com/office/powerpoint/2010/main" val="726230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4C005EB-05AB-4350-8862-D44178390B49}" type="slidenum">
              <a:rPr lang="en-US" smtClean="0"/>
              <a:pPr/>
              <a:t>12</a:t>
            </a:fld>
            <a:endParaRPr lang="en-US" dirty="0"/>
          </a:p>
        </p:txBody>
      </p:sp>
      <p:sp>
        <p:nvSpPr>
          <p:cNvPr id="6" name="Title 2"/>
          <p:cNvSpPr txBox="1">
            <a:spLocks/>
          </p:cNvSpPr>
          <p:nvPr/>
        </p:nvSpPr>
        <p:spPr>
          <a:xfrm>
            <a:off x="365723" y="183219"/>
            <a:ext cx="8412556" cy="312047"/>
          </a:xfrm>
          <a:prstGeom prst="rect">
            <a:avLst/>
          </a:prstGeom>
        </p:spPr>
        <p:txBody>
          <a:bodyPr vert="horz" lIns="0" tIns="0" rIns="0" bIns="0" rtlCol="0" anchor="ctr" anchorCtr="0">
            <a:normAutofit/>
          </a:bodyPr>
          <a:lstStyle>
            <a:lvl1pPr algn="l" defTabSz="914400" rtl="0" eaLnBrk="1" latinLnBrk="0" hangingPunct="1">
              <a:lnSpc>
                <a:spcPct val="90000"/>
              </a:lnSpc>
              <a:spcBef>
                <a:spcPct val="0"/>
              </a:spcBef>
              <a:buNone/>
              <a:defRPr sz="2000" b="1" kern="1200">
                <a:solidFill>
                  <a:schemeClr val="tx2"/>
                </a:solidFill>
                <a:latin typeface="+mj-lt"/>
                <a:ea typeface="+mj-ea"/>
                <a:cs typeface="+mj-cs"/>
              </a:defRPr>
            </a:lvl1pPr>
          </a:lstStyle>
          <a:p>
            <a:r>
              <a:rPr lang="en-US" sz="2059" dirty="0">
                <a:latin typeface="+mn-lt"/>
              </a:rPr>
              <a:t>Environments status as of [Month] [Day] </a:t>
            </a:r>
          </a:p>
        </p:txBody>
      </p:sp>
      <p:graphicFrame>
        <p:nvGraphicFramePr>
          <p:cNvPr id="10" name="Table 9">
            <a:extLst>
              <a:ext uri="{FF2B5EF4-FFF2-40B4-BE49-F238E27FC236}">
                <a16:creationId xmlns:a16="http://schemas.microsoft.com/office/drawing/2014/main" xmlns="" id="{722D4E3D-394D-4880-9ED6-3FCEE5E33A3A}"/>
              </a:ext>
            </a:extLst>
          </p:cNvPr>
          <p:cNvGraphicFramePr>
            <a:graphicFrameLocks noGrp="1"/>
          </p:cNvGraphicFramePr>
          <p:nvPr>
            <p:extLst>
              <p:ext uri="{D42A27DB-BD31-4B8C-83A1-F6EECF244321}">
                <p14:modId xmlns:p14="http://schemas.microsoft.com/office/powerpoint/2010/main" val="1228554100"/>
              </p:ext>
            </p:extLst>
          </p:nvPr>
        </p:nvGraphicFramePr>
        <p:xfrm>
          <a:off x="407918" y="2427734"/>
          <a:ext cx="8412554" cy="2272956"/>
        </p:xfrm>
        <a:graphic>
          <a:graphicData uri="http://schemas.openxmlformats.org/drawingml/2006/table">
            <a:tbl>
              <a:tblPr firstRow="1" firstCol="1" bandRow="1">
                <a:tableStyleId>{9DCAF9ED-07DC-4A11-8D7F-57B35C25682E}</a:tableStyleId>
              </a:tblPr>
              <a:tblGrid>
                <a:gridCol w="273576">
                  <a:extLst>
                    <a:ext uri="{9D8B030D-6E8A-4147-A177-3AD203B41FA5}">
                      <a16:colId xmlns:a16="http://schemas.microsoft.com/office/drawing/2014/main" xmlns="" val="434554450"/>
                    </a:ext>
                  </a:extLst>
                </a:gridCol>
                <a:gridCol w="472535">
                  <a:extLst>
                    <a:ext uri="{9D8B030D-6E8A-4147-A177-3AD203B41FA5}">
                      <a16:colId xmlns:a16="http://schemas.microsoft.com/office/drawing/2014/main" xmlns="" val="3062893"/>
                    </a:ext>
                  </a:extLst>
                </a:gridCol>
                <a:gridCol w="1654080">
                  <a:extLst>
                    <a:ext uri="{9D8B030D-6E8A-4147-A177-3AD203B41FA5}">
                      <a16:colId xmlns:a16="http://schemas.microsoft.com/office/drawing/2014/main" xmlns="" val="2905676504"/>
                    </a:ext>
                  </a:extLst>
                </a:gridCol>
                <a:gridCol w="884171">
                  <a:extLst>
                    <a:ext uri="{9D8B030D-6E8A-4147-A177-3AD203B41FA5}">
                      <a16:colId xmlns:a16="http://schemas.microsoft.com/office/drawing/2014/main" xmlns="" val="1291651713"/>
                    </a:ext>
                  </a:extLst>
                </a:gridCol>
                <a:gridCol w="824702">
                  <a:extLst>
                    <a:ext uri="{9D8B030D-6E8A-4147-A177-3AD203B41FA5}">
                      <a16:colId xmlns:a16="http://schemas.microsoft.com/office/drawing/2014/main" xmlns="" val="4286085380"/>
                    </a:ext>
                  </a:extLst>
                </a:gridCol>
                <a:gridCol w="961988">
                  <a:extLst>
                    <a:ext uri="{9D8B030D-6E8A-4147-A177-3AD203B41FA5}">
                      <a16:colId xmlns:a16="http://schemas.microsoft.com/office/drawing/2014/main" xmlns="" val="3866214328"/>
                    </a:ext>
                  </a:extLst>
                </a:gridCol>
                <a:gridCol w="1113834">
                  <a:extLst>
                    <a:ext uri="{9D8B030D-6E8A-4147-A177-3AD203B41FA5}">
                      <a16:colId xmlns:a16="http://schemas.microsoft.com/office/drawing/2014/main" xmlns="" val="4043160630"/>
                    </a:ext>
                  </a:extLst>
                </a:gridCol>
                <a:gridCol w="1113834">
                  <a:extLst>
                    <a:ext uri="{9D8B030D-6E8A-4147-A177-3AD203B41FA5}">
                      <a16:colId xmlns:a16="http://schemas.microsoft.com/office/drawing/2014/main" xmlns="" val="1498552064"/>
                    </a:ext>
                  </a:extLst>
                </a:gridCol>
                <a:gridCol w="1113834">
                  <a:extLst>
                    <a:ext uri="{9D8B030D-6E8A-4147-A177-3AD203B41FA5}">
                      <a16:colId xmlns:a16="http://schemas.microsoft.com/office/drawing/2014/main" xmlns="" val="1725414683"/>
                    </a:ext>
                  </a:extLst>
                </a:gridCol>
              </a:tblGrid>
              <a:tr h="296088">
                <a:tc>
                  <a:txBody>
                    <a:bodyPr/>
                    <a:lstStyle/>
                    <a:p>
                      <a:pPr marL="0" marR="0" algn="ctr">
                        <a:spcBef>
                          <a:spcPts val="0"/>
                        </a:spcBef>
                        <a:spcAft>
                          <a:spcPts val="0"/>
                        </a:spcAft>
                      </a:pPr>
                      <a:r>
                        <a:rPr lang="en-US" sz="600" dirty="0">
                          <a:effectLst/>
                        </a:rPr>
                        <a:t>S #</a:t>
                      </a:r>
                      <a:endParaRPr lang="en-US" sz="700" dirty="0">
                        <a:solidFill>
                          <a:schemeClr val="bg1"/>
                        </a:solidFill>
                        <a:effectLst/>
                        <a:latin typeface="Calibri" panose="020F0502020204030204" pitchFamily="34" charset="0"/>
                        <a:ea typeface="Calibri" panose="020F0502020204030204" pitchFamily="34" charset="0"/>
                      </a:endParaRPr>
                    </a:p>
                  </a:txBody>
                  <a:tcPr marL="20170" marR="13714" marT="13714" marB="13446"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600" dirty="0">
                          <a:effectLst/>
                        </a:rPr>
                        <a:t>Team</a:t>
                      </a:r>
                      <a:endParaRPr lang="en-US" sz="700" dirty="0">
                        <a:solidFill>
                          <a:schemeClr val="bg1"/>
                        </a:solidFill>
                        <a:effectLst/>
                        <a:latin typeface="Calibri" panose="020F0502020204030204" pitchFamily="34" charset="0"/>
                        <a:ea typeface="Calibri" panose="020F0502020204030204" pitchFamily="34" charset="0"/>
                      </a:endParaRPr>
                    </a:p>
                  </a:txBody>
                  <a:tcPr marL="20170" marR="13714" marT="13714" marB="13446"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600" dirty="0">
                          <a:effectLst/>
                        </a:rPr>
                        <a:t>Description</a:t>
                      </a:r>
                      <a:endParaRPr lang="en-US" sz="700" dirty="0">
                        <a:solidFill>
                          <a:schemeClr val="bg1"/>
                        </a:solidFill>
                        <a:effectLst/>
                        <a:latin typeface="Calibri" panose="020F0502020204030204" pitchFamily="34" charset="0"/>
                        <a:ea typeface="Calibri" panose="020F0502020204030204" pitchFamily="34" charset="0"/>
                      </a:endParaRPr>
                    </a:p>
                  </a:txBody>
                  <a:tcPr marL="20170" marR="13714" marT="13714" marB="13446"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600" dirty="0">
                          <a:effectLst/>
                        </a:rPr>
                        <a:t>Dev</a:t>
                      </a:r>
                      <a:br>
                        <a:rPr lang="en-US" sz="600" dirty="0">
                          <a:effectLst/>
                        </a:rPr>
                      </a:br>
                      <a:r>
                        <a:rPr lang="en-US" sz="600" dirty="0">
                          <a:effectLst/>
                        </a:rPr>
                        <a:t>LWSPNCB00009D16</a:t>
                      </a:r>
                      <a:endParaRPr lang="en-US" sz="700" dirty="0">
                        <a:solidFill>
                          <a:schemeClr val="bg1"/>
                        </a:solidFill>
                        <a:effectLst/>
                        <a:latin typeface="Calibri" panose="020F0502020204030204" pitchFamily="34" charset="0"/>
                        <a:ea typeface="Calibri" panose="020F0502020204030204" pitchFamily="34" charset="0"/>
                      </a:endParaRPr>
                    </a:p>
                  </a:txBody>
                  <a:tcPr marL="20170" marR="13714" marT="13714" marB="13446"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600" dirty="0">
                          <a:effectLst/>
                        </a:rPr>
                        <a:t>SIT</a:t>
                      </a:r>
                      <a:br>
                        <a:rPr lang="en-US" sz="600" dirty="0">
                          <a:effectLst/>
                        </a:rPr>
                      </a:br>
                      <a:r>
                        <a:rPr lang="en-US" sz="600" dirty="0">
                          <a:effectLst/>
                        </a:rPr>
                        <a:t>LWSPNCB00009S09</a:t>
                      </a:r>
                      <a:endParaRPr lang="en-US" sz="700" dirty="0">
                        <a:solidFill>
                          <a:schemeClr val="bg1"/>
                        </a:solidFill>
                        <a:effectLst/>
                        <a:latin typeface="Calibri" panose="020F0502020204030204" pitchFamily="34" charset="0"/>
                        <a:ea typeface="Calibri" panose="020F0502020204030204" pitchFamily="34" charset="0"/>
                      </a:endParaRPr>
                    </a:p>
                  </a:txBody>
                  <a:tcPr marL="20170" marR="13714" marT="13714" marB="13446"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600" dirty="0">
                          <a:effectLst/>
                        </a:rPr>
                        <a:t>UAT</a:t>
                      </a:r>
                      <a:br>
                        <a:rPr lang="en-US" sz="600" dirty="0">
                          <a:effectLst/>
                        </a:rPr>
                      </a:br>
                      <a:r>
                        <a:rPr lang="en-US" sz="600" dirty="0">
                          <a:effectLst/>
                        </a:rPr>
                        <a:t>lwsprib00001q24</a:t>
                      </a:r>
                      <a:endParaRPr lang="en-US" sz="700" dirty="0">
                        <a:solidFill>
                          <a:schemeClr val="bg1"/>
                        </a:solidFill>
                        <a:effectLst/>
                        <a:latin typeface="Calibri" panose="020F0502020204030204" pitchFamily="34" charset="0"/>
                        <a:ea typeface="Calibri" panose="020F0502020204030204" pitchFamily="34" charset="0"/>
                      </a:endParaRPr>
                    </a:p>
                  </a:txBody>
                  <a:tcPr marL="20170" marR="13714" marT="13714" marB="13446"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600" dirty="0">
                          <a:effectLst/>
                        </a:rPr>
                        <a:t>QA</a:t>
                      </a:r>
                      <a:br>
                        <a:rPr lang="en-US" sz="600" dirty="0">
                          <a:effectLst/>
                        </a:rPr>
                      </a:br>
                      <a:r>
                        <a:rPr lang="en-US" sz="600" dirty="0">
                          <a:effectLst/>
                        </a:rPr>
                        <a:t>LWSPRIB00001Q17, 1Q18, 1Q19</a:t>
                      </a:r>
                      <a:endParaRPr lang="en-US" sz="700" dirty="0">
                        <a:solidFill>
                          <a:schemeClr val="bg1"/>
                        </a:solidFill>
                        <a:effectLst/>
                        <a:latin typeface="Calibri" panose="020F0502020204030204" pitchFamily="34" charset="0"/>
                        <a:ea typeface="Calibri" panose="020F0502020204030204" pitchFamily="34" charset="0"/>
                      </a:endParaRPr>
                    </a:p>
                  </a:txBody>
                  <a:tcPr marL="20170" marR="13714" marT="13714" marB="13446"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600" dirty="0">
                          <a:effectLst/>
                        </a:rPr>
                        <a:t>Prod</a:t>
                      </a:r>
                      <a:br>
                        <a:rPr lang="en-US" sz="600" dirty="0">
                          <a:effectLst/>
                        </a:rPr>
                      </a:br>
                      <a:r>
                        <a:rPr lang="en-US" sz="600" dirty="0">
                          <a:effectLst/>
                        </a:rPr>
                        <a:t>LWSPRIB00001049, 1050, 1051</a:t>
                      </a:r>
                      <a:endParaRPr lang="en-US" sz="700" dirty="0">
                        <a:solidFill>
                          <a:schemeClr val="bg1"/>
                        </a:solidFill>
                        <a:effectLst/>
                        <a:latin typeface="Calibri" panose="020F0502020204030204" pitchFamily="34" charset="0"/>
                        <a:ea typeface="Calibri" panose="020F0502020204030204" pitchFamily="34" charset="0"/>
                      </a:endParaRPr>
                    </a:p>
                  </a:txBody>
                  <a:tcPr marL="20170" marR="13714" marT="13714" marB="13446"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600" dirty="0">
                          <a:effectLst/>
                        </a:rPr>
                        <a:t>Training</a:t>
                      </a:r>
                      <a:br>
                        <a:rPr lang="en-US" sz="600" dirty="0">
                          <a:effectLst/>
                        </a:rPr>
                      </a:br>
                      <a:r>
                        <a:rPr lang="en-US" sz="600" dirty="0">
                          <a:effectLst/>
                        </a:rPr>
                        <a:t>LWSPRIB00001R01</a:t>
                      </a:r>
                      <a:endParaRPr lang="en-US" sz="700" dirty="0">
                        <a:solidFill>
                          <a:schemeClr val="bg1"/>
                        </a:solidFill>
                        <a:effectLst/>
                        <a:latin typeface="Calibri" panose="020F0502020204030204" pitchFamily="34" charset="0"/>
                        <a:ea typeface="Calibri" panose="020F0502020204030204" pitchFamily="34" charset="0"/>
                      </a:endParaRPr>
                    </a:p>
                  </a:txBody>
                  <a:tcPr marL="20170" marR="13714" marT="13714" marB="13446"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965211816"/>
                  </a:ext>
                </a:extLst>
              </a:tr>
              <a:tr h="202144">
                <a:tc>
                  <a:txBody>
                    <a:bodyPr/>
                    <a:lstStyle/>
                    <a:p>
                      <a:pPr marL="0" marR="0" algn="ctr">
                        <a:spcBef>
                          <a:spcPts val="0"/>
                        </a:spcBef>
                        <a:spcAft>
                          <a:spcPts val="0"/>
                        </a:spcAft>
                      </a:pPr>
                      <a:r>
                        <a:rPr lang="en-US" sz="600" dirty="0">
                          <a:effectLst/>
                        </a:rPr>
                        <a:t>1</a:t>
                      </a:r>
                      <a:endParaRPr lang="en-US" sz="700" dirty="0">
                        <a:effectLst/>
                        <a:latin typeface="Calibri" panose="020F0502020204030204" pitchFamily="34" charset="0"/>
                        <a:ea typeface="Calibri" panose="020F0502020204030204" pitchFamily="34" charset="0"/>
                      </a:endParaRPr>
                    </a:p>
                  </a:txBody>
                  <a:tcPr marL="20170" marR="13714" marT="13714" marB="134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600" dirty="0">
                          <a:effectLst/>
                        </a:rPr>
                        <a:t>MW</a:t>
                      </a:r>
                      <a:endParaRPr lang="en-US" sz="700" dirty="0">
                        <a:effectLst/>
                        <a:latin typeface="Calibri" panose="020F0502020204030204" pitchFamily="34" charset="0"/>
                        <a:ea typeface="Calibri" panose="020F0502020204030204" pitchFamily="34" charset="0"/>
                      </a:endParaRPr>
                    </a:p>
                  </a:txBody>
                  <a:tcPr marL="20170" marR="13714" marT="13714" marB="134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600" dirty="0">
                          <a:effectLst/>
                        </a:rPr>
                        <a:t>GC policy (balanced)</a:t>
                      </a:r>
                      <a:endParaRPr lang="en-US" sz="700" dirty="0">
                        <a:effectLst/>
                        <a:latin typeface="Calibri" panose="020F0502020204030204" pitchFamily="34" charset="0"/>
                        <a:ea typeface="Calibri" panose="020F0502020204030204" pitchFamily="34" charset="0"/>
                      </a:endParaRPr>
                    </a:p>
                  </a:txBody>
                  <a:tcPr marL="20170" marR="13714" marT="13714" marB="134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600" kern="1200" dirty="0">
                          <a:solidFill>
                            <a:schemeClr val="tx1"/>
                          </a:solidFill>
                          <a:effectLst/>
                          <a:latin typeface="+mn-lt"/>
                          <a:ea typeface="+mn-ea"/>
                          <a:cs typeface="+mn-cs"/>
                        </a:rPr>
                        <a:t>balanced</a:t>
                      </a:r>
                      <a:br>
                        <a:rPr lang="en-US" sz="600" kern="1200" dirty="0">
                          <a:solidFill>
                            <a:schemeClr val="tx1"/>
                          </a:solidFill>
                          <a:effectLst/>
                          <a:latin typeface="+mn-lt"/>
                          <a:ea typeface="+mn-ea"/>
                          <a:cs typeface="+mn-cs"/>
                        </a:rPr>
                      </a:br>
                      <a:r>
                        <a:rPr lang="en-US" sz="600" kern="1200" dirty="0">
                          <a:solidFill>
                            <a:schemeClr val="tx1"/>
                          </a:solidFill>
                          <a:effectLst/>
                          <a:latin typeface="+mn-lt"/>
                          <a:ea typeface="+mn-ea"/>
                          <a:cs typeface="+mn-cs"/>
                        </a:rPr>
                        <a:t>Done 8/31</a:t>
                      </a:r>
                    </a:p>
                  </a:txBody>
                  <a:tcPr marL="50424" marR="5042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a:spcBef>
                          <a:spcPts val="0"/>
                        </a:spcBef>
                        <a:spcAft>
                          <a:spcPts val="0"/>
                        </a:spcAft>
                      </a:pPr>
                      <a:r>
                        <a:rPr lang="en-US" sz="600" kern="1200" dirty="0">
                          <a:solidFill>
                            <a:schemeClr val="tx1"/>
                          </a:solidFill>
                          <a:effectLst/>
                          <a:latin typeface="+mn-lt"/>
                          <a:ea typeface="+mn-ea"/>
                          <a:cs typeface="+mn-cs"/>
                        </a:rPr>
                        <a:t>balanced</a:t>
                      </a:r>
                      <a:br>
                        <a:rPr lang="en-US" sz="600" kern="1200" dirty="0">
                          <a:solidFill>
                            <a:schemeClr val="tx1"/>
                          </a:solidFill>
                          <a:effectLst/>
                          <a:latin typeface="+mn-lt"/>
                          <a:ea typeface="+mn-ea"/>
                          <a:cs typeface="+mn-cs"/>
                        </a:rPr>
                      </a:br>
                      <a:r>
                        <a:rPr lang="en-US" sz="600" kern="1200" dirty="0">
                          <a:solidFill>
                            <a:schemeClr val="tx1"/>
                          </a:solidFill>
                          <a:effectLst/>
                          <a:latin typeface="+mn-lt"/>
                          <a:ea typeface="+mn-ea"/>
                          <a:cs typeface="+mn-cs"/>
                        </a:rPr>
                        <a:t>Done 8/31</a:t>
                      </a:r>
                    </a:p>
                  </a:txBody>
                  <a:tcPr marL="50424" marR="5042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a:spcBef>
                          <a:spcPts val="0"/>
                        </a:spcBef>
                        <a:spcAft>
                          <a:spcPts val="0"/>
                        </a:spcAft>
                      </a:pPr>
                      <a:r>
                        <a:rPr lang="en-US" sz="600" kern="1200">
                          <a:solidFill>
                            <a:schemeClr val="tx1"/>
                          </a:solidFill>
                          <a:effectLst/>
                          <a:latin typeface="+mn-lt"/>
                          <a:ea typeface="+mn-ea"/>
                          <a:cs typeface="+mn-cs"/>
                        </a:rPr>
                        <a:t>balanced</a:t>
                      </a:r>
                      <a:br>
                        <a:rPr lang="en-US" sz="600" kern="1200">
                          <a:solidFill>
                            <a:schemeClr val="tx1"/>
                          </a:solidFill>
                          <a:effectLst/>
                          <a:latin typeface="+mn-lt"/>
                          <a:ea typeface="+mn-ea"/>
                          <a:cs typeface="+mn-cs"/>
                        </a:rPr>
                      </a:br>
                      <a:r>
                        <a:rPr lang="en-US" sz="600" kern="1200">
                          <a:solidFill>
                            <a:schemeClr val="tx1"/>
                          </a:solidFill>
                          <a:effectLst/>
                          <a:latin typeface="+mn-lt"/>
                          <a:ea typeface="+mn-ea"/>
                          <a:cs typeface="+mn-cs"/>
                        </a:rPr>
                        <a:t>Done 8/28</a:t>
                      </a:r>
                    </a:p>
                  </a:txBody>
                  <a:tcPr marL="50424" marR="5042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a:spcBef>
                          <a:spcPts val="0"/>
                        </a:spcBef>
                        <a:spcAft>
                          <a:spcPts val="0"/>
                        </a:spcAft>
                      </a:pPr>
                      <a:r>
                        <a:rPr lang="en-US" sz="600" kern="1200">
                          <a:solidFill>
                            <a:schemeClr val="tx1"/>
                          </a:solidFill>
                          <a:effectLst/>
                          <a:latin typeface="+mn-lt"/>
                          <a:ea typeface="+mn-ea"/>
                          <a:cs typeface="+mn-cs"/>
                        </a:rPr>
                        <a:t>balanced</a:t>
                      </a:r>
                      <a:br>
                        <a:rPr lang="en-US" sz="600" kern="1200">
                          <a:solidFill>
                            <a:schemeClr val="tx1"/>
                          </a:solidFill>
                          <a:effectLst/>
                          <a:latin typeface="+mn-lt"/>
                          <a:ea typeface="+mn-ea"/>
                          <a:cs typeface="+mn-cs"/>
                        </a:rPr>
                      </a:br>
                      <a:r>
                        <a:rPr lang="en-US" sz="600" kern="1200">
                          <a:solidFill>
                            <a:schemeClr val="tx1"/>
                          </a:solidFill>
                          <a:effectLst/>
                          <a:latin typeface="+mn-lt"/>
                          <a:ea typeface="+mn-ea"/>
                          <a:cs typeface="+mn-cs"/>
                        </a:rPr>
                        <a:t>Done 8/27</a:t>
                      </a:r>
                    </a:p>
                  </a:txBody>
                  <a:tcPr marL="50424" marR="5042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a:spcBef>
                          <a:spcPts val="0"/>
                        </a:spcBef>
                        <a:spcAft>
                          <a:spcPts val="0"/>
                        </a:spcAft>
                      </a:pPr>
                      <a:r>
                        <a:rPr lang="en-US" sz="600" kern="1200" dirty="0">
                          <a:solidFill>
                            <a:schemeClr val="tx1"/>
                          </a:solidFill>
                          <a:effectLst/>
                          <a:latin typeface="+mn-lt"/>
                          <a:ea typeface="+mn-ea"/>
                          <a:cs typeface="+mn-cs"/>
                        </a:rPr>
                        <a:t> </a:t>
                      </a:r>
                    </a:p>
                  </a:txBody>
                  <a:tcPr marL="50424" marR="5042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a:spcBef>
                          <a:spcPts val="0"/>
                        </a:spcBef>
                        <a:spcAft>
                          <a:spcPts val="0"/>
                        </a:spcAft>
                      </a:pPr>
                      <a:r>
                        <a:rPr lang="en-US" sz="600" dirty="0">
                          <a:effectLst/>
                        </a:rPr>
                        <a:t> </a:t>
                      </a:r>
                      <a:endParaRPr lang="en-US" sz="700" dirty="0">
                        <a:effectLst/>
                        <a:latin typeface="Calibri" panose="020F0502020204030204" pitchFamily="34" charset="0"/>
                        <a:ea typeface="Calibri" panose="020F0502020204030204" pitchFamily="34" charset="0"/>
                      </a:endParaRPr>
                    </a:p>
                  </a:txBody>
                  <a:tcPr marL="20170" marR="13714" marT="13714" marB="134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021166857"/>
                  </a:ext>
                </a:extLst>
              </a:tr>
              <a:tr h="202144">
                <a:tc>
                  <a:txBody>
                    <a:bodyPr/>
                    <a:lstStyle/>
                    <a:p>
                      <a:pPr marL="0" marR="0" algn="ctr">
                        <a:spcBef>
                          <a:spcPts val="0"/>
                        </a:spcBef>
                        <a:spcAft>
                          <a:spcPts val="0"/>
                        </a:spcAft>
                      </a:pPr>
                      <a:r>
                        <a:rPr lang="en-US" sz="600" dirty="0">
                          <a:effectLst/>
                        </a:rPr>
                        <a:t>2</a:t>
                      </a:r>
                      <a:endParaRPr lang="en-US" sz="700" dirty="0">
                        <a:effectLst/>
                        <a:latin typeface="Calibri" panose="020F0502020204030204" pitchFamily="34" charset="0"/>
                        <a:ea typeface="Calibri" panose="020F0502020204030204" pitchFamily="34" charset="0"/>
                      </a:endParaRPr>
                    </a:p>
                  </a:txBody>
                  <a:tcPr marL="20170" marR="13714" marT="13714" marB="134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600" dirty="0">
                          <a:effectLst/>
                        </a:rPr>
                        <a:t>MW</a:t>
                      </a:r>
                      <a:endParaRPr lang="en-US" sz="700" dirty="0">
                        <a:effectLst/>
                        <a:latin typeface="Calibri" panose="020F0502020204030204" pitchFamily="34" charset="0"/>
                        <a:ea typeface="Calibri" panose="020F0502020204030204" pitchFamily="34" charset="0"/>
                      </a:endParaRPr>
                    </a:p>
                  </a:txBody>
                  <a:tcPr marL="20170" marR="13714" marT="13714" marB="134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600" dirty="0">
                          <a:effectLst/>
                        </a:rPr>
                        <a:t>Heap size (both min &amp; max to 8gb)</a:t>
                      </a:r>
                      <a:endParaRPr lang="en-US" sz="700" dirty="0">
                        <a:effectLst/>
                        <a:latin typeface="Calibri" panose="020F0502020204030204" pitchFamily="34" charset="0"/>
                        <a:ea typeface="Calibri" panose="020F0502020204030204" pitchFamily="34" charset="0"/>
                      </a:endParaRPr>
                    </a:p>
                  </a:txBody>
                  <a:tcPr marL="20170" marR="13714" marT="13714" marB="134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600" kern="1200" dirty="0">
                          <a:solidFill>
                            <a:schemeClr val="tx1"/>
                          </a:solidFill>
                          <a:effectLst/>
                          <a:latin typeface="+mn-lt"/>
                          <a:ea typeface="+mn-ea"/>
                          <a:cs typeface="+mn-cs"/>
                        </a:rPr>
                        <a:t>8192/8192</a:t>
                      </a:r>
                      <a:br>
                        <a:rPr lang="en-US" sz="600" kern="1200" dirty="0">
                          <a:solidFill>
                            <a:schemeClr val="tx1"/>
                          </a:solidFill>
                          <a:effectLst/>
                          <a:latin typeface="+mn-lt"/>
                          <a:ea typeface="+mn-ea"/>
                          <a:cs typeface="+mn-cs"/>
                        </a:rPr>
                      </a:br>
                      <a:r>
                        <a:rPr lang="en-US" sz="600" kern="1200" dirty="0">
                          <a:solidFill>
                            <a:schemeClr val="tx1"/>
                          </a:solidFill>
                          <a:effectLst/>
                          <a:latin typeface="+mn-lt"/>
                          <a:ea typeface="+mn-ea"/>
                          <a:cs typeface="+mn-cs"/>
                        </a:rPr>
                        <a:t>Done 8/31</a:t>
                      </a:r>
                    </a:p>
                  </a:txBody>
                  <a:tcPr marL="50424" marR="5042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a:spcBef>
                          <a:spcPts val="0"/>
                        </a:spcBef>
                        <a:spcAft>
                          <a:spcPts val="0"/>
                        </a:spcAft>
                      </a:pPr>
                      <a:r>
                        <a:rPr lang="en-US" sz="600" kern="1200" dirty="0">
                          <a:solidFill>
                            <a:schemeClr val="tx1"/>
                          </a:solidFill>
                          <a:effectLst/>
                          <a:latin typeface="+mn-lt"/>
                          <a:ea typeface="+mn-ea"/>
                          <a:cs typeface="+mn-cs"/>
                        </a:rPr>
                        <a:t>8192/8192</a:t>
                      </a:r>
                      <a:br>
                        <a:rPr lang="en-US" sz="600" kern="1200" dirty="0">
                          <a:solidFill>
                            <a:schemeClr val="tx1"/>
                          </a:solidFill>
                          <a:effectLst/>
                          <a:latin typeface="+mn-lt"/>
                          <a:ea typeface="+mn-ea"/>
                          <a:cs typeface="+mn-cs"/>
                        </a:rPr>
                      </a:br>
                      <a:r>
                        <a:rPr lang="en-US" sz="600" kern="1200" dirty="0">
                          <a:solidFill>
                            <a:schemeClr val="tx1"/>
                          </a:solidFill>
                          <a:effectLst/>
                          <a:latin typeface="+mn-lt"/>
                          <a:ea typeface="+mn-ea"/>
                          <a:cs typeface="+mn-cs"/>
                        </a:rPr>
                        <a:t>Done 8/31</a:t>
                      </a:r>
                    </a:p>
                  </a:txBody>
                  <a:tcPr marL="50424" marR="5042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a:spcBef>
                          <a:spcPts val="0"/>
                        </a:spcBef>
                        <a:spcAft>
                          <a:spcPts val="0"/>
                        </a:spcAft>
                      </a:pPr>
                      <a:r>
                        <a:rPr lang="en-US" sz="600" kern="1200">
                          <a:solidFill>
                            <a:schemeClr val="tx1"/>
                          </a:solidFill>
                          <a:effectLst/>
                          <a:latin typeface="+mn-lt"/>
                          <a:ea typeface="+mn-ea"/>
                          <a:cs typeface="+mn-cs"/>
                        </a:rPr>
                        <a:t>8192/8192</a:t>
                      </a:r>
                      <a:br>
                        <a:rPr lang="en-US" sz="600" kern="1200">
                          <a:solidFill>
                            <a:schemeClr val="tx1"/>
                          </a:solidFill>
                          <a:effectLst/>
                          <a:latin typeface="+mn-lt"/>
                          <a:ea typeface="+mn-ea"/>
                          <a:cs typeface="+mn-cs"/>
                        </a:rPr>
                      </a:br>
                      <a:r>
                        <a:rPr lang="en-US" sz="600" kern="1200">
                          <a:solidFill>
                            <a:schemeClr val="tx1"/>
                          </a:solidFill>
                          <a:effectLst/>
                          <a:latin typeface="+mn-lt"/>
                          <a:ea typeface="+mn-ea"/>
                          <a:cs typeface="+mn-cs"/>
                        </a:rPr>
                        <a:t>Done 8/28</a:t>
                      </a:r>
                    </a:p>
                  </a:txBody>
                  <a:tcPr marL="50424" marR="5042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a:spcBef>
                          <a:spcPts val="0"/>
                        </a:spcBef>
                        <a:spcAft>
                          <a:spcPts val="0"/>
                        </a:spcAft>
                      </a:pPr>
                      <a:r>
                        <a:rPr lang="en-US" sz="600" kern="1200" dirty="0">
                          <a:solidFill>
                            <a:schemeClr val="tx1"/>
                          </a:solidFill>
                          <a:effectLst/>
                          <a:latin typeface="+mn-lt"/>
                          <a:ea typeface="+mn-ea"/>
                          <a:cs typeface="+mn-cs"/>
                        </a:rPr>
                        <a:t>8192/8192</a:t>
                      </a:r>
                      <a:br>
                        <a:rPr lang="en-US" sz="600" kern="1200" dirty="0">
                          <a:solidFill>
                            <a:schemeClr val="tx1"/>
                          </a:solidFill>
                          <a:effectLst/>
                          <a:latin typeface="+mn-lt"/>
                          <a:ea typeface="+mn-ea"/>
                          <a:cs typeface="+mn-cs"/>
                        </a:rPr>
                      </a:br>
                      <a:r>
                        <a:rPr lang="en-US" sz="600" kern="1200" dirty="0">
                          <a:solidFill>
                            <a:schemeClr val="tx1"/>
                          </a:solidFill>
                          <a:effectLst/>
                          <a:latin typeface="+mn-lt"/>
                          <a:ea typeface="+mn-ea"/>
                          <a:cs typeface="+mn-cs"/>
                        </a:rPr>
                        <a:t>Done 8/27</a:t>
                      </a:r>
                    </a:p>
                  </a:txBody>
                  <a:tcPr marL="50424" marR="5042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a:spcBef>
                          <a:spcPts val="0"/>
                        </a:spcBef>
                        <a:spcAft>
                          <a:spcPts val="0"/>
                        </a:spcAft>
                      </a:pPr>
                      <a:r>
                        <a:rPr lang="en-US" sz="600" kern="1200" dirty="0">
                          <a:solidFill>
                            <a:schemeClr val="tx1"/>
                          </a:solidFill>
                          <a:effectLst/>
                          <a:latin typeface="+mn-lt"/>
                          <a:ea typeface="+mn-ea"/>
                          <a:cs typeface="+mn-cs"/>
                        </a:rPr>
                        <a:t> </a:t>
                      </a:r>
                    </a:p>
                  </a:txBody>
                  <a:tcPr marL="50424" marR="5042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a:spcBef>
                          <a:spcPts val="0"/>
                        </a:spcBef>
                        <a:spcAft>
                          <a:spcPts val="0"/>
                        </a:spcAft>
                      </a:pPr>
                      <a:r>
                        <a:rPr lang="en-US" sz="600" dirty="0">
                          <a:effectLst/>
                        </a:rPr>
                        <a:t> </a:t>
                      </a:r>
                      <a:endParaRPr lang="en-US" sz="700" dirty="0">
                        <a:effectLst/>
                        <a:latin typeface="Calibri" panose="020F0502020204030204" pitchFamily="34" charset="0"/>
                        <a:ea typeface="Calibri" panose="020F0502020204030204" pitchFamily="34" charset="0"/>
                      </a:endParaRPr>
                    </a:p>
                  </a:txBody>
                  <a:tcPr marL="20170" marR="13714" marT="13714" marB="134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510060960"/>
                  </a:ext>
                </a:extLst>
              </a:tr>
              <a:tr h="116803">
                <a:tc>
                  <a:txBody>
                    <a:bodyPr/>
                    <a:lstStyle/>
                    <a:p>
                      <a:pPr marL="0" marR="0" algn="ctr">
                        <a:spcBef>
                          <a:spcPts val="0"/>
                        </a:spcBef>
                        <a:spcAft>
                          <a:spcPts val="0"/>
                        </a:spcAft>
                      </a:pPr>
                      <a:r>
                        <a:rPr lang="en-US" sz="600" dirty="0">
                          <a:effectLst/>
                        </a:rPr>
                        <a:t>3</a:t>
                      </a:r>
                      <a:endParaRPr lang="en-US" sz="700" dirty="0">
                        <a:effectLst/>
                        <a:latin typeface="Calibri" panose="020F0502020204030204" pitchFamily="34" charset="0"/>
                        <a:ea typeface="Calibri" panose="020F0502020204030204" pitchFamily="34" charset="0"/>
                      </a:endParaRPr>
                    </a:p>
                  </a:txBody>
                  <a:tcPr marL="20170" marR="13714" marT="13714" marB="134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600" dirty="0">
                          <a:effectLst/>
                        </a:rPr>
                        <a:t>MW</a:t>
                      </a:r>
                      <a:endParaRPr lang="en-US" sz="700" dirty="0">
                        <a:effectLst/>
                        <a:latin typeface="Calibri" panose="020F0502020204030204" pitchFamily="34" charset="0"/>
                        <a:ea typeface="Calibri" panose="020F0502020204030204" pitchFamily="34" charset="0"/>
                      </a:endParaRPr>
                    </a:p>
                  </a:txBody>
                  <a:tcPr marL="20170" marR="13714" marT="13714" marB="134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600" dirty="0">
                          <a:effectLst/>
                        </a:rPr>
                        <a:t>Disable explicit GC</a:t>
                      </a:r>
                      <a:endParaRPr lang="en-US" sz="700" dirty="0">
                        <a:effectLst/>
                        <a:latin typeface="Calibri" panose="020F0502020204030204" pitchFamily="34" charset="0"/>
                        <a:ea typeface="Calibri" panose="020F0502020204030204" pitchFamily="34" charset="0"/>
                      </a:endParaRPr>
                    </a:p>
                  </a:txBody>
                  <a:tcPr marL="20170" marR="13714" marT="13714" marB="134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600" kern="1200" dirty="0">
                          <a:solidFill>
                            <a:schemeClr val="tx1"/>
                          </a:solidFill>
                          <a:effectLst/>
                          <a:latin typeface="+mn-lt"/>
                          <a:ea typeface="+mn-ea"/>
                          <a:cs typeface="+mn-cs"/>
                        </a:rPr>
                        <a:t>Done 8/31</a:t>
                      </a:r>
                    </a:p>
                  </a:txBody>
                  <a:tcPr marL="50424" marR="5042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a:spcBef>
                          <a:spcPts val="0"/>
                        </a:spcBef>
                        <a:spcAft>
                          <a:spcPts val="0"/>
                        </a:spcAft>
                      </a:pPr>
                      <a:r>
                        <a:rPr lang="en-US" sz="600" kern="1200">
                          <a:solidFill>
                            <a:schemeClr val="tx1"/>
                          </a:solidFill>
                          <a:effectLst/>
                          <a:latin typeface="+mn-lt"/>
                          <a:ea typeface="+mn-ea"/>
                          <a:cs typeface="+mn-cs"/>
                        </a:rPr>
                        <a:t>Done 8/31</a:t>
                      </a:r>
                    </a:p>
                  </a:txBody>
                  <a:tcPr marL="50424" marR="5042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a:spcBef>
                          <a:spcPts val="0"/>
                        </a:spcBef>
                        <a:spcAft>
                          <a:spcPts val="0"/>
                        </a:spcAft>
                      </a:pPr>
                      <a:r>
                        <a:rPr lang="en-US" sz="600" kern="1200" dirty="0">
                          <a:solidFill>
                            <a:schemeClr val="tx1"/>
                          </a:solidFill>
                          <a:effectLst/>
                          <a:latin typeface="+mn-lt"/>
                          <a:ea typeface="+mn-ea"/>
                          <a:cs typeface="+mn-cs"/>
                        </a:rPr>
                        <a:t>Done 8/28</a:t>
                      </a:r>
                    </a:p>
                  </a:txBody>
                  <a:tcPr marL="50424" marR="5042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a:spcBef>
                          <a:spcPts val="0"/>
                        </a:spcBef>
                        <a:spcAft>
                          <a:spcPts val="0"/>
                        </a:spcAft>
                      </a:pPr>
                      <a:r>
                        <a:rPr lang="en-US" sz="600" kern="1200">
                          <a:solidFill>
                            <a:schemeClr val="tx1"/>
                          </a:solidFill>
                          <a:effectLst/>
                          <a:latin typeface="+mn-lt"/>
                          <a:ea typeface="+mn-ea"/>
                          <a:cs typeface="+mn-cs"/>
                        </a:rPr>
                        <a:t>Done 8/27</a:t>
                      </a:r>
                    </a:p>
                  </a:txBody>
                  <a:tcPr marL="50424" marR="5042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a:spcBef>
                          <a:spcPts val="0"/>
                        </a:spcBef>
                        <a:spcAft>
                          <a:spcPts val="0"/>
                        </a:spcAft>
                      </a:pPr>
                      <a:r>
                        <a:rPr lang="en-US" sz="600" kern="1200">
                          <a:solidFill>
                            <a:schemeClr val="tx1"/>
                          </a:solidFill>
                          <a:effectLst/>
                          <a:latin typeface="+mn-lt"/>
                          <a:ea typeface="+mn-ea"/>
                          <a:cs typeface="+mn-cs"/>
                        </a:rPr>
                        <a:t> </a:t>
                      </a:r>
                    </a:p>
                  </a:txBody>
                  <a:tcPr marL="50424" marR="5042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a:spcBef>
                          <a:spcPts val="0"/>
                        </a:spcBef>
                        <a:spcAft>
                          <a:spcPts val="0"/>
                        </a:spcAft>
                      </a:pPr>
                      <a:r>
                        <a:rPr lang="en-US" sz="600" dirty="0">
                          <a:effectLst/>
                        </a:rPr>
                        <a:t> </a:t>
                      </a:r>
                      <a:endParaRPr lang="en-US" sz="700" dirty="0">
                        <a:effectLst/>
                        <a:latin typeface="Calibri" panose="020F0502020204030204" pitchFamily="34" charset="0"/>
                        <a:ea typeface="Calibri" panose="020F0502020204030204" pitchFamily="34" charset="0"/>
                      </a:endParaRPr>
                    </a:p>
                  </a:txBody>
                  <a:tcPr marL="20170" marR="13714" marT="13714" marB="134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30984071"/>
                  </a:ext>
                </a:extLst>
              </a:tr>
              <a:tr h="278825">
                <a:tc>
                  <a:txBody>
                    <a:bodyPr/>
                    <a:lstStyle/>
                    <a:p>
                      <a:pPr marL="0" marR="0" algn="ctr">
                        <a:spcBef>
                          <a:spcPts val="0"/>
                        </a:spcBef>
                        <a:spcAft>
                          <a:spcPts val="0"/>
                        </a:spcAft>
                      </a:pPr>
                      <a:r>
                        <a:rPr lang="en-US" sz="600" dirty="0">
                          <a:effectLst/>
                        </a:rPr>
                        <a:t>4</a:t>
                      </a:r>
                      <a:endParaRPr lang="en-US" sz="700" dirty="0">
                        <a:effectLst/>
                        <a:latin typeface="Calibri" panose="020F0502020204030204" pitchFamily="34" charset="0"/>
                        <a:ea typeface="Calibri" panose="020F0502020204030204" pitchFamily="34" charset="0"/>
                      </a:endParaRPr>
                    </a:p>
                  </a:txBody>
                  <a:tcPr marL="20170" marR="13714" marT="13714" marB="134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600" dirty="0">
                          <a:effectLst/>
                        </a:rPr>
                        <a:t>MW</a:t>
                      </a:r>
                      <a:endParaRPr lang="en-US" sz="700" dirty="0">
                        <a:effectLst/>
                        <a:latin typeface="Calibri" panose="020F0502020204030204" pitchFamily="34" charset="0"/>
                        <a:ea typeface="Calibri" panose="020F0502020204030204" pitchFamily="34" charset="0"/>
                      </a:endParaRPr>
                    </a:p>
                  </a:txBody>
                  <a:tcPr marL="20170" marR="13714" marT="13714" marB="134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600" dirty="0">
                          <a:effectLst/>
                        </a:rPr>
                        <a:t>Web container Thread pool setting (set to 200)</a:t>
                      </a:r>
                      <a:endParaRPr lang="en-US" sz="700" dirty="0">
                        <a:effectLst/>
                        <a:latin typeface="Calibri" panose="020F0502020204030204" pitchFamily="34" charset="0"/>
                        <a:ea typeface="Calibri" panose="020F0502020204030204" pitchFamily="34" charset="0"/>
                      </a:endParaRPr>
                    </a:p>
                  </a:txBody>
                  <a:tcPr marL="20170" marR="13714" marT="13714" marB="134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600" kern="1200" dirty="0">
                          <a:solidFill>
                            <a:schemeClr val="tx1"/>
                          </a:solidFill>
                          <a:effectLst/>
                          <a:latin typeface="+mn-lt"/>
                          <a:ea typeface="+mn-ea"/>
                          <a:cs typeface="+mn-cs"/>
                        </a:rPr>
                        <a:t>Done 8/31</a:t>
                      </a:r>
                    </a:p>
                  </a:txBody>
                  <a:tcPr marL="50424" marR="5042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a:spcBef>
                          <a:spcPts val="0"/>
                        </a:spcBef>
                        <a:spcAft>
                          <a:spcPts val="0"/>
                        </a:spcAft>
                      </a:pPr>
                      <a:r>
                        <a:rPr lang="en-US" sz="600" kern="1200">
                          <a:solidFill>
                            <a:schemeClr val="tx1"/>
                          </a:solidFill>
                          <a:effectLst/>
                          <a:latin typeface="+mn-lt"/>
                          <a:ea typeface="+mn-ea"/>
                          <a:cs typeface="+mn-cs"/>
                        </a:rPr>
                        <a:t>Done 8/31</a:t>
                      </a:r>
                    </a:p>
                  </a:txBody>
                  <a:tcPr marL="50424" marR="5042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a:spcBef>
                          <a:spcPts val="0"/>
                        </a:spcBef>
                        <a:spcAft>
                          <a:spcPts val="0"/>
                        </a:spcAft>
                      </a:pPr>
                      <a:r>
                        <a:rPr lang="en-US" sz="600" kern="1200" dirty="0">
                          <a:solidFill>
                            <a:schemeClr val="tx1"/>
                          </a:solidFill>
                          <a:effectLst/>
                          <a:latin typeface="+mn-lt"/>
                          <a:ea typeface="+mn-ea"/>
                          <a:cs typeface="+mn-cs"/>
                        </a:rPr>
                        <a:t>Done 8/28</a:t>
                      </a:r>
                    </a:p>
                  </a:txBody>
                  <a:tcPr marL="50424" marR="5042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a:spcBef>
                          <a:spcPts val="0"/>
                        </a:spcBef>
                        <a:spcAft>
                          <a:spcPts val="0"/>
                        </a:spcAft>
                      </a:pPr>
                      <a:r>
                        <a:rPr lang="en-US" sz="600" kern="1200" dirty="0">
                          <a:solidFill>
                            <a:schemeClr val="tx1"/>
                          </a:solidFill>
                          <a:effectLst/>
                          <a:latin typeface="+mn-lt"/>
                          <a:ea typeface="+mn-ea"/>
                          <a:cs typeface="+mn-cs"/>
                        </a:rPr>
                        <a:t>Done 8/27</a:t>
                      </a:r>
                    </a:p>
                  </a:txBody>
                  <a:tcPr marL="50424" marR="5042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a:spcBef>
                          <a:spcPts val="0"/>
                        </a:spcBef>
                        <a:spcAft>
                          <a:spcPts val="0"/>
                        </a:spcAft>
                      </a:pPr>
                      <a:r>
                        <a:rPr lang="en-US" sz="600" kern="1200" dirty="0">
                          <a:solidFill>
                            <a:schemeClr val="tx1"/>
                          </a:solidFill>
                          <a:effectLst/>
                          <a:latin typeface="+mn-lt"/>
                          <a:ea typeface="+mn-ea"/>
                          <a:cs typeface="+mn-cs"/>
                        </a:rPr>
                        <a:t> </a:t>
                      </a:r>
                    </a:p>
                  </a:txBody>
                  <a:tcPr marL="50424" marR="5042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a:spcBef>
                          <a:spcPts val="0"/>
                        </a:spcBef>
                        <a:spcAft>
                          <a:spcPts val="0"/>
                        </a:spcAft>
                      </a:pPr>
                      <a:r>
                        <a:rPr lang="en-US" sz="600" dirty="0">
                          <a:effectLst/>
                        </a:rPr>
                        <a:t> </a:t>
                      </a:r>
                      <a:endParaRPr lang="en-US" sz="700" dirty="0">
                        <a:effectLst/>
                        <a:latin typeface="Calibri" panose="020F0502020204030204" pitchFamily="34" charset="0"/>
                        <a:ea typeface="Calibri" panose="020F0502020204030204" pitchFamily="34" charset="0"/>
                      </a:endParaRPr>
                    </a:p>
                  </a:txBody>
                  <a:tcPr marL="20170" marR="13714" marT="13714" marB="134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444967523"/>
                  </a:ext>
                </a:extLst>
              </a:tr>
              <a:tr h="368050">
                <a:tc>
                  <a:txBody>
                    <a:bodyPr/>
                    <a:lstStyle/>
                    <a:p>
                      <a:pPr marL="0" marR="0" algn="ctr">
                        <a:spcBef>
                          <a:spcPts val="0"/>
                        </a:spcBef>
                        <a:spcAft>
                          <a:spcPts val="0"/>
                        </a:spcAft>
                      </a:pPr>
                      <a:r>
                        <a:rPr lang="en-US" sz="600" dirty="0">
                          <a:effectLst/>
                        </a:rPr>
                        <a:t>5</a:t>
                      </a:r>
                      <a:endParaRPr lang="en-US" sz="700" dirty="0">
                        <a:effectLst/>
                        <a:latin typeface="Calibri" panose="020F0502020204030204" pitchFamily="34" charset="0"/>
                        <a:ea typeface="Calibri" panose="020F0502020204030204" pitchFamily="34" charset="0"/>
                      </a:endParaRPr>
                    </a:p>
                  </a:txBody>
                  <a:tcPr marL="20170" marR="13714" marT="13714" marB="134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600" dirty="0">
                          <a:effectLst/>
                        </a:rPr>
                        <a:t>MW</a:t>
                      </a:r>
                      <a:endParaRPr lang="en-US" sz="700" dirty="0">
                        <a:effectLst/>
                        <a:latin typeface="Calibri" panose="020F0502020204030204" pitchFamily="34" charset="0"/>
                        <a:ea typeface="Calibri" panose="020F0502020204030204" pitchFamily="34" charset="0"/>
                      </a:endParaRPr>
                    </a:p>
                  </a:txBody>
                  <a:tcPr marL="20170" marR="13714" marT="13714" marB="134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600" dirty="0">
                          <a:effectLst/>
                        </a:rPr>
                        <a:t>Webspehere settings (Steve Gill), §  Add elapsed timestamp (http, access log)</a:t>
                      </a:r>
                      <a:endParaRPr lang="en-US" sz="700" dirty="0">
                        <a:effectLst/>
                        <a:latin typeface="Calibri" panose="020F0502020204030204" pitchFamily="34" charset="0"/>
                        <a:ea typeface="Calibri" panose="020F0502020204030204" pitchFamily="34" charset="0"/>
                      </a:endParaRPr>
                    </a:p>
                  </a:txBody>
                  <a:tcPr marL="20170" marR="13714" marT="13714" marB="134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600" kern="1200" dirty="0">
                          <a:solidFill>
                            <a:schemeClr val="tx1"/>
                          </a:solidFill>
                          <a:effectLst/>
                          <a:latin typeface="+mn-lt"/>
                          <a:ea typeface="+mn-ea"/>
                          <a:cs typeface="+mn-cs"/>
                        </a:rPr>
                        <a:t>Done 8/31</a:t>
                      </a:r>
                    </a:p>
                  </a:txBody>
                  <a:tcPr marL="50424" marR="5042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a:spcBef>
                          <a:spcPts val="0"/>
                        </a:spcBef>
                        <a:spcAft>
                          <a:spcPts val="0"/>
                        </a:spcAft>
                      </a:pPr>
                      <a:r>
                        <a:rPr lang="en-US" sz="600" kern="1200">
                          <a:solidFill>
                            <a:schemeClr val="tx1"/>
                          </a:solidFill>
                          <a:effectLst/>
                          <a:latin typeface="+mn-lt"/>
                          <a:ea typeface="+mn-ea"/>
                          <a:cs typeface="+mn-cs"/>
                        </a:rPr>
                        <a:t>Done 8/31</a:t>
                      </a:r>
                    </a:p>
                  </a:txBody>
                  <a:tcPr marL="50424" marR="5042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a:spcBef>
                          <a:spcPts val="0"/>
                        </a:spcBef>
                        <a:spcAft>
                          <a:spcPts val="0"/>
                        </a:spcAft>
                      </a:pPr>
                      <a:r>
                        <a:rPr lang="en-US" sz="600" kern="1200" dirty="0">
                          <a:solidFill>
                            <a:schemeClr val="tx1"/>
                          </a:solidFill>
                          <a:effectLst/>
                          <a:latin typeface="+mn-lt"/>
                          <a:ea typeface="+mn-ea"/>
                          <a:cs typeface="+mn-cs"/>
                        </a:rPr>
                        <a:t>Done 8/28</a:t>
                      </a:r>
                    </a:p>
                  </a:txBody>
                  <a:tcPr marL="50424" marR="5042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a:spcBef>
                          <a:spcPts val="0"/>
                        </a:spcBef>
                        <a:spcAft>
                          <a:spcPts val="0"/>
                        </a:spcAft>
                      </a:pPr>
                      <a:r>
                        <a:rPr lang="en-US" sz="600" kern="1200" dirty="0">
                          <a:solidFill>
                            <a:schemeClr val="tx1"/>
                          </a:solidFill>
                          <a:effectLst/>
                          <a:latin typeface="+mn-lt"/>
                          <a:ea typeface="+mn-ea"/>
                          <a:cs typeface="+mn-cs"/>
                        </a:rPr>
                        <a:t>Done 8/27</a:t>
                      </a:r>
                    </a:p>
                  </a:txBody>
                  <a:tcPr marL="50424" marR="5042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a:spcBef>
                          <a:spcPts val="0"/>
                        </a:spcBef>
                        <a:spcAft>
                          <a:spcPts val="0"/>
                        </a:spcAft>
                      </a:pPr>
                      <a:r>
                        <a:rPr lang="en-US" sz="600" kern="1200" dirty="0">
                          <a:solidFill>
                            <a:schemeClr val="tx1"/>
                          </a:solidFill>
                          <a:effectLst/>
                          <a:latin typeface="+mn-lt"/>
                          <a:ea typeface="+mn-ea"/>
                          <a:cs typeface="+mn-cs"/>
                        </a:rPr>
                        <a:t> </a:t>
                      </a:r>
                    </a:p>
                  </a:txBody>
                  <a:tcPr marL="50424" marR="5042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a:spcBef>
                          <a:spcPts val="0"/>
                        </a:spcBef>
                        <a:spcAft>
                          <a:spcPts val="0"/>
                        </a:spcAft>
                      </a:pPr>
                      <a:r>
                        <a:rPr lang="en-US" sz="600" dirty="0">
                          <a:effectLst/>
                        </a:rPr>
                        <a:t> </a:t>
                      </a:r>
                      <a:endParaRPr lang="en-US" sz="700" dirty="0">
                        <a:effectLst/>
                        <a:latin typeface="Calibri" panose="020F0502020204030204" pitchFamily="34" charset="0"/>
                        <a:ea typeface="Calibri" panose="020F0502020204030204" pitchFamily="34" charset="0"/>
                      </a:endParaRPr>
                    </a:p>
                  </a:txBody>
                  <a:tcPr marL="20170" marR="13714" marT="13714" marB="134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606493829"/>
                  </a:ext>
                </a:extLst>
              </a:tr>
              <a:tr h="202144">
                <a:tc>
                  <a:txBody>
                    <a:bodyPr/>
                    <a:lstStyle/>
                    <a:p>
                      <a:pPr marL="0" marR="0" algn="ctr">
                        <a:spcBef>
                          <a:spcPts val="0"/>
                        </a:spcBef>
                        <a:spcAft>
                          <a:spcPts val="0"/>
                        </a:spcAft>
                      </a:pPr>
                      <a:r>
                        <a:rPr lang="en-US" sz="600" dirty="0">
                          <a:effectLst/>
                        </a:rPr>
                        <a:t>6</a:t>
                      </a:r>
                      <a:endParaRPr lang="en-US" sz="700" dirty="0">
                        <a:effectLst/>
                        <a:latin typeface="Calibri" panose="020F0502020204030204" pitchFamily="34" charset="0"/>
                        <a:ea typeface="Calibri" panose="020F0502020204030204" pitchFamily="34" charset="0"/>
                      </a:endParaRPr>
                    </a:p>
                  </a:txBody>
                  <a:tcPr marL="20170" marR="13714" marT="13714" marB="134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600" dirty="0">
                          <a:effectLst/>
                        </a:rPr>
                        <a:t>Unix</a:t>
                      </a:r>
                      <a:endParaRPr lang="en-US" sz="700" dirty="0">
                        <a:effectLst/>
                        <a:latin typeface="Calibri" panose="020F0502020204030204" pitchFamily="34" charset="0"/>
                        <a:ea typeface="Calibri" panose="020F0502020204030204" pitchFamily="34" charset="0"/>
                      </a:endParaRPr>
                    </a:p>
                  </a:txBody>
                  <a:tcPr marL="20170" marR="13714" marT="13714" marB="134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600" dirty="0">
                          <a:effectLst/>
                        </a:rPr>
                        <a:t>Server level changes - Add Memory</a:t>
                      </a:r>
                      <a:endParaRPr lang="en-US" sz="700" dirty="0">
                        <a:effectLst/>
                        <a:latin typeface="Calibri" panose="020F0502020204030204" pitchFamily="34" charset="0"/>
                        <a:ea typeface="Calibri" panose="020F0502020204030204" pitchFamily="34" charset="0"/>
                      </a:endParaRPr>
                    </a:p>
                  </a:txBody>
                  <a:tcPr marL="20170" marR="13714" marT="13714" marB="134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600" kern="1200" dirty="0">
                          <a:solidFill>
                            <a:schemeClr val="tx1"/>
                          </a:solidFill>
                          <a:effectLst/>
                          <a:latin typeface="+mn-lt"/>
                          <a:ea typeface="+mn-ea"/>
                          <a:cs typeface="+mn-cs"/>
                        </a:rPr>
                        <a:t>43 GB</a:t>
                      </a:r>
                    </a:p>
                  </a:txBody>
                  <a:tcPr marL="50424" marR="5042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a:spcBef>
                          <a:spcPts val="0"/>
                        </a:spcBef>
                        <a:spcAft>
                          <a:spcPts val="0"/>
                        </a:spcAft>
                      </a:pPr>
                      <a:r>
                        <a:rPr lang="en-US" sz="600" kern="1200" dirty="0">
                          <a:solidFill>
                            <a:schemeClr val="tx1"/>
                          </a:solidFill>
                          <a:effectLst/>
                          <a:latin typeface="+mn-lt"/>
                          <a:ea typeface="+mn-ea"/>
                          <a:cs typeface="+mn-cs"/>
                        </a:rPr>
                        <a:t>43 GB</a:t>
                      </a:r>
                    </a:p>
                  </a:txBody>
                  <a:tcPr marL="50424" marR="5042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a:spcBef>
                          <a:spcPts val="0"/>
                        </a:spcBef>
                        <a:spcAft>
                          <a:spcPts val="0"/>
                        </a:spcAft>
                      </a:pPr>
                      <a:r>
                        <a:rPr lang="en-US" sz="600" kern="1200" dirty="0">
                          <a:solidFill>
                            <a:schemeClr val="tx1"/>
                          </a:solidFill>
                          <a:effectLst/>
                          <a:latin typeface="+mn-lt"/>
                          <a:ea typeface="+mn-ea"/>
                          <a:cs typeface="+mn-cs"/>
                        </a:rPr>
                        <a:t>32 GB</a:t>
                      </a:r>
                    </a:p>
                  </a:txBody>
                  <a:tcPr marL="50424" marR="5042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a:spcBef>
                          <a:spcPts val="0"/>
                        </a:spcBef>
                        <a:spcAft>
                          <a:spcPts val="0"/>
                        </a:spcAft>
                      </a:pPr>
                      <a:r>
                        <a:rPr lang="en-US" sz="600" kern="1200" dirty="0">
                          <a:solidFill>
                            <a:schemeClr val="tx1"/>
                          </a:solidFill>
                          <a:effectLst/>
                          <a:latin typeface="+mn-lt"/>
                          <a:ea typeface="+mn-ea"/>
                          <a:cs typeface="+mn-cs"/>
                        </a:rPr>
                        <a:t>44 GB</a:t>
                      </a:r>
                    </a:p>
                  </a:txBody>
                  <a:tcPr marL="50424" marR="5042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a:spcBef>
                          <a:spcPts val="0"/>
                        </a:spcBef>
                        <a:spcAft>
                          <a:spcPts val="0"/>
                        </a:spcAft>
                      </a:pPr>
                      <a:r>
                        <a:rPr lang="en-US" sz="600" kern="1200" dirty="0">
                          <a:solidFill>
                            <a:schemeClr val="tx1"/>
                          </a:solidFill>
                          <a:effectLst/>
                          <a:latin typeface="+mn-lt"/>
                          <a:ea typeface="+mn-ea"/>
                          <a:cs typeface="+mn-cs"/>
                        </a:rPr>
                        <a:t> </a:t>
                      </a:r>
                    </a:p>
                  </a:txBody>
                  <a:tcPr marL="50424" marR="5042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a:spcBef>
                          <a:spcPts val="0"/>
                        </a:spcBef>
                        <a:spcAft>
                          <a:spcPts val="0"/>
                        </a:spcAft>
                      </a:pPr>
                      <a:r>
                        <a:rPr lang="en-US" sz="600" dirty="0">
                          <a:effectLst/>
                        </a:rPr>
                        <a:t> </a:t>
                      </a:r>
                      <a:endParaRPr lang="en-US" sz="700" dirty="0">
                        <a:effectLst/>
                        <a:latin typeface="Calibri" panose="020F0502020204030204" pitchFamily="34" charset="0"/>
                        <a:ea typeface="Calibri" panose="020F0502020204030204" pitchFamily="34" charset="0"/>
                      </a:endParaRPr>
                    </a:p>
                  </a:txBody>
                  <a:tcPr marL="20170" marR="13714" marT="13714" marB="134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86641404"/>
                  </a:ext>
                </a:extLst>
              </a:tr>
              <a:tr h="202144">
                <a:tc>
                  <a:txBody>
                    <a:bodyPr/>
                    <a:lstStyle/>
                    <a:p>
                      <a:pPr marL="0" marR="0" algn="ctr">
                        <a:spcBef>
                          <a:spcPts val="0"/>
                        </a:spcBef>
                        <a:spcAft>
                          <a:spcPts val="0"/>
                        </a:spcAft>
                      </a:pPr>
                      <a:r>
                        <a:rPr lang="en-US" sz="600" dirty="0">
                          <a:effectLst/>
                        </a:rPr>
                        <a:t>7</a:t>
                      </a:r>
                      <a:endParaRPr lang="en-US" sz="700" dirty="0">
                        <a:effectLst/>
                        <a:latin typeface="Calibri" panose="020F0502020204030204" pitchFamily="34" charset="0"/>
                        <a:ea typeface="Calibri" panose="020F0502020204030204" pitchFamily="34" charset="0"/>
                      </a:endParaRPr>
                    </a:p>
                  </a:txBody>
                  <a:tcPr marL="20170" marR="13714" marT="13714" marB="134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600" dirty="0">
                          <a:effectLst/>
                        </a:rPr>
                        <a:t>Unix</a:t>
                      </a:r>
                      <a:endParaRPr lang="en-US" sz="700" dirty="0">
                        <a:effectLst/>
                        <a:latin typeface="Calibri" panose="020F0502020204030204" pitchFamily="34" charset="0"/>
                        <a:ea typeface="Calibri" panose="020F0502020204030204" pitchFamily="34" charset="0"/>
                      </a:endParaRPr>
                    </a:p>
                  </a:txBody>
                  <a:tcPr marL="20170" marR="13714" marT="13714" marB="134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600" dirty="0">
                          <a:effectLst/>
                        </a:rPr>
                        <a:t>Server level changes - Add CPU cores</a:t>
                      </a:r>
                      <a:endParaRPr lang="en-US" sz="700" dirty="0">
                        <a:effectLst/>
                        <a:latin typeface="Calibri" panose="020F0502020204030204" pitchFamily="34" charset="0"/>
                        <a:ea typeface="Calibri" panose="020F0502020204030204" pitchFamily="34" charset="0"/>
                      </a:endParaRPr>
                    </a:p>
                  </a:txBody>
                  <a:tcPr marL="20170" marR="13714" marT="13714" marB="134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600" kern="1200" dirty="0">
                          <a:solidFill>
                            <a:schemeClr val="tx1"/>
                          </a:solidFill>
                          <a:effectLst/>
                          <a:latin typeface="+mn-lt"/>
                          <a:ea typeface="+mn-ea"/>
                          <a:cs typeface="+mn-cs"/>
                        </a:rPr>
                        <a:t>4 CPU 2 Cores</a:t>
                      </a:r>
                    </a:p>
                  </a:txBody>
                  <a:tcPr marL="50424" marR="5042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880"/>
                    </a:solidFill>
                  </a:tcPr>
                </a:tc>
                <a:tc>
                  <a:txBody>
                    <a:bodyPr/>
                    <a:lstStyle/>
                    <a:p>
                      <a:pPr marL="0" marR="0">
                        <a:spcBef>
                          <a:spcPts val="0"/>
                        </a:spcBef>
                        <a:spcAft>
                          <a:spcPts val="0"/>
                        </a:spcAft>
                      </a:pPr>
                      <a:r>
                        <a:rPr lang="en-US" sz="600" kern="1200" dirty="0">
                          <a:solidFill>
                            <a:schemeClr val="tx1"/>
                          </a:solidFill>
                          <a:effectLst/>
                          <a:latin typeface="+mn-lt"/>
                          <a:ea typeface="+mn-ea"/>
                          <a:cs typeface="+mn-cs"/>
                        </a:rPr>
                        <a:t>4 CPU 2 Cores</a:t>
                      </a:r>
                    </a:p>
                  </a:txBody>
                  <a:tcPr marL="50424" marR="5042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880"/>
                    </a:solidFill>
                  </a:tcPr>
                </a:tc>
                <a:tc>
                  <a:txBody>
                    <a:bodyPr/>
                    <a:lstStyle/>
                    <a:p>
                      <a:pPr marL="0" marR="0">
                        <a:spcBef>
                          <a:spcPts val="0"/>
                        </a:spcBef>
                        <a:spcAft>
                          <a:spcPts val="0"/>
                        </a:spcAft>
                      </a:pPr>
                      <a:r>
                        <a:rPr lang="en-US" sz="600" kern="1200" dirty="0">
                          <a:solidFill>
                            <a:schemeClr val="tx1"/>
                          </a:solidFill>
                          <a:effectLst/>
                          <a:latin typeface="+mn-lt"/>
                          <a:ea typeface="+mn-ea"/>
                          <a:cs typeface="+mn-cs"/>
                        </a:rPr>
                        <a:t>  2 CPU 1 Cores</a:t>
                      </a:r>
                    </a:p>
                  </a:txBody>
                  <a:tcPr marL="50424" marR="5042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880"/>
                    </a:solidFill>
                  </a:tcPr>
                </a:tc>
                <a:tc>
                  <a:txBody>
                    <a:bodyPr/>
                    <a:lstStyle/>
                    <a:p>
                      <a:pPr marL="0" marR="0">
                        <a:spcBef>
                          <a:spcPts val="0"/>
                        </a:spcBef>
                        <a:spcAft>
                          <a:spcPts val="0"/>
                        </a:spcAft>
                      </a:pPr>
                      <a:r>
                        <a:rPr lang="en-US" sz="600" kern="1200" dirty="0">
                          <a:solidFill>
                            <a:schemeClr val="tx1"/>
                          </a:solidFill>
                          <a:effectLst/>
                          <a:latin typeface="+mn-lt"/>
                          <a:ea typeface="+mn-ea"/>
                          <a:cs typeface="+mn-cs"/>
                        </a:rPr>
                        <a:t>Each server has 6 CPU 3 Cores</a:t>
                      </a:r>
                    </a:p>
                  </a:txBody>
                  <a:tcPr marL="50424" marR="5042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a:spcBef>
                          <a:spcPts val="0"/>
                        </a:spcBef>
                        <a:spcAft>
                          <a:spcPts val="0"/>
                        </a:spcAft>
                      </a:pPr>
                      <a:r>
                        <a:rPr lang="en-US" sz="600" kern="1200" dirty="0">
                          <a:solidFill>
                            <a:schemeClr val="tx1"/>
                          </a:solidFill>
                          <a:effectLst/>
                          <a:latin typeface="+mn-lt"/>
                          <a:ea typeface="+mn-ea"/>
                          <a:cs typeface="+mn-cs"/>
                        </a:rPr>
                        <a:t>Each server has 6 CPU 3 Cores</a:t>
                      </a:r>
                    </a:p>
                  </a:txBody>
                  <a:tcPr marL="50424" marR="5042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a:spcBef>
                          <a:spcPts val="0"/>
                        </a:spcBef>
                        <a:spcAft>
                          <a:spcPts val="0"/>
                        </a:spcAft>
                      </a:pPr>
                      <a:r>
                        <a:rPr lang="en-US" sz="600" dirty="0">
                          <a:effectLst/>
                        </a:rPr>
                        <a:t> </a:t>
                      </a:r>
                      <a:endParaRPr lang="en-US" sz="700" dirty="0">
                        <a:effectLst/>
                        <a:latin typeface="Calibri" panose="020F0502020204030204" pitchFamily="34" charset="0"/>
                        <a:ea typeface="Calibri" panose="020F0502020204030204" pitchFamily="34" charset="0"/>
                      </a:endParaRPr>
                    </a:p>
                  </a:txBody>
                  <a:tcPr marL="20170" marR="13714" marT="13714" marB="134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674320125"/>
                  </a:ext>
                </a:extLst>
              </a:tr>
              <a:tr h="278825">
                <a:tc>
                  <a:txBody>
                    <a:bodyPr/>
                    <a:lstStyle/>
                    <a:p>
                      <a:pPr marL="0" marR="0" algn="ctr">
                        <a:spcBef>
                          <a:spcPts val="0"/>
                        </a:spcBef>
                        <a:spcAft>
                          <a:spcPts val="0"/>
                        </a:spcAft>
                      </a:pPr>
                      <a:r>
                        <a:rPr lang="en-US" sz="600" dirty="0">
                          <a:effectLst/>
                        </a:rPr>
                        <a:t>8</a:t>
                      </a:r>
                      <a:endParaRPr lang="en-US" sz="700" dirty="0">
                        <a:effectLst/>
                        <a:latin typeface="Calibri" panose="020F0502020204030204" pitchFamily="34" charset="0"/>
                        <a:ea typeface="Calibri" panose="020F0502020204030204" pitchFamily="34" charset="0"/>
                      </a:endParaRPr>
                    </a:p>
                  </a:txBody>
                  <a:tcPr marL="20170" marR="13714" marT="13714" marB="134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600" dirty="0">
                          <a:effectLst/>
                        </a:rPr>
                        <a:t>Unix</a:t>
                      </a:r>
                      <a:endParaRPr lang="en-US" sz="700" dirty="0">
                        <a:effectLst/>
                        <a:latin typeface="Calibri" panose="020F0502020204030204" pitchFamily="34" charset="0"/>
                        <a:ea typeface="Calibri" panose="020F0502020204030204" pitchFamily="34" charset="0"/>
                      </a:endParaRPr>
                    </a:p>
                  </a:txBody>
                  <a:tcPr marL="20170" marR="13714" marT="13714" marB="134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600" dirty="0">
                          <a:effectLst/>
                        </a:rPr>
                        <a:t>Server level changes - limit changes per server</a:t>
                      </a:r>
                      <a:endParaRPr lang="en-US" sz="700" dirty="0">
                        <a:effectLst/>
                        <a:latin typeface="Calibri" panose="020F0502020204030204" pitchFamily="34" charset="0"/>
                        <a:ea typeface="Calibri" panose="020F0502020204030204" pitchFamily="34" charset="0"/>
                      </a:endParaRPr>
                    </a:p>
                  </a:txBody>
                  <a:tcPr marL="20170" marR="13714" marT="13714" marB="134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600" kern="1200" dirty="0">
                          <a:solidFill>
                            <a:schemeClr val="tx1"/>
                          </a:solidFill>
                          <a:effectLst/>
                          <a:latin typeface="+mn-lt"/>
                          <a:ea typeface="+mn-ea"/>
                          <a:cs typeface="+mn-cs"/>
                        </a:rPr>
                        <a:t>Need confirmation</a:t>
                      </a:r>
                    </a:p>
                  </a:txBody>
                  <a:tcPr marL="50424" marR="5042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880"/>
                    </a:solidFill>
                  </a:tcPr>
                </a:tc>
                <a:tc>
                  <a:txBody>
                    <a:bodyPr/>
                    <a:lstStyle/>
                    <a:p>
                      <a:pPr marL="0" marR="0">
                        <a:spcBef>
                          <a:spcPts val="0"/>
                        </a:spcBef>
                        <a:spcAft>
                          <a:spcPts val="0"/>
                        </a:spcAft>
                      </a:pPr>
                      <a:r>
                        <a:rPr lang="en-US" sz="600" kern="1200" dirty="0">
                          <a:solidFill>
                            <a:schemeClr val="tx1"/>
                          </a:solidFill>
                          <a:effectLst/>
                          <a:latin typeface="+mn-lt"/>
                          <a:ea typeface="+mn-ea"/>
                          <a:cs typeface="+mn-cs"/>
                        </a:rPr>
                        <a:t>Need confirmation</a:t>
                      </a:r>
                    </a:p>
                  </a:txBody>
                  <a:tcPr marL="50424" marR="5042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880"/>
                    </a:solidFill>
                  </a:tcPr>
                </a:tc>
                <a:tc>
                  <a:txBody>
                    <a:bodyPr/>
                    <a:lstStyle/>
                    <a:p>
                      <a:pPr marL="0" marR="0">
                        <a:spcBef>
                          <a:spcPts val="0"/>
                        </a:spcBef>
                        <a:spcAft>
                          <a:spcPts val="0"/>
                        </a:spcAft>
                      </a:pPr>
                      <a:r>
                        <a:rPr lang="en-US" sz="600" kern="1200" dirty="0">
                          <a:solidFill>
                            <a:schemeClr val="tx1"/>
                          </a:solidFill>
                          <a:effectLst/>
                          <a:latin typeface="+mn-lt"/>
                          <a:ea typeface="+mn-ea"/>
                          <a:cs typeface="+mn-cs"/>
                        </a:rPr>
                        <a:t>Need confirmation</a:t>
                      </a:r>
                    </a:p>
                  </a:txBody>
                  <a:tcPr marL="50424" marR="5042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880"/>
                    </a:solidFill>
                  </a:tcPr>
                </a:tc>
                <a:tc>
                  <a:txBody>
                    <a:bodyPr/>
                    <a:lstStyle/>
                    <a:p>
                      <a:pPr marL="0" marR="0">
                        <a:spcBef>
                          <a:spcPts val="0"/>
                        </a:spcBef>
                        <a:spcAft>
                          <a:spcPts val="0"/>
                        </a:spcAft>
                      </a:pPr>
                      <a:r>
                        <a:rPr lang="en-US" sz="600" kern="1200" dirty="0">
                          <a:solidFill>
                            <a:schemeClr val="tx1"/>
                          </a:solidFill>
                          <a:effectLst/>
                          <a:latin typeface="+mn-lt"/>
                          <a:ea typeface="+mn-ea"/>
                          <a:cs typeface="+mn-cs"/>
                        </a:rPr>
                        <a:t>Done</a:t>
                      </a:r>
                    </a:p>
                  </a:txBody>
                  <a:tcPr marL="50424" marR="5042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a:spcBef>
                          <a:spcPts val="0"/>
                        </a:spcBef>
                        <a:spcAft>
                          <a:spcPts val="0"/>
                        </a:spcAft>
                      </a:pPr>
                      <a:r>
                        <a:rPr lang="en-US" sz="600" kern="1200" dirty="0">
                          <a:solidFill>
                            <a:schemeClr val="tx1"/>
                          </a:solidFill>
                          <a:effectLst/>
                          <a:latin typeface="+mn-lt"/>
                          <a:ea typeface="+mn-ea"/>
                          <a:cs typeface="+mn-cs"/>
                        </a:rPr>
                        <a:t>Done</a:t>
                      </a:r>
                    </a:p>
                  </a:txBody>
                  <a:tcPr marL="50424" marR="5042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a:spcBef>
                          <a:spcPts val="0"/>
                        </a:spcBef>
                        <a:spcAft>
                          <a:spcPts val="0"/>
                        </a:spcAft>
                      </a:pPr>
                      <a:r>
                        <a:rPr lang="en-US" sz="600" dirty="0">
                          <a:effectLst/>
                        </a:rPr>
                        <a:t> </a:t>
                      </a:r>
                      <a:endParaRPr lang="en-US" sz="700" dirty="0">
                        <a:effectLst/>
                        <a:latin typeface="Calibri" panose="020F0502020204030204" pitchFamily="34" charset="0"/>
                        <a:ea typeface="Calibri" panose="020F0502020204030204" pitchFamily="34" charset="0"/>
                      </a:endParaRPr>
                    </a:p>
                  </a:txBody>
                  <a:tcPr marL="20170" marR="13714" marT="13714" marB="134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951983621"/>
                  </a:ext>
                </a:extLst>
              </a:tr>
              <a:tr h="116803">
                <a:tc>
                  <a:txBody>
                    <a:bodyPr/>
                    <a:lstStyle/>
                    <a:p>
                      <a:pPr marL="0" marR="0" algn="ctr">
                        <a:spcBef>
                          <a:spcPts val="0"/>
                        </a:spcBef>
                        <a:spcAft>
                          <a:spcPts val="0"/>
                        </a:spcAft>
                      </a:pPr>
                      <a:r>
                        <a:rPr lang="en-US" sz="600" dirty="0">
                          <a:effectLst/>
                        </a:rPr>
                        <a:t>9</a:t>
                      </a:r>
                      <a:endParaRPr lang="en-US" sz="700" dirty="0">
                        <a:effectLst/>
                        <a:latin typeface="Calibri" panose="020F0502020204030204" pitchFamily="34" charset="0"/>
                        <a:ea typeface="Calibri" panose="020F0502020204030204" pitchFamily="34" charset="0"/>
                      </a:endParaRPr>
                    </a:p>
                  </a:txBody>
                  <a:tcPr marL="20170" marR="13714" marT="13714" marB="134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600" dirty="0">
                          <a:effectLst/>
                        </a:rPr>
                        <a:t>App D</a:t>
                      </a:r>
                      <a:endParaRPr lang="en-US" sz="700" dirty="0">
                        <a:effectLst/>
                        <a:latin typeface="Calibri" panose="020F0502020204030204" pitchFamily="34" charset="0"/>
                        <a:ea typeface="Calibri" panose="020F0502020204030204" pitchFamily="34" charset="0"/>
                      </a:endParaRPr>
                    </a:p>
                  </a:txBody>
                  <a:tcPr marL="20170" marR="13714" marT="13714" marB="134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600" dirty="0">
                          <a:effectLst/>
                        </a:rPr>
                        <a:t>App D</a:t>
                      </a:r>
                      <a:endParaRPr lang="en-US" sz="700" dirty="0">
                        <a:effectLst/>
                        <a:latin typeface="Calibri" panose="020F0502020204030204" pitchFamily="34" charset="0"/>
                        <a:ea typeface="Calibri" panose="020F0502020204030204" pitchFamily="34" charset="0"/>
                      </a:endParaRPr>
                    </a:p>
                  </a:txBody>
                  <a:tcPr marL="20170" marR="13714" marT="13714" marB="134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600" kern="1200" dirty="0">
                          <a:solidFill>
                            <a:schemeClr val="tx1"/>
                          </a:solidFill>
                          <a:effectLst/>
                          <a:latin typeface="+mn-lt"/>
                          <a:ea typeface="+mn-ea"/>
                          <a:cs typeface="+mn-cs"/>
                        </a:rPr>
                        <a:t>N/A</a:t>
                      </a:r>
                    </a:p>
                  </a:txBody>
                  <a:tcPr marL="50424" marR="5042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a:spcBef>
                          <a:spcPts val="0"/>
                        </a:spcBef>
                        <a:spcAft>
                          <a:spcPts val="0"/>
                        </a:spcAft>
                      </a:pPr>
                      <a:r>
                        <a:rPr lang="en-US" sz="600" kern="1200" dirty="0">
                          <a:solidFill>
                            <a:schemeClr val="tx1"/>
                          </a:solidFill>
                          <a:effectLst/>
                          <a:latin typeface="+mn-lt"/>
                          <a:ea typeface="+mn-ea"/>
                          <a:cs typeface="+mn-cs"/>
                        </a:rPr>
                        <a:t>N/A</a:t>
                      </a:r>
                    </a:p>
                  </a:txBody>
                  <a:tcPr marL="50424" marR="5042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880"/>
                    </a:solidFill>
                  </a:tcPr>
                </a:tc>
                <a:tc>
                  <a:txBody>
                    <a:bodyPr/>
                    <a:lstStyle/>
                    <a:p>
                      <a:pPr marL="0" marR="0">
                        <a:spcBef>
                          <a:spcPts val="0"/>
                        </a:spcBef>
                        <a:spcAft>
                          <a:spcPts val="0"/>
                        </a:spcAft>
                      </a:pPr>
                      <a:r>
                        <a:rPr lang="en-US" sz="600" kern="1200" dirty="0">
                          <a:solidFill>
                            <a:schemeClr val="tx1"/>
                          </a:solidFill>
                          <a:effectLst/>
                          <a:latin typeface="+mn-lt"/>
                          <a:ea typeface="+mn-ea"/>
                          <a:cs typeface="+mn-cs"/>
                        </a:rPr>
                        <a:t>N/A</a:t>
                      </a:r>
                    </a:p>
                  </a:txBody>
                  <a:tcPr marL="50424" marR="5042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880"/>
                    </a:solidFill>
                  </a:tcPr>
                </a:tc>
                <a:tc>
                  <a:txBody>
                    <a:bodyPr/>
                    <a:lstStyle/>
                    <a:p>
                      <a:pPr marL="0" marR="0">
                        <a:spcBef>
                          <a:spcPts val="0"/>
                        </a:spcBef>
                        <a:spcAft>
                          <a:spcPts val="0"/>
                        </a:spcAft>
                      </a:pPr>
                      <a:r>
                        <a:rPr lang="en-US" sz="600" kern="1200" dirty="0">
                          <a:solidFill>
                            <a:schemeClr val="tx1"/>
                          </a:solidFill>
                          <a:effectLst/>
                          <a:latin typeface="+mn-lt"/>
                          <a:ea typeface="+mn-ea"/>
                          <a:cs typeface="+mn-cs"/>
                        </a:rPr>
                        <a:t>Done</a:t>
                      </a:r>
                    </a:p>
                  </a:txBody>
                  <a:tcPr marL="50424" marR="5042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a:spcBef>
                          <a:spcPts val="0"/>
                        </a:spcBef>
                        <a:spcAft>
                          <a:spcPts val="0"/>
                        </a:spcAft>
                      </a:pPr>
                      <a:r>
                        <a:rPr lang="en-US" sz="600" kern="1200" dirty="0">
                          <a:solidFill>
                            <a:schemeClr val="tx1"/>
                          </a:solidFill>
                          <a:effectLst/>
                          <a:latin typeface="+mn-lt"/>
                          <a:ea typeface="+mn-ea"/>
                          <a:cs typeface="+mn-cs"/>
                        </a:rPr>
                        <a:t> </a:t>
                      </a:r>
                    </a:p>
                  </a:txBody>
                  <a:tcPr marL="50424" marR="5042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a:spcBef>
                          <a:spcPts val="0"/>
                        </a:spcBef>
                        <a:spcAft>
                          <a:spcPts val="0"/>
                        </a:spcAft>
                      </a:pPr>
                      <a:r>
                        <a:rPr lang="en-US" sz="600" dirty="0">
                          <a:effectLst/>
                        </a:rPr>
                        <a:t> </a:t>
                      </a:r>
                      <a:endParaRPr lang="en-US" sz="700" dirty="0">
                        <a:effectLst/>
                        <a:latin typeface="Calibri" panose="020F0502020204030204" pitchFamily="34" charset="0"/>
                        <a:ea typeface="Calibri" panose="020F0502020204030204" pitchFamily="34" charset="0"/>
                      </a:endParaRPr>
                    </a:p>
                  </a:txBody>
                  <a:tcPr marL="20170" marR="13714" marT="13714" marB="134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86690863"/>
                  </a:ext>
                </a:extLst>
              </a:tr>
            </a:tbl>
          </a:graphicData>
        </a:graphic>
      </p:graphicFrame>
      <p:sp>
        <p:nvSpPr>
          <p:cNvPr id="13" name="Content Placeholder 1">
            <a:extLst>
              <a:ext uri="{FF2B5EF4-FFF2-40B4-BE49-F238E27FC236}">
                <a16:creationId xmlns:a16="http://schemas.microsoft.com/office/drawing/2014/main" xmlns="" id="{562F1B0F-DD10-4E86-A740-9198E5148516}"/>
              </a:ext>
            </a:extLst>
          </p:cNvPr>
          <p:cNvSpPr txBox="1">
            <a:spLocks/>
          </p:cNvSpPr>
          <p:nvPr/>
        </p:nvSpPr>
        <p:spPr>
          <a:xfrm>
            <a:off x="201352" y="561516"/>
            <a:ext cx="4445557" cy="1722202"/>
          </a:xfrm>
          <a:prstGeom prst="rect">
            <a:avLst/>
          </a:prstGeom>
          <a:solidFill>
            <a:schemeClr val="bg2"/>
          </a:solidFill>
        </p:spPr>
        <p:txBody>
          <a:bodyPr vert="horz" lIns="68570" tIns="34285" rIns="68570" bIns="34285" rtlCol="0">
            <a:noAutofit/>
          </a:bodyPr>
          <a:lstStyle>
            <a:lvl1pPr marL="342900" indent="-342900" algn="l" defTabSz="457200" rtl="0" eaLnBrk="1" latinLnBrk="0" hangingPunct="1">
              <a:spcBef>
                <a:spcPct val="20000"/>
              </a:spcBef>
              <a:buFont typeface="Arial"/>
              <a:buChar char="•"/>
              <a:defRPr sz="2200" b="0" i="0" kern="1200">
                <a:solidFill>
                  <a:schemeClr val="tx1"/>
                </a:solidFill>
                <a:latin typeface="Trebuchet MS"/>
                <a:ea typeface="+mn-ea"/>
                <a:cs typeface="Arial"/>
              </a:defRPr>
            </a:lvl1pPr>
            <a:lvl2pPr marL="742950" indent="-285750" algn="l" defTabSz="457200" rtl="0" eaLnBrk="1" latinLnBrk="0" hangingPunct="1">
              <a:spcBef>
                <a:spcPct val="20000"/>
              </a:spcBef>
              <a:buFont typeface="Arial"/>
              <a:buChar char="–"/>
              <a:defRPr sz="1800" b="0" i="0" kern="1200">
                <a:solidFill>
                  <a:schemeClr val="tx1"/>
                </a:solidFill>
                <a:latin typeface="Trebuchet MS"/>
                <a:ea typeface="+mn-ea"/>
                <a:cs typeface="Arial"/>
              </a:defRPr>
            </a:lvl2pPr>
            <a:lvl3pPr marL="1143000" indent="-228600" algn="l" defTabSz="457200" rtl="0" eaLnBrk="1" latinLnBrk="0" hangingPunct="1">
              <a:spcBef>
                <a:spcPct val="20000"/>
              </a:spcBef>
              <a:buFont typeface="Arial"/>
              <a:buChar char="•"/>
              <a:defRPr sz="1500" b="0" i="0" kern="1200">
                <a:solidFill>
                  <a:schemeClr val="tx1"/>
                </a:solidFill>
                <a:latin typeface="Trebuchet MS"/>
                <a:ea typeface="+mn-ea"/>
                <a:cs typeface="Arial"/>
              </a:defRPr>
            </a:lvl3pPr>
            <a:lvl4pPr marL="1600200" indent="-228600" algn="l" defTabSz="457200" rtl="0" eaLnBrk="1" latinLnBrk="0" hangingPunct="1">
              <a:spcBef>
                <a:spcPct val="20000"/>
              </a:spcBef>
              <a:buFont typeface="Arial"/>
              <a:buChar char="–"/>
              <a:defRPr sz="1400" b="0" i="0" kern="1200">
                <a:solidFill>
                  <a:schemeClr val="tx1"/>
                </a:solidFill>
                <a:latin typeface="Trebuchet MS"/>
                <a:ea typeface="+mn-ea"/>
                <a:cs typeface="Arial"/>
              </a:defRPr>
            </a:lvl4pPr>
            <a:lvl5pPr marL="2057400" indent="-228600" algn="l" defTabSz="457200" rtl="0" eaLnBrk="1" latinLnBrk="0" hangingPunct="1">
              <a:spcBef>
                <a:spcPct val="20000"/>
              </a:spcBef>
              <a:buFont typeface="Arial"/>
              <a:buChar char="»"/>
              <a:defRPr sz="1200" b="0" i="0" kern="1200">
                <a:solidFill>
                  <a:schemeClr val="tx1"/>
                </a:solidFill>
                <a:latin typeface="Trebuchet MS"/>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882" b="1" dirty="0">
                <a:latin typeface="+mn-lt"/>
              </a:rPr>
              <a:t>Completed Items</a:t>
            </a:r>
          </a:p>
          <a:p>
            <a:pPr marL="296491" lvl="1" indent="-128402">
              <a:buFont typeface="Arial" panose="020B0604020202020204" pitchFamily="34" charset="0"/>
              <a:buChar char="•"/>
              <a:tabLst>
                <a:tab pos="548626" algn="l"/>
              </a:tabLst>
            </a:pPr>
            <a:r>
              <a:rPr lang="en-US" sz="809" dirty="0">
                <a:latin typeface="+mn-lt"/>
              </a:rPr>
              <a:t>Verified improved performance post configuration of App/DB server colocation</a:t>
            </a:r>
          </a:p>
          <a:p>
            <a:pPr marL="296491" lvl="1" indent="-128402">
              <a:buFont typeface="Arial" panose="020B0604020202020204" pitchFamily="34" charset="0"/>
              <a:buChar char="•"/>
              <a:tabLst>
                <a:tab pos="548626" algn="l"/>
              </a:tabLst>
            </a:pPr>
            <a:r>
              <a:rPr lang="en-US" sz="809" dirty="0">
                <a:latin typeface="+mn-lt"/>
              </a:rPr>
              <a:t>QA and other environment changes are complete with the exception of a few items targeting completion this week</a:t>
            </a:r>
          </a:p>
          <a:p>
            <a:pPr marL="296491" lvl="1" indent="-128402">
              <a:buFont typeface="Arial" panose="020B0604020202020204" pitchFamily="34" charset="0"/>
              <a:buChar char="•"/>
              <a:tabLst>
                <a:tab pos="548626" algn="l"/>
              </a:tabLst>
            </a:pPr>
            <a:r>
              <a:rPr lang="en-US" sz="809" dirty="0">
                <a:latin typeface="+mn-lt"/>
              </a:rPr>
              <a:t>Refer to table below for additional Performance Tuning recommendations  </a:t>
            </a:r>
          </a:p>
          <a:p>
            <a:pPr marL="0" indent="0">
              <a:spcBef>
                <a:spcPts val="450"/>
              </a:spcBef>
              <a:buNone/>
            </a:pPr>
            <a:r>
              <a:rPr lang="en-US" sz="882" b="1" dirty="0">
                <a:latin typeface="+mn-lt"/>
              </a:rPr>
              <a:t>In Progress Items (with Kishore’s team targeting completion 9/7)</a:t>
            </a:r>
          </a:p>
          <a:p>
            <a:pPr marL="296491" lvl="1" indent="-128402">
              <a:buFont typeface="Arial" panose="020B0604020202020204" pitchFamily="34" charset="0"/>
              <a:buChar char="•"/>
              <a:tabLst>
                <a:tab pos="548626" algn="l"/>
              </a:tabLst>
            </a:pPr>
            <a:r>
              <a:rPr lang="en-US" sz="809" dirty="0">
                <a:latin typeface="+mn-lt"/>
              </a:rPr>
              <a:t>Implement remaining performance recommendations from Dean/Mike per table below (yellow)</a:t>
            </a:r>
          </a:p>
          <a:p>
            <a:pPr marL="296491" lvl="1" indent="-128402">
              <a:buFont typeface="Arial" panose="020B0604020202020204" pitchFamily="34" charset="0"/>
              <a:buChar char="•"/>
              <a:tabLst>
                <a:tab pos="548626" algn="l"/>
              </a:tabLst>
            </a:pPr>
            <a:r>
              <a:rPr lang="en-US" sz="809" dirty="0">
                <a:latin typeface="+mn-lt"/>
              </a:rPr>
              <a:t>Received hotfixes have been installed to SIT for Regression testing prior to QA deployment for Performance Testing</a:t>
            </a:r>
          </a:p>
        </p:txBody>
      </p:sp>
      <p:sp>
        <p:nvSpPr>
          <p:cNvPr id="2" name="Rectangle 1">
            <a:extLst>
              <a:ext uri="{FF2B5EF4-FFF2-40B4-BE49-F238E27FC236}">
                <a16:creationId xmlns:a16="http://schemas.microsoft.com/office/drawing/2014/main" xmlns="" id="{A1CA4608-C3A4-4497-9EF3-ED215275BD0B}"/>
              </a:ext>
            </a:extLst>
          </p:cNvPr>
          <p:cNvSpPr/>
          <p:nvPr/>
        </p:nvSpPr>
        <p:spPr>
          <a:xfrm>
            <a:off x="4716016" y="561515"/>
            <a:ext cx="4179230" cy="1722203"/>
          </a:xfrm>
          <a:prstGeom prst="rect">
            <a:avLst/>
          </a:prstGeom>
          <a:solidFill>
            <a:schemeClr val="bg2"/>
          </a:solidFill>
        </p:spPr>
        <p:txBody>
          <a:bodyPr wrap="square">
            <a:spAutoFit/>
          </a:bodyPr>
          <a:lstStyle/>
          <a:p>
            <a:pPr>
              <a:spcBef>
                <a:spcPts val="450"/>
              </a:spcBef>
            </a:pPr>
            <a:r>
              <a:rPr lang="en-US" sz="882" b="1" dirty="0"/>
              <a:t>Outstanding issues</a:t>
            </a:r>
          </a:p>
          <a:p>
            <a:pPr marL="296491" lvl="1" indent="-128402" defTabSz="336179">
              <a:spcBef>
                <a:spcPct val="20000"/>
              </a:spcBef>
              <a:buFont typeface="Arial" panose="020B0604020202020204" pitchFamily="34" charset="0"/>
              <a:buChar char="•"/>
              <a:tabLst>
                <a:tab pos="548626" algn="l"/>
              </a:tabLst>
            </a:pPr>
            <a:r>
              <a:rPr lang="en-US" sz="809" dirty="0">
                <a:cs typeface="Arial"/>
              </a:rPr>
              <a:t>Ensure proper authorization setup to hit endpoint URLs in all environments, e.g. RightFax</a:t>
            </a:r>
          </a:p>
          <a:p>
            <a:pPr marL="296491" lvl="1" indent="-128402" defTabSz="336179">
              <a:spcBef>
                <a:spcPct val="20000"/>
              </a:spcBef>
              <a:buFont typeface="Arial" panose="020B0604020202020204" pitchFamily="34" charset="0"/>
              <a:buChar char="•"/>
              <a:tabLst>
                <a:tab pos="548626" algn="l"/>
              </a:tabLst>
            </a:pPr>
            <a:r>
              <a:rPr lang="en-US" sz="809" dirty="0">
                <a:cs typeface="Arial"/>
              </a:rPr>
              <a:t>Drive closure of outstanding SRs (4 still open) 3 related to errors in logs, 1 related to UI rendering issue</a:t>
            </a:r>
          </a:p>
          <a:p>
            <a:pPr marL="296491" lvl="1" indent="-128402" defTabSz="336179">
              <a:spcBef>
                <a:spcPct val="20000"/>
              </a:spcBef>
              <a:buFont typeface="Arial" panose="020B0604020202020204" pitchFamily="34" charset="0"/>
              <a:buChar char="•"/>
              <a:tabLst>
                <a:tab pos="548626" algn="l"/>
              </a:tabLst>
            </a:pPr>
            <a:r>
              <a:rPr lang="en-US" sz="809" dirty="0">
                <a:cs typeface="Arial"/>
              </a:rPr>
              <a:t>Cisco CTI Requirement on CSS environment, only for CSS, will be done for CSSLS for phase 2</a:t>
            </a:r>
          </a:p>
          <a:p>
            <a:pPr marL="296491" lvl="1" indent="-128402" defTabSz="336179">
              <a:spcBef>
                <a:spcPct val="20000"/>
              </a:spcBef>
              <a:buFont typeface="Arial" panose="020B0604020202020204" pitchFamily="34" charset="0"/>
              <a:buChar char="•"/>
              <a:tabLst>
                <a:tab pos="548626" algn="l"/>
              </a:tabLst>
            </a:pPr>
            <a:r>
              <a:rPr lang="en-US" sz="809" dirty="0">
                <a:cs typeface="Arial"/>
              </a:rPr>
              <a:t>App Dynamics licenses needed for SIT/UAT in order to debug ALS Services related latency issues</a:t>
            </a:r>
          </a:p>
          <a:p>
            <a:pPr marL="296491" lvl="1" indent="-128402" defTabSz="336179">
              <a:spcBef>
                <a:spcPct val="20000"/>
              </a:spcBef>
              <a:buFont typeface="Arial" panose="020B0604020202020204" pitchFamily="34" charset="0"/>
              <a:buChar char="•"/>
              <a:tabLst>
                <a:tab pos="548626" algn="l"/>
              </a:tabLst>
            </a:pPr>
            <a:r>
              <a:rPr lang="en-US" sz="809" dirty="0">
                <a:cs typeface="Arial"/>
              </a:rPr>
              <a:t>PDC is going through the XXXX Bank process to be utilized by Go-live.  The CoE is in conversation with the ARB. InfoSec and the Cyber Security Consulting Team.   </a:t>
            </a:r>
          </a:p>
        </p:txBody>
      </p:sp>
      <p:sp>
        <p:nvSpPr>
          <p:cNvPr id="3" name="Date Placeholder 2"/>
          <p:cNvSpPr>
            <a:spLocks noGrp="1"/>
          </p:cNvSpPr>
          <p:nvPr>
            <p:ph type="dt" sz="half" idx="2"/>
          </p:nvPr>
        </p:nvSpPr>
        <p:spPr/>
        <p:txBody>
          <a:bodyPr/>
          <a:lstStyle/>
          <a:p>
            <a:r>
              <a:rPr lang="en-US" smtClean="0"/>
              <a:t>00 Month 0000</a:t>
            </a:r>
            <a:endParaRPr lang="en-US" dirty="0"/>
          </a:p>
        </p:txBody>
      </p:sp>
      <p:sp>
        <p:nvSpPr>
          <p:cNvPr id="5" name="Footer Placeholder 4"/>
          <p:cNvSpPr>
            <a:spLocks noGrp="1"/>
          </p:cNvSpPr>
          <p:nvPr>
            <p:ph type="ftr" sz="quarter" idx="11"/>
          </p:nvPr>
        </p:nvSpPr>
        <p:spPr/>
        <p:txBody>
          <a:bodyPr/>
          <a:lstStyle/>
          <a:p>
            <a:r>
              <a:rPr lang="en-US" smtClean="0"/>
              <a:t>Pega Weekly Status Report</a:t>
            </a:r>
            <a:endParaRPr lang="en-US" dirty="0"/>
          </a:p>
        </p:txBody>
      </p:sp>
    </p:spTree>
    <p:extLst>
      <p:ext uri="{BB962C8B-B14F-4D97-AF65-F5344CB8AC3E}">
        <p14:creationId xmlns:p14="http://schemas.microsoft.com/office/powerpoint/2010/main" val="2263385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pPr marL="0" indent="0">
              <a:buNone/>
            </a:pPr>
            <a:r>
              <a:rPr lang="en-GB" b="1" dirty="0"/>
              <a:t>Complete</a:t>
            </a:r>
          </a:p>
          <a:p>
            <a:r>
              <a:rPr lang="en-GB" dirty="0"/>
              <a:t>A</a:t>
            </a:r>
          </a:p>
          <a:p>
            <a:r>
              <a:rPr lang="en-GB" dirty="0"/>
              <a:t>B </a:t>
            </a:r>
          </a:p>
          <a:p>
            <a:r>
              <a:rPr lang="en-GB" dirty="0"/>
              <a:t>C</a:t>
            </a:r>
          </a:p>
          <a:p>
            <a:pPr marL="0" indent="0">
              <a:buNone/>
            </a:pPr>
            <a:endParaRPr lang="en-GB" b="1" dirty="0"/>
          </a:p>
        </p:txBody>
      </p:sp>
      <p:sp>
        <p:nvSpPr>
          <p:cNvPr id="3" name="Content Placeholder 2"/>
          <p:cNvSpPr>
            <a:spLocks noGrp="1"/>
          </p:cNvSpPr>
          <p:nvPr>
            <p:ph sz="half" idx="2"/>
          </p:nvPr>
        </p:nvSpPr>
        <p:spPr/>
        <p:txBody>
          <a:bodyPr/>
          <a:lstStyle/>
          <a:p>
            <a:pPr marL="0" indent="0">
              <a:buNone/>
            </a:pPr>
            <a:r>
              <a:rPr lang="en-GB" b="1" dirty="0"/>
              <a:t>Upcoming</a:t>
            </a:r>
          </a:p>
          <a:p>
            <a:r>
              <a:rPr lang="en-GB" dirty="0"/>
              <a:t>A</a:t>
            </a:r>
          </a:p>
          <a:p>
            <a:r>
              <a:rPr lang="en-GB" dirty="0"/>
              <a:t>B </a:t>
            </a:r>
          </a:p>
          <a:p>
            <a:r>
              <a:rPr lang="en-GB" dirty="0"/>
              <a:t>C</a:t>
            </a:r>
          </a:p>
          <a:p>
            <a:pPr marL="0" indent="0">
              <a:buNone/>
            </a:pPr>
            <a:endParaRPr lang="en-GB" dirty="0"/>
          </a:p>
        </p:txBody>
      </p:sp>
      <p:sp>
        <p:nvSpPr>
          <p:cNvPr id="4" name="Title 3"/>
          <p:cNvSpPr>
            <a:spLocks noGrp="1"/>
          </p:cNvSpPr>
          <p:nvPr>
            <p:ph type="title"/>
          </p:nvPr>
        </p:nvSpPr>
        <p:spPr/>
        <p:txBody>
          <a:bodyPr/>
          <a:lstStyle/>
          <a:p>
            <a:r>
              <a:rPr lang="en-GB" dirty="0"/>
              <a:t>Key milestones</a:t>
            </a:r>
          </a:p>
        </p:txBody>
      </p:sp>
      <p:sp>
        <p:nvSpPr>
          <p:cNvPr id="5" name="Slide Number Placeholder 4"/>
          <p:cNvSpPr>
            <a:spLocks noGrp="1"/>
          </p:cNvSpPr>
          <p:nvPr>
            <p:ph type="sldNum" sz="quarter" idx="12"/>
          </p:nvPr>
        </p:nvSpPr>
        <p:spPr/>
        <p:txBody>
          <a:bodyPr/>
          <a:lstStyle/>
          <a:p>
            <a:fld id="{94C005EB-05AB-4350-8862-D44178390B49}" type="slidenum">
              <a:rPr lang="en-US" smtClean="0"/>
              <a:pPr/>
              <a:t>13</a:t>
            </a:fld>
            <a:endParaRPr lang="en-US" dirty="0"/>
          </a:p>
        </p:txBody>
      </p:sp>
      <p:sp>
        <p:nvSpPr>
          <p:cNvPr id="6" name="Date Placeholder 5"/>
          <p:cNvSpPr>
            <a:spLocks noGrp="1"/>
          </p:cNvSpPr>
          <p:nvPr>
            <p:ph type="dt" sz="half" idx="13"/>
          </p:nvPr>
        </p:nvSpPr>
        <p:spPr/>
        <p:txBody>
          <a:bodyPr/>
          <a:lstStyle/>
          <a:p>
            <a:r>
              <a:rPr lang="en-US" smtClean="0"/>
              <a:t>00 Month 0000</a:t>
            </a:r>
            <a:endParaRPr lang="en-US" dirty="0"/>
          </a:p>
        </p:txBody>
      </p:sp>
      <p:sp>
        <p:nvSpPr>
          <p:cNvPr id="7" name="Footer Placeholder 6"/>
          <p:cNvSpPr>
            <a:spLocks noGrp="1"/>
          </p:cNvSpPr>
          <p:nvPr>
            <p:ph type="ftr" sz="quarter" idx="11"/>
          </p:nvPr>
        </p:nvSpPr>
        <p:spPr/>
        <p:txBody>
          <a:bodyPr/>
          <a:lstStyle/>
          <a:p>
            <a:r>
              <a:rPr lang="en-US" smtClean="0"/>
              <a:t>Pega Weekly Status Report</a:t>
            </a:r>
            <a:endParaRPr lang="en-US" dirty="0"/>
          </a:p>
        </p:txBody>
      </p:sp>
    </p:spTree>
    <p:extLst>
      <p:ext uri="{BB962C8B-B14F-4D97-AF65-F5344CB8AC3E}">
        <p14:creationId xmlns:p14="http://schemas.microsoft.com/office/powerpoint/2010/main" val="1579116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Key decisions made</a:t>
            </a:r>
          </a:p>
        </p:txBody>
      </p:sp>
      <p:sp>
        <p:nvSpPr>
          <p:cNvPr id="5" name="Slide Number Placeholder 4"/>
          <p:cNvSpPr>
            <a:spLocks noGrp="1"/>
          </p:cNvSpPr>
          <p:nvPr>
            <p:ph type="sldNum" sz="quarter" idx="12"/>
          </p:nvPr>
        </p:nvSpPr>
        <p:spPr/>
        <p:txBody>
          <a:bodyPr/>
          <a:lstStyle/>
          <a:p>
            <a:fld id="{94C005EB-05AB-4350-8862-D44178390B49}" type="slidenum">
              <a:rPr lang="en-US" smtClean="0"/>
              <a:pPr/>
              <a:t>14</a:t>
            </a:fld>
            <a:endParaRPr lang="en-US" dirty="0"/>
          </a:p>
        </p:txBody>
      </p:sp>
      <p:graphicFrame>
        <p:nvGraphicFramePr>
          <p:cNvPr id="2" name="Table 1">
            <a:extLst>
              <a:ext uri="{FF2B5EF4-FFF2-40B4-BE49-F238E27FC236}">
                <a16:creationId xmlns:a16="http://schemas.microsoft.com/office/drawing/2014/main" xmlns="" id="{B9DC4E24-B984-487D-98F7-0E60DFAEC734}"/>
              </a:ext>
            </a:extLst>
          </p:cNvPr>
          <p:cNvGraphicFramePr>
            <a:graphicFrameLocks noGrp="1"/>
          </p:cNvGraphicFramePr>
          <p:nvPr>
            <p:extLst>
              <p:ext uri="{D42A27DB-BD31-4B8C-83A1-F6EECF244321}">
                <p14:modId xmlns:p14="http://schemas.microsoft.com/office/powerpoint/2010/main" val="369594602"/>
              </p:ext>
            </p:extLst>
          </p:nvPr>
        </p:nvGraphicFramePr>
        <p:xfrm>
          <a:off x="365124" y="987574"/>
          <a:ext cx="8311331" cy="1940560"/>
        </p:xfrm>
        <a:graphic>
          <a:graphicData uri="http://schemas.openxmlformats.org/drawingml/2006/table">
            <a:tbl>
              <a:tblPr firstRow="1" bandRow="1">
                <a:tableStyleId>{7207B5E3-C84D-437C-8577-B3E8D5512DED}</a:tableStyleId>
              </a:tblPr>
              <a:tblGrid>
                <a:gridCol w="1276291">
                  <a:extLst>
                    <a:ext uri="{9D8B030D-6E8A-4147-A177-3AD203B41FA5}">
                      <a16:colId xmlns:a16="http://schemas.microsoft.com/office/drawing/2014/main" xmlns="" val="187906683"/>
                    </a:ext>
                  </a:extLst>
                </a:gridCol>
                <a:gridCol w="7035040">
                  <a:extLst>
                    <a:ext uri="{9D8B030D-6E8A-4147-A177-3AD203B41FA5}">
                      <a16:colId xmlns:a16="http://schemas.microsoft.com/office/drawing/2014/main" xmlns="" val="410845257"/>
                    </a:ext>
                  </a:extLst>
                </a:gridCol>
              </a:tblGrid>
              <a:tr h="370840">
                <a:tc>
                  <a:txBody>
                    <a:bodyPr/>
                    <a:lstStyle/>
                    <a:p>
                      <a:r>
                        <a:rPr lang="en-US" dirty="0"/>
                        <a:t>Date</a:t>
                      </a:r>
                    </a:p>
                  </a:txBody>
                  <a:tcPr/>
                </a:tc>
                <a:tc>
                  <a:txBody>
                    <a:bodyPr/>
                    <a:lstStyle/>
                    <a:p>
                      <a:r>
                        <a:rPr lang="en-US" dirty="0"/>
                        <a:t>Comments</a:t>
                      </a:r>
                    </a:p>
                  </a:txBody>
                  <a:tcPr/>
                </a:tc>
                <a:extLst>
                  <a:ext uri="{0D108BD9-81ED-4DB2-BD59-A6C34878D82A}">
                    <a16:rowId xmlns:a16="http://schemas.microsoft.com/office/drawing/2014/main" xmlns="" val="2204533676"/>
                  </a:ext>
                </a:extLst>
              </a:tr>
              <a:tr h="370840">
                <a:tc>
                  <a:txBody>
                    <a:bodyPr/>
                    <a:lstStyle/>
                    <a:p>
                      <a:r>
                        <a:rPr lang="en-US" dirty="0"/>
                        <a:t>1 Jan 2019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ffectLst/>
                          <a:latin typeface="Franklin Gothic Book" panose="020B0503020102020204" pitchFamily="34" charset="0"/>
                          <a:ea typeface="Calibri" panose="020F0502020204030204" pitchFamily="34" charset="0"/>
                          <a:cs typeface="Times New Roman" panose="02020603050405020304" pitchFamily="18" charset="0"/>
                        </a:rPr>
                        <a:t>Release</a:t>
                      </a:r>
                      <a:r>
                        <a:rPr lang="en-US" sz="1200" baseline="0">
                          <a:effectLst/>
                          <a:latin typeface="Franklin Gothic Book" panose="020B0503020102020204" pitchFamily="34" charset="0"/>
                          <a:ea typeface="Calibri" panose="020F0502020204030204" pitchFamily="34" charset="0"/>
                          <a:cs typeface="Times New Roman" panose="02020603050405020304" pitchFamily="18" charset="0"/>
                        </a:rPr>
                        <a:t> 1 will use pega default signon rather than SSO as the LDAP server is unavailable. This will lead to some extra work downstream to redo the login via SSO when possible.</a:t>
                      </a:r>
                      <a:endParaRPr lang="en-US" sz="1200">
                        <a:effectLst/>
                        <a:latin typeface="Franklin Gothic Book" panose="020B050302010202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xmlns="" val="388839302"/>
                  </a:ext>
                </a:extLst>
              </a:tr>
              <a:tr h="370840">
                <a:tc>
                  <a:txBody>
                    <a:bodyPr/>
                    <a:lstStyle/>
                    <a:p>
                      <a:endParaRPr lang="en-US"/>
                    </a:p>
                  </a:txBody>
                  <a:tcPr/>
                </a:tc>
                <a:tc>
                  <a:txBody>
                    <a:bodyPr/>
                    <a:lstStyle/>
                    <a:p>
                      <a:endParaRPr lang="en-US" dirty="0"/>
                    </a:p>
                  </a:txBody>
                  <a:tcPr/>
                </a:tc>
                <a:extLst>
                  <a:ext uri="{0D108BD9-81ED-4DB2-BD59-A6C34878D82A}">
                    <a16:rowId xmlns:a16="http://schemas.microsoft.com/office/drawing/2014/main" xmlns="" val="4008033013"/>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xmlns="" val="1076810620"/>
                  </a:ext>
                </a:extLst>
              </a:tr>
              <a:tr h="370840">
                <a:tc>
                  <a:txBody>
                    <a:bodyPr/>
                    <a:lstStyle/>
                    <a:p>
                      <a:endParaRPr lang="en-US"/>
                    </a:p>
                  </a:txBody>
                  <a:tcPr/>
                </a:tc>
                <a:tc>
                  <a:txBody>
                    <a:bodyPr/>
                    <a:lstStyle/>
                    <a:p>
                      <a:endParaRPr lang="en-US" dirty="0"/>
                    </a:p>
                  </a:txBody>
                  <a:tcPr/>
                </a:tc>
                <a:extLst>
                  <a:ext uri="{0D108BD9-81ED-4DB2-BD59-A6C34878D82A}">
                    <a16:rowId xmlns:a16="http://schemas.microsoft.com/office/drawing/2014/main" xmlns="" val="3659712439"/>
                  </a:ext>
                </a:extLst>
              </a:tr>
            </a:tbl>
          </a:graphicData>
        </a:graphic>
      </p:graphicFrame>
      <p:sp>
        <p:nvSpPr>
          <p:cNvPr id="3" name="Date Placeholder 2"/>
          <p:cNvSpPr>
            <a:spLocks noGrp="1"/>
          </p:cNvSpPr>
          <p:nvPr>
            <p:ph type="dt" sz="half" idx="13"/>
          </p:nvPr>
        </p:nvSpPr>
        <p:spPr/>
        <p:txBody>
          <a:bodyPr/>
          <a:lstStyle/>
          <a:p>
            <a:r>
              <a:rPr lang="en-US" smtClean="0"/>
              <a:t>00 Month 0000</a:t>
            </a:r>
            <a:endParaRPr lang="en-US" dirty="0"/>
          </a:p>
        </p:txBody>
      </p:sp>
      <p:sp>
        <p:nvSpPr>
          <p:cNvPr id="6" name="Footer Placeholder 5"/>
          <p:cNvSpPr>
            <a:spLocks noGrp="1"/>
          </p:cNvSpPr>
          <p:nvPr>
            <p:ph type="ftr" sz="quarter" idx="11"/>
          </p:nvPr>
        </p:nvSpPr>
        <p:spPr/>
        <p:txBody>
          <a:bodyPr/>
          <a:lstStyle/>
          <a:p>
            <a:r>
              <a:rPr lang="en-US" smtClean="0"/>
              <a:t>Pega Weekly Status Report</a:t>
            </a:r>
            <a:endParaRPr lang="en-US" dirty="0"/>
          </a:p>
        </p:txBody>
      </p:sp>
    </p:spTree>
    <p:extLst>
      <p:ext uri="{BB962C8B-B14F-4D97-AF65-F5344CB8AC3E}">
        <p14:creationId xmlns:p14="http://schemas.microsoft.com/office/powerpoint/2010/main" val="2269730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3931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9F78C07B-6200-4422-B25A-4FA473639A00}"/>
              </a:ext>
            </a:extLst>
          </p:cNvPr>
          <p:cNvGraphicFramePr>
            <a:graphicFrameLocks noGrp="1"/>
          </p:cNvGraphicFramePr>
          <p:nvPr>
            <p:extLst>
              <p:ext uri="{D42A27DB-BD31-4B8C-83A1-F6EECF244321}">
                <p14:modId xmlns:p14="http://schemas.microsoft.com/office/powerpoint/2010/main" val="627871456"/>
              </p:ext>
            </p:extLst>
          </p:nvPr>
        </p:nvGraphicFramePr>
        <p:xfrm>
          <a:off x="365125" y="655566"/>
          <a:ext cx="7440488" cy="2392208"/>
        </p:xfrm>
        <a:graphic>
          <a:graphicData uri="http://schemas.openxmlformats.org/drawingml/2006/table">
            <a:tbl>
              <a:tblPr firstRow="1" bandRow="1">
                <a:tableStyleId>{7207B5E3-C84D-437C-8577-B3E8D5512DED}</a:tableStyleId>
              </a:tblPr>
              <a:tblGrid>
                <a:gridCol w="1152128">
                  <a:extLst>
                    <a:ext uri="{9D8B030D-6E8A-4147-A177-3AD203B41FA5}">
                      <a16:colId xmlns:a16="http://schemas.microsoft.com/office/drawing/2014/main" xmlns="" val="15807006"/>
                    </a:ext>
                  </a:extLst>
                </a:gridCol>
                <a:gridCol w="792088">
                  <a:extLst>
                    <a:ext uri="{9D8B030D-6E8A-4147-A177-3AD203B41FA5}">
                      <a16:colId xmlns:a16="http://schemas.microsoft.com/office/drawing/2014/main" xmlns="" val="1070832378"/>
                    </a:ext>
                  </a:extLst>
                </a:gridCol>
                <a:gridCol w="845967">
                  <a:extLst>
                    <a:ext uri="{9D8B030D-6E8A-4147-A177-3AD203B41FA5}">
                      <a16:colId xmlns:a16="http://schemas.microsoft.com/office/drawing/2014/main" xmlns="" val="646411452"/>
                    </a:ext>
                  </a:extLst>
                </a:gridCol>
                <a:gridCol w="1860122">
                  <a:extLst>
                    <a:ext uri="{9D8B030D-6E8A-4147-A177-3AD203B41FA5}">
                      <a16:colId xmlns:a16="http://schemas.microsoft.com/office/drawing/2014/main" xmlns="" val="2519198702"/>
                    </a:ext>
                  </a:extLst>
                </a:gridCol>
                <a:gridCol w="2790183">
                  <a:extLst>
                    <a:ext uri="{9D8B030D-6E8A-4147-A177-3AD203B41FA5}">
                      <a16:colId xmlns:a16="http://schemas.microsoft.com/office/drawing/2014/main" xmlns="" val="674425402"/>
                    </a:ext>
                  </a:extLst>
                </a:gridCol>
              </a:tblGrid>
              <a:tr h="334808">
                <a:tc>
                  <a:txBody>
                    <a:bodyPr/>
                    <a:lstStyle/>
                    <a:p>
                      <a:endParaRPr lang="en-US" dirty="0"/>
                    </a:p>
                  </a:txBody>
                  <a:tcPr/>
                </a:tc>
                <a:tc>
                  <a:txBody>
                    <a:bodyPr/>
                    <a:lstStyle/>
                    <a:p>
                      <a:r>
                        <a:rPr lang="en-US" dirty="0"/>
                        <a:t>Current</a:t>
                      </a:r>
                    </a:p>
                  </a:txBody>
                  <a:tcPr/>
                </a:tc>
                <a:tc>
                  <a:txBody>
                    <a:bodyPr/>
                    <a:lstStyle/>
                    <a:p>
                      <a:r>
                        <a:rPr lang="en-US" dirty="0"/>
                        <a:t>Prior</a:t>
                      </a:r>
                    </a:p>
                  </a:txBody>
                  <a:tcPr/>
                </a:tc>
                <a:tc gridSpan="2">
                  <a:txBody>
                    <a:bodyPr/>
                    <a:lstStyle/>
                    <a:p>
                      <a:r>
                        <a:rPr lang="en-US" dirty="0"/>
                        <a:t>Back to green actions</a:t>
                      </a:r>
                    </a:p>
                  </a:txBody>
                  <a:tcPr/>
                </a:tc>
                <a:tc hMerge="1">
                  <a:txBody>
                    <a:bodyPr/>
                    <a:lstStyle/>
                    <a:p>
                      <a:endParaRPr lang="en-US"/>
                    </a:p>
                  </a:txBody>
                  <a:tcPr/>
                </a:tc>
                <a:extLst>
                  <a:ext uri="{0D108BD9-81ED-4DB2-BD59-A6C34878D82A}">
                    <a16:rowId xmlns:a16="http://schemas.microsoft.com/office/drawing/2014/main" xmlns="" val="1692087579"/>
                  </a:ext>
                </a:extLst>
              </a:tr>
              <a:tr h="215303">
                <a:tc>
                  <a:txBody>
                    <a:bodyPr/>
                    <a:lstStyle/>
                    <a:p>
                      <a:r>
                        <a:rPr lang="en-US" sz="900" dirty="0"/>
                        <a:t>Overall</a:t>
                      </a:r>
                    </a:p>
                  </a:txBody>
                  <a:tcPr/>
                </a:tc>
                <a:tc>
                  <a:txBody>
                    <a:bodyPr/>
                    <a:lstStyle/>
                    <a:p>
                      <a:pPr algn="ctr"/>
                      <a:r>
                        <a:rPr lang="en-US" sz="900" dirty="0"/>
                        <a:t>Y</a:t>
                      </a:r>
                    </a:p>
                  </a:txBody>
                  <a:tcPr anchor="ctr">
                    <a:solidFill>
                      <a:srgbClr val="FFFF00"/>
                    </a:solidFill>
                  </a:tcPr>
                </a:tc>
                <a:tc>
                  <a:txBody>
                    <a:bodyPr/>
                    <a:lstStyle/>
                    <a:p>
                      <a:pPr algn="ctr"/>
                      <a:r>
                        <a:rPr lang="en-US" sz="900" dirty="0"/>
                        <a:t>R</a:t>
                      </a:r>
                    </a:p>
                  </a:txBody>
                  <a:tcPr anchor="ctr">
                    <a:solidFill>
                      <a:srgbClr val="FF0000"/>
                    </a:solidFill>
                  </a:tcPr>
                </a:tc>
                <a:tc gridSpan="2">
                  <a:txBody>
                    <a:bodyPr/>
                    <a:lstStyle/>
                    <a:p>
                      <a:endParaRPr lang="en-US" sz="900" dirty="0"/>
                    </a:p>
                  </a:txBody>
                  <a:tcPr/>
                </a:tc>
                <a:tc hMerge="1">
                  <a:txBody>
                    <a:bodyPr/>
                    <a:lstStyle/>
                    <a:p>
                      <a:endParaRPr lang="en-US" sz="900" dirty="0"/>
                    </a:p>
                  </a:txBody>
                  <a:tcPr/>
                </a:tc>
                <a:extLst>
                  <a:ext uri="{0D108BD9-81ED-4DB2-BD59-A6C34878D82A}">
                    <a16:rowId xmlns:a16="http://schemas.microsoft.com/office/drawing/2014/main" xmlns="" val="827726569"/>
                  </a:ext>
                </a:extLst>
              </a:tr>
              <a:tr h="215303">
                <a:tc>
                  <a:txBody>
                    <a:bodyPr/>
                    <a:lstStyle/>
                    <a:p>
                      <a:r>
                        <a:rPr lang="en-US" sz="900" dirty="0"/>
                        <a:t>Customer Success</a:t>
                      </a:r>
                    </a:p>
                  </a:txBody>
                  <a:tcPr/>
                </a:tc>
                <a:tc>
                  <a:txBody>
                    <a:bodyPr/>
                    <a:lstStyle/>
                    <a:p>
                      <a:pPr algn="ctr"/>
                      <a:r>
                        <a:rPr lang="en-US" sz="900" dirty="0"/>
                        <a:t>G</a:t>
                      </a:r>
                    </a:p>
                  </a:txBody>
                  <a:tcPr anchor="ctr">
                    <a:solidFill>
                      <a:srgbClr val="00B050"/>
                    </a:solidFill>
                  </a:tcPr>
                </a:tc>
                <a:tc>
                  <a:txBody>
                    <a:bodyPr/>
                    <a:lstStyle/>
                    <a:p>
                      <a:pPr algn="ctr"/>
                      <a:r>
                        <a:rPr lang="en-US" sz="900" dirty="0"/>
                        <a:t>G</a:t>
                      </a:r>
                    </a:p>
                  </a:txBody>
                  <a:tcPr anchor="ctr">
                    <a:solidFill>
                      <a:srgbClr val="00B050"/>
                    </a:solidFill>
                  </a:tcPr>
                </a:tc>
                <a:tc gridSpan="2">
                  <a:txBody>
                    <a:bodyPr/>
                    <a:lstStyle/>
                    <a:p>
                      <a:endParaRPr lang="en-US" sz="900" dirty="0"/>
                    </a:p>
                  </a:txBody>
                  <a:tcPr/>
                </a:tc>
                <a:tc hMerge="1">
                  <a:txBody>
                    <a:bodyPr/>
                    <a:lstStyle/>
                    <a:p>
                      <a:endParaRPr lang="en-US" sz="900" dirty="0"/>
                    </a:p>
                  </a:txBody>
                  <a:tcPr/>
                </a:tc>
                <a:extLst>
                  <a:ext uri="{0D108BD9-81ED-4DB2-BD59-A6C34878D82A}">
                    <a16:rowId xmlns:a16="http://schemas.microsoft.com/office/drawing/2014/main" xmlns="" val="1970789803"/>
                  </a:ext>
                </a:extLst>
              </a:tr>
              <a:tr h="215303">
                <a:tc>
                  <a:txBody>
                    <a:bodyPr/>
                    <a:lstStyle/>
                    <a:p>
                      <a:r>
                        <a:rPr lang="en-US" sz="900" dirty="0"/>
                        <a:t>Legal</a:t>
                      </a:r>
                    </a:p>
                  </a:txBody>
                  <a:tcPr/>
                </a:tc>
                <a:tc>
                  <a:txBody>
                    <a:bodyPr/>
                    <a:lstStyle/>
                    <a:p>
                      <a:pPr algn="ctr"/>
                      <a:r>
                        <a:rPr lang="en-US" sz="900" dirty="0"/>
                        <a:t>G</a:t>
                      </a:r>
                    </a:p>
                  </a:txBody>
                  <a:tcPr anchor="ctr">
                    <a:solidFill>
                      <a:srgbClr val="00B050"/>
                    </a:solidFill>
                  </a:tcPr>
                </a:tc>
                <a:tc>
                  <a:txBody>
                    <a:bodyPr/>
                    <a:lstStyle/>
                    <a:p>
                      <a:pPr algn="ctr"/>
                      <a:r>
                        <a:rPr lang="en-US" sz="900" dirty="0"/>
                        <a:t>G</a:t>
                      </a:r>
                    </a:p>
                  </a:txBody>
                  <a:tcPr anchor="ctr">
                    <a:solidFill>
                      <a:srgbClr val="00B050"/>
                    </a:solidFill>
                  </a:tcPr>
                </a:tc>
                <a:tc gridSpan="2">
                  <a:txBody>
                    <a:bodyPr/>
                    <a:lstStyle/>
                    <a:p>
                      <a:endParaRPr lang="en-US" sz="900" dirty="0"/>
                    </a:p>
                  </a:txBody>
                  <a:tcPr/>
                </a:tc>
                <a:tc hMerge="1">
                  <a:txBody>
                    <a:bodyPr/>
                    <a:lstStyle/>
                    <a:p>
                      <a:endParaRPr lang="en-US" sz="900" dirty="0"/>
                    </a:p>
                  </a:txBody>
                  <a:tcPr/>
                </a:tc>
                <a:extLst>
                  <a:ext uri="{0D108BD9-81ED-4DB2-BD59-A6C34878D82A}">
                    <a16:rowId xmlns:a16="http://schemas.microsoft.com/office/drawing/2014/main" xmlns="" val="3589116694"/>
                  </a:ext>
                </a:extLst>
              </a:tr>
              <a:tr h="215303">
                <a:tc>
                  <a:txBody>
                    <a:bodyPr/>
                    <a:lstStyle/>
                    <a:p>
                      <a:r>
                        <a:rPr lang="en-US" sz="900" dirty="0"/>
                        <a:t>Schedule</a:t>
                      </a:r>
                    </a:p>
                  </a:txBody>
                  <a:tcPr/>
                </a:tc>
                <a:tc>
                  <a:txBody>
                    <a:bodyPr/>
                    <a:lstStyle/>
                    <a:p>
                      <a:pPr algn="ctr"/>
                      <a:r>
                        <a:rPr lang="en-US" sz="900" dirty="0"/>
                        <a:t>Y</a:t>
                      </a:r>
                    </a:p>
                  </a:txBody>
                  <a:tcPr anchor="ctr">
                    <a:solidFill>
                      <a:srgbClr val="FFFF00"/>
                    </a:solidFill>
                  </a:tcPr>
                </a:tc>
                <a:tc>
                  <a:txBody>
                    <a:bodyPr/>
                    <a:lstStyle/>
                    <a:p>
                      <a:pPr algn="ctr"/>
                      <a:r>
                        <a:rPr lang="en-US" sz="900" dirty="0"/>
                        <a:t>Y</a:t>
                      </a:r>
                    </a:p>
                  </a:txBody>
                  <a:tcPr anchor="ctr">
                    <a:solidFill>
                      <a:srgbClr val="FFFF00"/>
                    </a:solidFill>
                  </a:tcPr>
                </a:tc>
                <a:tc gridSpan="2">
                  <a:txBody>
                    <a:bodyPr/>
                    <a:lstStyle/>
                    <a:p>
                      <a:endParaRPr lang="en-US" sz="900" dirty="0"/>
                    </a:p>
                  </a:txBody>
                  <a:tcPr/>
                </a:tc>
                <a:tc hMerge="1">
                  <a:txBody>
                    <a:bodyPr/>
                    <a:lstStyle/>
                    <a:p>
                      <a:endParaRPr lang="en-US" sz="900" dirty="0"/>
                    </a:p>
                  </a:txBody>
                  <a:tcPr/>
                </a:tc>
                <a:extLst>
                  <a:ext uri="{0D108BD9-81ED-4DB2-BD59-A6C34878D82A}">
                    <a16:rowId xmlns:a16="http://schemas.microsoft.com/office/drawing/2014/main" xmlns="" val="1172577731"/>
                  </a:ext>
                </a:extLst>
              </a:tr>
              <a:tr h="215303">
                <a:tc>
                  <a:txBody>
                    <a:bodyPr/>
                    <a:lstStyle/>
                    <a:p>
                      <a:r>
                        <a:rPr lang="en-US" sz="900" dirty="0"/>
                        <a:t>Budget</a:t>
                      </a:r>
                    </a:p>
                  </a:txBody>
                  <a:tcPr/>
                </a:tc>
                <a:tc>
                  <a:txBody>
                    <a:bodyPr/>
                    <a:lstStyle/>
                    <a:p>
                      <a:pPr algn="ctr"/>
                      <a:r>
                        <a:rPr lang="en-US" sz="900" dirty="0"/>
                        <a:t>G</a:t>
                      </a:r>
                    </a:p>
                  </a:txBody>
                  <a:tcPr anchor="ctr">
                    <a:solidFill>
                      <a:srgbClr val="00B050"/>
                    </a:solidFill>
                  </a:tcPr>
                </a:tc>
                <a:tc>
                  <a:txBody>
                    <a:bodyPr/>
                    <a:lstStyle/>
                    <a:p>
                      <a:pPr algn="ctr"/>
                      <a:r>
                        <a:rPr lang="en-US" sz="900" dirty="0"/>
                        <a:t>G</a:t>
                      </a:r>
                    </a:p>
                  </a:txBody>
                  <a:tcPr anchor="ctr">
                    <a:solidFill>
                      <a:srgbClr val="00B050"/>
                    </a:solidFill>
                  </a:tcPr>
                </a:tc>
                <a:tc gridSpan="2">
                  <a:txBody>
                    <a:bodyPr/>
                    <a:lstStyle/>
                    <a:p>
                      <a:endParaRPr lang="en-US" sz="900" dirty="0"/>
                    </a:p>
                  </a:txBody>
                  <a:tcPr/>
                </a:tc>
                <a:tc hMerge="1">
                  <a:txBody>
                    <a:bodyPr/>
                    <a:lstStyle/>
                    <a:p>
                      <a:endParaRPr lang="en-US" sz="900" dirty="0"/>
                    </a:p>
                  </a:txBody>
                  <a:tcPr/>
                </a:tc>
                <a:extLst>
                  <a:ext uri="{0D108BD9-81ED-4DB2-BD59-A6C34878D82A}">
                    <a16:rowId xmlns:a16="http://schemas.microsoft.com/office/drawing/2014/main" xmlns="" val="4082190128"/>
                  </a:ext>
                </a:extLst>
              </a:tr>
              <a:tr h="215303">
                <a:tc>
                  <a:txBody>
                    <a:bodyPr/>
                    <a:lstStyle/>
                    <a:p>
                      <a:r>
                        <a:rPr lang="en-US" sz="900" dirty="0"/>
                        <a:t>Technical</a:t>
                      </a:r>
                    </a:p>
                  </a:txBody>
                  <a:tcPr/>
                </a:tc>
                <a:tc>
                  <a:txBody>
                    <a:bodyPr/>
                    <a:lstStyle/>
                    <a:p>
                      <a:pPr algn="ctr"/>
                      <a:r>
                        <a:rPr lang="en-US" sz="900" dirty="0"/>
                        <a:t>G</a:t>
                      </a:r>
                    </a:p>
                  </a:txBody>
                  <a:tcPr anchor="ctr">
                    <a:solidFill>
                      <a:srgbClr val="00B050"/>
                    </a:solidFill>
                  </a:tcPr>
                </a:tc>
                <a:tc>
                  <a:txBody>
                    <a:bodyPr/>
                    <a:lstStyle/>
                    <a:p>
                      <a:pPr algn="ctr"/>
                      <a:r>
                        <a:rPr lang="en-US" sz="900" dirty="0"/>
                        <a:t>Y</a:t>
                      </a:r>
                    </a:p>
                  </a:txBody>
                  <a:tcPr anchor="ctr">
                    <a:solidFill>
                      <a:srgbClr val="FFFF00"/>
                    </a:solidFill>
                  </a:tcPr>
                </a:tc>
                <a:tc gridSpan="2">
                  <a:txBody>
                    <a:bodyPr/>
                    <a:lstStyle/>
                    <a:p>
                      <a:endParaRPr lang="en-US" sz="900" dirty="0"/>
                    </a:p>
                  </a:txBody>
                  <a:tcPr/>
                </a:tc>
                <a:tc hMerge="1">
                  <a:txBody>
                    <a:bodyPr/>
                    <a:lstStyle/>
                    <a:p>
                      <a:endParaRPr lang="en-US" sz="900" dirty="0"/>
                    </a:p>
                  </a:txBody>
                  <a:tcPr/>
                </a:tc>
                <a:extLst>
                  <a:ext uri="{0D108BD9-81ED-4DB2-BD59-A6C34878D82A}">
                    <a16:rowId xmlns:a16="http://schemas.microsoft.com/office/drawing/2014/main" xmlns="" val="462974227"/>
                  </a:ext>
                </a:extLst>
              </a:tr>
              <a:tr h="215303">
                <a:tc>
                  <a:txBody>
                    <a:bodyPr/>
                    <a:lstStyle/>
                    <a:p>
                      <a:r>
                        <a:rPr lang="en-US" sz="900" dirty="0"/>
                        <a:t>Resources</a:t>
                      </a:r>
                    </a:p>
                  </a:txBody>
                  <a:tcPr/>
                </a:tc>
                <a:tc>
                  <a:txBody>
                    <a:bodyPr/>
                    <a:lstStyle/>
                    <a:p>
                      <a:pPr algn="ctr"/>
                      <a:r>
                        <a:rPr lang="en-US" sz="900" dirty="0"/>
                        <a:t>G</a:t>
                      </a:r>
                    </a:p>
                  </a:txBody>
                  <a:tcPr anchor="ctr">
                    <a:solidFill>
                      <a:srgbClr val="00B050"/>
                    </a:solidFill>
                  </a:tcPr>
                </a:tc>
                <a:tc>
                  <a:txBody>
                    <a:bodyPr/>
                    <a:lstStyle/>
                    <a:p>
                      <a:pPr algn="ctr"/>
                      <a:r>
                        <a:rPr lang="en-US" sz="900" dirty="0"/>
                        <a:t>G</a:t>
                      </a:r>
                    </a:p>
                  </a:txBody>
                  <a:tcPr anchor="ctr">
                    <a:solidFill>
                      <a:srgbClr val="00B050"/>
                    </a:solidFill>
                  </a:tcPr>
                </a:tc>
                <a:tc gridSpan="2">
                  <a:txBody>
                    <a:bodyPr/>
                    <a:lstStyle/>
                    <a:p>
                      <a:endParaRPr lang="en-US" sz="900" dirty="0"/>
                    </a:p>
                  </a:txBody>
                  <a:tcPr/>
                </a:tc>
                <a:tc hMerge="1">
                  <a:txBody>
                    <a:bodyPr/>
                    <a:lstStyle/>
                    <a:p>
                      <a:endParaRPr lang="en-US" sz="900" dirty="0"/>
                    </a:p>
                  </a:txBody>
                  <a:tcPr/>
                </a:tc>
                <a:extLst>
                  <a:ext uri="{0D108BD9-81ED-4DB2-BD59-A6C34878D82A}">
                    <a16:rowId xmlns:a16="http://schemas.microsoft.com/office/drawing/2014/main" xmlns="" val="2477847207"/>
                  </a:ext>
                </a:extLst>
              </a:tr>
              <a:tr h="215303">
                <a:tc>
                  <a:txBody>
                    <a:bodyPr/>
                    <a:lstStyle/>
                    <a:p>
                      <a:r>
                        <a:rPr lang="en-US" sz="900" dirty="0"/>
                        <a:t>Guardrail score</a:t>
                      </a:r>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Weighted score</a:t>
                      </a:r>
                      <a:r>
                        <a:rPr lang="en-US" sz="900" baseline="0" dirty="0"/>
                        <a:t> = </a:t>
                      </a:r>
                      <a:endParaRPr lang="en-US" sz="900" kern="1200" dirty="0">
                        <a:solidFill>
                          <a:schemeClr val="dk1"/>
                        </a:solidFill>
                        <a:effectLst/>
                        <a:latin typeface="+mn-lt"/>
                        <a:ea typeface="Calibri" panose="020F0502020204030204" pitchFamily="34" charset="0"/>
                        <a:cs typeface="Times New Roman" panose="02020603050405020304" pitchFamily="18" charset="0"/>
                      </a:endParaRPr>
                    </a:p>
                  </a:txBody>
                  <a:tcPr/>
                </a:tc>
                <a:tc hMerge="1">
                  <a:txBody>
                    <a:bodyPr/>
                    <a:lstStyle/>
                    <a:p>
                      <a:endParaRPr lang="en-US" sz="900" dirty="0"/>
                    </a:p>
                  </a:txBody>
                  <a:tcPr/>
                </a:tc>
                <a:tc>
                  <a:txBody>
                    <a:bodyPr/>
                    <a:lstStyle/>
                    <a:p>
                      <a:r>
                        <a:rPr lang="en-US" sz="900" dirty="0"/>
                        <a:t>Compliant rules % = </a:t>
                      </a:r>
                    </a:p>
                  </a:txBody>
                  <a:tcPr/>
                </a:tc>
                <a:tc>
                  <a:txBody>
                    <a:bodyPr/>
                    <a:lstStyle/>
                    <a:p>
                      <a:r>
                        <a:rPr lang="en-US" sz="900" dirty="0"/>
                        <a:t>Total number of rules =</a:t>
                      </a:r>
                    </a:p>
                  </a:txBody>
                  <a:tcPr/>
                </a:tc>
                <a:extLst>
                  <a:ext uri="{0D108BD9-81ED-4DB2-BD59-A6C34878D82A}">
                    <a16:rowId xmlns:a16="http://schemas.microsoft.com/office/drawing/2014/main" xmlns="" val="2879169362"/>
                  </a:ext>
                </a:extLst>
              </a:tr>
              <a:tr h="156424">
                <a:tc>
                  <a:txBody>
                    <a:bodyPr/>
                    <a:lstStyle/>
                    <a:p>
                      <a:r>
                        <a:rPr lang="en-US" sz="900" dirty="0"/>
                        <a:t>Defects</a:t>
                      </a:r>
                    </a:p>
                  </a:txBody>
                  <a:tcPr/>
                </a:tc>
                <a:tc gridSpan="2">
                  <a:txBody>
                    <a:bodyPr/>
                    <a:lstStyle/>
                    <a:p>
                      <a:r>
                        <a:rPr lang="en-US" sz="900" dirty="0"/>
                        <a:t>Number open =</a:t>
                      </a:r>
                    </a:p>
                  </a:txBody>
                  <a:tcPr/>
                </a:tc>
                <a:tc hMerge="1">
                  <a:txBody>
                    <a:bodyPr/>
                    <a:lstStyle/>
                    <a:p>
                      <a:endParaRPr lang="en-US" sz="900" dirty="0"/>
                    </a:p>
                  </a:txBody>
                  <a:tcPr/>
                </a:tc>
                <a:tc>
                  <a:txBody>
                    <a:bodyPr/>
                    <a:lstStyle/>
                    <a:p>
                      <a:r>
                        <a:rPr lang="en-US" sz="900" dirty="0"/>
                        <a:t>Number resolved =</a:t>
                      </a:r>
                    </a:p>
                  </a:txBody>
                  <a:tcPr/>
                </a:tc>
                <a:tc>
                  <a:txBody>
                    <a:bodyPr/>
                    <a:lstStyle/>
                    <a:p>
                      <a:r>
                        <a:rPr lang="en-US" sz="900" dirty="0"/>
                        <a:t>Number of critical =</a:t>
                      </a:r>
                    </a:p>
                  </a:txBody>
                  <a:tcPr/>
                </a:tc>
                <a:extLst>
                  <a:ext uri="{0D108BD9-81ED-4DB2-BD59-A6C34878D82A}">
                    <a16:rowId xmlns:a16="http://schemas.microsoft.com/office/drawing/2014/main" xmlns="" val="565037150"/>
                  </a:ext>
                </a:extLst>
              </a:tr>
            </a:tbl>
          </a:graphicData>
        </a:graphic>
      </p:graphicFrame>
      <p:sp>
        <p:nvSpPr>
          <p:cNvPr id="3" name="Title 2">
            <a:extLst>
              <a:ext uri="{FF2B5EF4-FFF2-40B4-BE49-F238E27FC236}">
                <a16:creationId xmlns:a16="http://schemas.microsoft.com/office/drawing/2014/main" xmlns="" id="{3FF76467-1EAA-4565-9DD0-3391403ADC97}"/>
              </a:ext>
            </a:extLst>
          </p:cNvPr>
          <p:cNvSpPr>
            <a:spLocks noGrp="1"/>
          </p:cNvSpPr>
          <p:nvPr>
            <p:ph type="title"/>
          </p:nvPr>
        </p:nvSpPr>
        <p:spPr/>
        <p:txBody>
          <a:bodyPr/>
          <a:lstStyle/>
          <a:p>
            <a:r>
              <a:rPr lang="en-US" dirty="0"/>
              <a:t>Overall status</a:t>
            </a:r>
            <a:br>
              <a:rPr lang="en-US" dirty="0"/>
            </a:br>
            <a:endParaRPr lang="en-US" dirty="0"/>
          </a:p>
        </p:txBody>
      </p:sp>
      <p:graphicFrame>
        <p:nvGraphicFramePr>
          <p:cNvPr id="4" name="Table 3">
            <a:extLst>
              <a:ext uri="{FF2B5EF4-FFF2-40B4-BE49-F238E27FC236}">
                <a16:creationId xmlns:a16="http://schemas.microsoft.com/office/drawing/2014/main" xmlns="" id="{A3152E66-DF21-4727-BD56-B7489CCBFA63}"/>
              </a:ext>
            </a:extLst>
          </p:cNvPr>
          <p:cNvGraphicFramePr>
            <a:graphicFrameLocks noGrp="1"/>
          </p:cNvGraphicFramePr>
          <p:nvPr>
            <p:extLst>
              <p:ext uri="{D42A27DB-BD31-4B8C-83A1-F6EECF244321}">
                <p14:modId xmlns:p14="http://schemas.microsoft.com/office/powerpoint/2010/main" val="3243913724"/>
              </p:ext>
            </p:extLst>
          </p:nvPr>
        </p:nvGraphicFramePr>
        <p:xfrm>
          <a:off x="365125" y="3291490"/>
          <a:ext cx="7426000" cy="1355718"/>
        </p:xfrm>
        <a:graphic>
          <a:graphicData uri="http://schemas.openxmlformats.org/drawingml/2006/table">
            <a:tbl>
              <a:tblPr firstRow="1" bandRow="1">
                <a:tableStyleId>{7207B5E3-C84D-437C-8577-B3E8D5512DED}</a:tableStyleId>
              </a:tblPr>
              <a:tblGrid>
                <a:gridCol w="3713000">
                  <a:extLst>
                    <a:ext uri="{9D8B030D-6E8A-4147-A177-3AD203B41FA5}">
                      <a16:colId xmlns:a16="http://schemas.microsoft.com/office/drawing/2014/main" xmlns="" val="717733210"/>
                    </a:ext>
                  </a:extLst>
                </a:gridCol>
                <a:gridCol w="3713000">
                  <a:extLst>
                    <a:ext uri="{9D8B030D-6E8A-4147-A177-3AD203B41FA5}">
                      <a16:colId xmlns:a16="http://schemas.microsoft.com/office/drawing/2014/main" xmlns="" val="3083276589"/>
                    </a:ext>
                  </a:extLst>
                </a:gridCol>
              </a:tblGrid>
              <a:tr h="288032">
                <a:tc>
                  <a:txBody>
                    <a:bodyPr/>
                    <a:lstStyle/>
                    <a:p>
                      <a:r>
                        <a:rPr lang="en-US" dirty="0"/>
                        <a:t>Summary and key achievements</a:t>
                      </a:r>
                    </a:p>
                  </a:txBody>
                  <a:tcPr/>
                </a:tc>
                <a:tc>
                  <a:txBody>
                    <a:bodyPr/>
                    <a:lstStyle/>
                    <a:p>
                      <a:r>
                        <a:rPr lang="en-US" dirty="0"/>
                        <a:t>Key issues and risks</a:t>
                      </a:r>
                    </a:p>
                  </a:txBody>
                  <a:tcPr/>
                </a:tc>
                <a:extLst>
                  <a:ext uri="{0D108BD9-81ED-4DB2-BD59-A6C34878D82A}">
                    <a16:rowId xmlns:a16="http://schemas.microsoft.com/office/drawing/2014/main" xmlns="" val="323582527"/>
                  </a:ext>
                </a:extLst>
              </a:tr>
              <a:tr h="1067686">
                <a:tc>
                  <a:txBody>
                    <a:bodyPr/>
                    <a:lstStyle/>
                    <a:p>
                      <a:endParaRPr lang="en-US" dirty="0"/>
                    </a:p>
                  </a:txBody>
                  <a:tcPr/>
                </a:tc>
                <a:tc>
                  <a:txBody>
                    <a:bodyPr/>
                    <a:lstStyle/>
                    <a:p>
                      <a:endParaRPr lang="en-US" dirty="0"/>
                    </a:p>
                  </a:txBody>
                  <a:tcPr/>
                </a:tc>
                <a:extLst>
                  <a:ext uri="{0D108BD9-81ED-4DB2-BD59-A6C34878D82A}">
                    <a16:rowId xmlns:a16="http://schemas.microsoft.com/office/drawing/2014/main" xmlns="" val="1505726073"/>
                  </a:ext>
                </a:extLst>
              </a:tr>
            </a:tbl>
          </a:graphicData>
        </a:graphic>
      </p:graphicFrame>
      <p:sp>
        <p:nvSpPr>
          <p:cNvPr id="5" name="Date Placeholder 4"/>
          <p:cNvSpPr>
            <a:spLocks noGrp="1"/>
          </p:cNvSpPr>
          <p:nvPr>
            <p:ph type="dt" sz="half" idx="2"/>
          </p:nvPr>
        </p:nvSpPr>
        <p:spPr/>
        <p:txBody>
          <a:bodyPr/>
          <a:lstStyle/>
          <a:p>
            <a:r>
              <a:rPr lang="en-US" smtClean="0"/>
              <a:t>00 Month 0000</a:t>
            </a:r>
            <a:endParaRPr lang="en-US" dirty="0"/>
          </a:p>
        </p:txBody>
      </p:sp>
      <p:sp>
        <p:nvSpPr>
          <p:cNvPr id="6" name="Footer Placeholder 5"/>
          <p:cNvSpPr>
            <a:spLocks noGrp="1"/>
          </p:cNvSpPr>
          <p:nvPr>
            <p:ph type="ftr" sz="quarter" idx="11"/>
          </p:nvPr>
        </p:nvSpPr>
        <p:spPr/>
        <p:txBody>
          <a:bodyPr/>
          <a:lstStyle/>
          <a:p>
            <a:r>
              <a:rPr lang="en-US" smtClean="0"/>
              <a:t>Pega Weekly Status Report</a:t>
            </a:r>
            <a:endParaRPr lang="en-US" dirty="0"/>
          </a:p>
        </p:txBody>
      </p:sp>
      <p:sp>
        <p:nvSpPr>
          <p:cNvPr id="7" name="Slide Number Placeholder 6"/>
          <p:cNvSpPr>
            <a:spLocks noGrp="1"/>
          </p:cNvSpPr>
          <p:nvPr>
            <p:ph type="sldNum" sz="quarter" idx="12"/>
          </p:nvPr>
        </p:nvSpPr>
        <p:spPr/>
        <p:txBody>
          <a:bodyPr/>
          <a:lstStyle/>
          <a:p>
            <a:fld id="{94C005EB-05AB-4350-8862-D44178390B49}" type="slidenum">
              <a:rPr lang="en-US" smtClean="0"/>
              <a:pPr/>
              <a:t>2</a:t>
            </a:fld>
            <a:endParaRPr lang="en-US" dirty="0"/>
          </a:p>
        </p:txBody>
      </p:sp>
    </p:spTree>
    <p:extLst>
      <p:ext uri="{BB962C8B-B14F-4D97-AF65-F5344CB8AC3E}">
        <p14:creationId xmlns:p14="http://schemas.microsoft.com/office/powerpoint/2010/main" val="199963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5"/>
          <p:cNvSpPr>
            <a:spLocks noChangeArrowheads="1"/>
          </p:cNvSpPr>
          <p:nvPr/>
        </p:nvSpPr>
        <p:spPr bwMode="auto">
          <a:xfrm>
            <a:off x="927100" y="2344738"/>
            <a:ext cx="914400" cy="722386"/>
          </a:xfrm>
          <a:prstGeom prst="rect">
            <a:avLst/>
          </a:prstGeom>
          <a:solidFill>
            <a:schemeClr val="tx2"/>
          </a:solidFill>
          <a:ln w="9525" algn="ctr">
            <a:solidFill>
              <a:schemeClr val="tx1"/>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GB" altLang="en-US" sz="1200" dirty="0">
                <a:latin typeface="+mn-lt"/>
              </a:rPr>
              <a:t>Data Capture Interfaces</a:t>
            </a:r>
          </a:p>
        </p:txBody>
      </p:sp>
      <p:sp>
        <p:nvSpPr>
          <p:cNvPr id="28" name="Rectangle 6"/>
          <p:cNvSpPr>
            <a:spLocks noChangeArrowheads="1"/>
          </p:cNvSpPr>
          <p:nvPr/>
        </p:nvSpPr>
        <p:spPr bwMode="auto">
          <a:xfrm>
            <a:off x="952500" y="3348038"/>
            <a:ext cx="1930400" cy="722386"/>
          </a:xfrm>
          <a:prstGeom prst="rect">
            <a:avLst/>
          </a:prstGeom>
          <a:solidFill>
            <a:schemeClr val="accent4"/>
          </a:solidFill>
          <a:ln w="9525" algn="ctr">
            <a:solidFill>
              <a:schemeClr val="tx1"/>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GB" altLang="en-US" sz="1200">
                <a:latin typeface="+mn-lt"/>
              </a:rPr>
              <a:t>Make Lending Decision</a:t>
            </a:r>
          </a:p>
        </p:txBody>
      </p:sp>
      <p:sp>
        <p:nvSpPr>
          <p:cNvPr id="30" name="TextBox 8"/>
          <p:cNvSpPr txBox="1">
            <a:spLocks noChangeArrowheads="1"/>
          </p:cNvSpPr>
          <p:nvPr/>
        </p:nvSpPr>
        <p:spPr bwMode="auto">
          <a:xfrm>
            <a:off x="86526" y="2552042"/>
            <a:ext cx="78765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GB" altLang="en-US" sz="1400" dirty="0">
                <a:latin typeface="+mn-lt"/>
              </a:rPr>
              <a:t>Team 1</a:t>
            </a:r>
          </a:p>
        </p:txBody>
      </p:sp>
      <p:sp>
        <p:nvSpPr>
          <p:cNvPr id="31" name="TextBox 11"/>
          <p:cNvSpPr txBox="1">
            <a:spLocks noChangeArrowheads="1"/>
          </p:cNvSpPr>
          <p:nvPr/>
        </p:nvSpPr>
        <p:spPr bwMode="auto">
          <a:xfrm>
            <a:off x="64047" y="3492599"/>
            <a:ext cx="78765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GB" altLang="en-US" sz="1400" dirty="0">
                <a:latin typeface="+mn-lt"/>
              </a:rPr>
              <a:t>Team 2</a:t>
            </a:r>
          </a:p>
        </p:txBody>
      </p:sp>
      <p:sp>
        <p:nvSpPr>
          <p:cNvPr id="33" name="Rectangle 14"/>
          <p:cNvSpPr>
            <a:spLocks noChangeArrowheads="1"/>
          </p:cNvSpPr>
          <p:nvPr/>
        </p:nvSpPr>
        <p:spPr bwMode="auto">
          <a:xfrm>
            <a:off x="1955800" y="2344738"/>
            <a:ext cx="914400" cy="722386"/>
          </a:xfrm>
          <a:prstGeom prst="rect">
            <a:avLst/>
          </a:prstGeom>
          <a:solidFill>
            <a:schemeClr val="accent4"/>
          </a:solidFill>
          <a:ln w="9525" algn="ctr">
            <a:solidFill>
              <a:schemeClr val="tx1"/>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GB" altLang="en-US" sz="1200" dirty="0">
                <a:latin typeface="+mn-lt"/>
              </a:rPr>
              <a:t>Make Lending Decision</a:t>
            </a:r>
          </a:p>
        </p:txBody>
      </p:sp>
      <p:sp>
        <p:nvSpPr>
          <p:cNvPr id="34" name="Rectangle 15"/>
          <p:cNvSpPr>
            <a:spLocks noChangeArrowheads="1"/>
          </p:cNvSpPr>
          <p:nvPr/>
        </p:nvSpPr>
        <p:spPr bwMode="auto">
          <a:xfrm>
            <a:off x="4076700" y="2332038"/>
            <a:ext cx="914400" cy="722386"/>
          </a:xfrm>
          <a:prstGeom prst="rect">
            <a:avLst/>
          </a:prstGeom>
          <a:solidFill>
            <a:schemeClr val="accent4"/>
          </a:solidFill>
          <a:ln w="9525" algn="ctr">
            <a:solidFill>
              <a:schemeClr val="tx1"/>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GB" altLang="en-US" sz="1200" dirty="0">
                <a:latin typeface="+mn-lt"/>
              </a:rPr>
              <a:t>Anti Fraud Interfaces</a:t>
            </a:r>
          </a:p>
        </p:txBody>
      </p:sp>
      <p:sp>
        <p:nvSpPr>
          <p:cNvPr id="35" name="Rectangle 16"/>
          <p:cNvSpPr>
            <a:spLocks noChangeArrowheads="1"/>
          </p:cNvSpPr>
          <p:nvPr/>
        </p:nvSpPr>
        <p:spPr bwMode="auto">
          <a:xfrm>
            <a:off x="5092700" y="2332038"/>
            <a:ext cx="1135484" cy="722386"/>
          </a:xfrm>
          <a:prstGeom prst="rect">
            <a:avLst/>
          </a:prstGeom>
          <a:solidFill>
            <a:schemeClr val="accent4"/>
          </a:solidFill>
          <a:ln w="9525" algn="ctr">
            <a:solidFill>
              <a:schemeClr val="tx1"/>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GB" altLang="en-US" sz="1200" dirty="0">
                <a:latin typeface="+mn-lt"/>
              </a:rPr>
              <a:t>Fulfilment &amp; </a:t>
            </a:r>
            <a:r>
              <a:rPr lang="en-GB" altLang="en-US" sz="1200" dirty="0" err="1">
                <a:latin typeface="+mn-lt"/>
              </a:rPr>
              <a:t>Compl</a:t>
            </a:r>
            <a:r>
              <a:rPr lang="en-GB" altLang="en-US" sz="1200" dirty="0">
                <a:latin typeface="+mn-lt"/>
              </a:rPr>
              <a:t>. Interfaces</a:t>
            </a:r>
          </a:p>
        </p:txBody>
      </p:sp>
      <p:sp>
        <p:nvSpPr>
          <p:cNvPr id="36" name="Rectangle 17"/>
          <p:cNvSpPr>
            <a:spLocks noChangeArrowheads="1"/>
          </p:cNvSpPr>
          <p:nvPr/>
        </p:nvSpPr>
        <p:spPr bwMode="auto">
          <a:xfrm>
            <a:off x="3009900" y="2332038"/>
            <a:ext cx="914400" cy="722386"/>
          </a:xfrm>
          <a:prstGeom prst="rect">
            <a:avLst/>
          </a:prstGeom>
          <a:solidFill>
            <a:schemeClr val="accent4"/>
          </a:solidFill>
          <a:ln w="9525" algn="ctr">
            <a:solidFill>
              <a:schemeClr val="tx1"/>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GB" altLang="en-US" sz="1200" dirty="0">
                <a:latin typeface="+mn-lt"/>
              </a:rPr>
              <a:t>Existing Customer Interfaces</a:t>
            </a:r>
          </a:p>
        </p:txBody>
      </p:sp>
      <p:sp>
        <p:nvSpPr>
          <p:cNvPr id="39" name="TextBox 21"/>
          <p:cNvSpPr txBox="1">
            <a:spLocks noChangeArrowheads="1"/>
          </p:cNvSpPr>
          <p:nvPr/>
        </p:nvSpPr>
        <p:spPr bwMode="auto">
          <a:xfrm>
            <a:off x="449409" y="1915356"/>
            <a:ext cx="8443071"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GB" altLang="en-US" sz="1200" dirty="0">
                <a:latin typeface="+mn-lt"/>
              </a:rPr>
              <a:t>          13/3               22/4                 6/5                    25/5                   4/6                    8/7                        </a:t>
            </a:r>
          </a:p>
        </p:txBody>
      </p:sp>
      <p:sp>
        <p:nvSpPr>
          <p:cNvPr id="41" name="Rectangle 23"/>
          <p:cNvSpPr>
            <a:spLocks noChangeArrowheads="1"/>
          </p:cNvSpPr>
          <p:nvPr/>
        </p:nvSpPr>
        <p:spPr bwMode="auto">
          <a:xfrm>
            <a:off x="3009900" y="3348038"/>
            <a:ext cx="1981200" cy="722386"/>
          </a:xfrm>
          <a:prstGeom prst="rect">
            <a:avLst/>
          </a:prstGeom>
          <a:solidFill>
            <a:schemeClr val="accent4"/>
          </a:solidFill>
          <a:ln w="9525" algn="ctr">
            <a:solidFill>
              <a:schemeClr val="tx1"/>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GB" altLang="en-US" sz="1200">
                <a:latin typeface="+mn-lt"/>
              </a:rPr>
              <a:t>Anti Fraud Checks</a:t>
            </a:r>
          </a:p>
        </p:txBody>
      </p:sp>
      <p:sp>
        <p:nvSpPr>
          <p:cNvPr id="42" name="Rectangle 24"/>
          <p:cNvSpPr>
            <a:spLocks noChangeArrowheads="1"/>
          </p:cNvSpPr>
          <p:nvPr/>
        </p:nvSpPr>
        <p:spPr bwMode="auto">
          <a:xfrm>
            <a:off x="5092700" y="3348038"/>
            <a:ext cx="1135484" cy="722386"/>
          </a:xfrm>
          <a:prstGeom prst="rect">
            <a:avLst/>
          </a:prstGeom>
          <a:solidFill>
            <a:schemeClr val="accent4"/>
          </a:solidFill>
          <a:ln w="9525" algn="ctr">
            <a:solidFill>
              <a:schemeClr val="tx1"/>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GB" altLang="en-US" sz="1200" dirty="0" err="1">
                <a:latin typeface="+mn-lt"/>
              </a:rPr>
              <a:t>Fulfillment</a:t>
            </a:r>
            <a:r>
              <a:rPr lang="en-GB" altLang="en-US" sz="1200" dirty="0">
                <a:latin typeface="+mn-lt"/>
              </a:rPr>
              <a:t> &amp; </a:t>
            </a:r>
            <a:r>
              <a:rPr lang="en-GB" altLang="en-US" sz="1200" dirty="0" err="1">
                <a:latin typeface="+mn-lt"/>
              </a:rPr>
              <a:t>Compl</a:t>
            </a:r>
            <a:r>
              <a:rPr lang="en-GB" altLang="en-US" sz="1200" dirty="0">
                <a:latin typeface="+mn-lt"/>
              </a:rPr>
              <a:t>.</a:t>
            </a:r>
          </a:p>
        </p:txBody>
      </p:sp>
      <p:sp>
        <p:nvSpPr>
          <p:cNvPr id="45" name="Rectangle 24"/>
          <p:cNvSpPr>
            <a:spLocks noChangeArrowheads="1"/>
          </p:cNvSpPr>
          <p:nvPr/>
        </p:nvSpPr>
        <p:spPr bwMode="auto">
          <a:xfrm>
            <a:off x="6516216" y="2332038"/>
            <a:ext cx="914400" cy="1738386"/>
          </a:xfrm>
          <a:prstGeom prst="rect">
            <a:avLst/>
          </a:prstGeom>
          <a:solidFill>
            <a:schemeClr val="accent1"/>
          </a:solidFill>
          <a:ln w="9525" algn="ctr">
            <a:solidFill>
              <a:schemeClr val="tx1"/>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GB" altLang="en-US" sz="1200" dirty="0">
                <a:solidFill>
                  <a:schemeClr val="bg1"/>
                </a:solidFill>
                <a:latin typeface="+mn-lt"/>
              </a:rPr>
              <a:t>Go Live</a:t>
            </a:r>
          </a:p>
        </p:txBody>
      </p:sp>
      <p:graphicFrame>
        <p:nvGraphicFramePr>
          <p:cNvPr id="2" name="Table 1">
            <a:extLst>
              <a:ext uri="{FF2B5EF4-FFF2-40B4-BE49-F238E27FC236}">
                <a16:creationId xmlns:a16="http://schemas.microsoft.com/office/drawing/2014/main" xmlns="" id="{D7D5AD80-6E6B-4BD9-AA10-A89DF74DB514}"/>
              </a:ext>
            </a:extLst>
          </p:cNvPr>
          <p:cNvGraphicFramePr>
            <a:graphicFrameLocks noGrp="1"/>
          </p:cNvGraphicFramePr>
          <p:nvPr>
            <p:extLst>
              <p:ext uri="{D42A27DB-BD31-4B8C-83A1-F6EECF244321}">
                <p14:modId xmlns:p14="http://schemas.microsoft.com/office/powerpoint/2010/main" val="3386368334"/>
              </p:ext>
            </p:extLst>
          </p:nvPr>
        </p:nvGraphicFramePr>
        <p:xfrm>
          <a:off x="365125" y="761061"/>
          <a:ext cx="6891064" cy="808502"/>
        </p:xfrm>
        <a:graphic>
          <a:graphicData uri="http://schemas.openxmlformats.org/drawingml/2006/table">
            <a:tbl>
              <a:tblPr firstRow="1" bandRow="1">
                <a:tableStyleId>{7207B5E3-C84D-437C-8577-B3E8D5512DED}</a:tableStyleId>
              </a:tblPr>
              <a:tblGrid>
                <a:gridCol w="6891064">
                  <a:extLst>
                    <a:ext uri="{9D8B030D-6E8A-4147-A177-3AD203B41FA5}">
                      <a16:colId xmlns:a16="http://schemas.microsoft.com/office/drawing/2014/main" xmlns="" val="3378030671"/>
                    </a:ext>
                  </a:extLst>
                </a:gridCol>
              </a:tblGrid>
              <a:tr h="277746">
                <a:tc>
                  <a:txBody>
                    <a:bodyPr/>
                    <a:lstStyle/>
                    <a:p>
                      <a:r>
                        <a:rPr lang="en-US" dirty="0"/>
                        <a:t>Details</a:t>
                      </a:r>
                    </a:p>
                  </a:txBody>
                  <a:tcPr/>
                </a:tc>
                <a:extLst>
                  <a:ext uri="{0D108BD9-81ED-4DB2-BD59-A6C34878D82A}">
                    <a16:rowId xmlns:a16="http://schemas.microsoft.com/office/drawing/2014/main" xmlns="" val="2495111445"/>
                  </a:ext>
                </a:extLst>
              </a:tr>
              <a:tr h="530756">
                <a:tc>
                  <a:txBody>
                    <a:bodyPr/>
                    <a:lstStyle/>
                    <a:p>
                      <a:pPr marL="82540" marR="0" indent="-82540" algn="l" defTabSz="969846" rtl="0" eaLnBrk="1" fontAlgn="auto" latinLnBrk="0" hangingPunct="1">
                        <a:lnSpc>
                          <a:spcPct val="100000"/>
                        </a:lnSpc>
                        <a:spcBef>
                          <a:spcPts val="0"/>
                        </a:spcBef>
                        <a:spcAft>
                          <a:spcPts val="0"/>
                        </a:spcAft>
                        <a:buClrTx/>
                        <a:buSzTx/>
                        <a:buFont typeface="Arial" pitchFamily="34" charset="0"/>
                        <a:buChar char="•"/>
                        <a:tabLst/>
                        <a:defRPr/>
                      </a:pPr>
                      <a:r>
                        <a:rPr kumimoji="0" lang="en-AU" sz="1200" b="0" i="0" u="none" strike="noStrike" kern="1200" cap="none" normalizeH="0" baseline="0" dirty="0">
                          <a:ln>
                            <a:noFill/>
                          </a:ln>
                          <a:solidFill>
                            <a:schemeClr val="tx1"/>
                          </a:solidFill>
                          <a:effectLst/>
                          <a:latin typeface="+mn-lt"/>
                          <a:ea typeface="MS PGothic"/>
                          <a:cs typeface="MS PGothic"/>
                        </a:rPr>
                        <a:t>Infra/Install delayed the schedule by ~ 5 weeks - Sprint 1 commenced 13/3</a:t>
                      </a:r>
                    </a:p>
                    <a:p>
                      <a:pPr marL="82540" marR="0" indent="-82540" algn="l" defTabSz="969846" rtl="0" eaLnBrk="1" fontAlgn="auto" latinLnBrk="0" hangingPunct="1">
                        <a:lnSpc>
                          <a:spcPct val="100000"/>
                        </a:lnSpc>
                        <a:spcBef>
                          <a:spcPts val="0"/>
                        </a:spcBef>
                        <a:spcAft>
                          <a:spcPts val="0"/>
                        </a:spcAft>
                        <a:buClrTx/>
                        <a:buSzTx/>
                        <a:buFont typeface="Arial" pitchFamily="34" charset="0"/>
                        <a:buChar char="•"/>
                        <a:tabLst/>
                        <a:defRPr/>
                      </a:pPr>
                      <a:r>
                        <a:rPr kumimoji="0" lang="en-AU" sz="1200" b="0" i="0" u="none" strike="noStrike" kern="1200" cap="none" normalizeH="0" baseline="0" dirty="0">
                          <a:ln>
                            <a:noFill/>
                          </a:ln>
                          <a:solidFill>
                            <a:schemeClr val="tx1"/>
                          </a:solidFill>
                          <a:effectLst/>
                          <a:latin typeface="+mn-lt"/>
                          <a:ea typeface="MS PGothic"/>
                          <a:cs typeface="MS PGothic"/>
                        </a:rPr>
                        <a:t>Interface delivery from clients UI due 22/4 – </a:t>
                      </a:r>
                      <a:r>
                        <a:rPr kumimoji="0" lang="en-AU" sz="1200" b="0" i="0" u="none" strike="noStrike" kern="1200" cap="none" normalizeH="0" baseline="0" dirty="0" err="1">
                          <a:ln>
                            <a:noFill/>
                          </a:ln>
                          <a:solidFill>
                            <a:schemeClr val="tx1"/>
                          </a:solidFill>
                          <a:effectLst/>
                          <a:latin typeface="+mn-lt"/>
                          <a:ea typeface="MS PGothic"/>
                          <a:cs typeface="MS PGothic"/>
                        </a:rPr>
                        <a:t>pega</a:t>
                      </a:r>
                      <a:r>
                        <a:rPr kumimoji="0" lang="en-AU" sz="1200" b="0" i="0" u="none" strike="noStrike" kern="1200" cap="none" normalizeH="0" baseline="0" dirty="0">
                          <a:ln>
                            <a:noFill/>
                          </a:ln>
                          <a:solidFill>
                            <a:schemeClr val="tx1"/>
                          </a:solidFill>
                          <a:effectLst/>
                          <a:latin typeface="+mn-lt"/>
                          <a:ea typeface="MS PGothic"/>
                          <a:cs typeface="MS PGothic"/>
                        </a:rPr>
                        <a:t> sprint 2 dependent on this</a:t>
                      </a:r>
                    </a:p>
                  </a:txBody>
                  <a:tcPr/>
                </a:tc>
                <a:extLst>
                  <a:ext uri="{0D108BD9-81ED-4DB2-BD59-A6C34878D82A}">
                    <a16:rowId xmlns:a16="http://schemas.microsoft.com/office/drawing/2014/main" xmlns="" val="3863211481"/>
                  </a:ext>
                </a:extLst>
              </a:tr>
            </a:tbl>
          </a:graphicData>
        </a:graphic>
      </p:graphicFrame>
      <p:sp>
        <p:nvSpPr>
          <p:cNvPr id="3" name="Title 2">
            <a:extLst>
              <a:ext uri="{FF2B5EF4-FFF2-40B4-BE49-F238E27FC236}">
                <a16:creationId xmlns:a16="http://schemas.microsoft.com/office/drawing/2014/main" xmlns="" id="{AB4AE5DF-77AF-4B32-879F-307E1E03AE15}"/>
              </a:ext>
            </a:extLst>
          </p:cNvPr>
          <p:cNvSpPr>
            <a:spLocks noGrp="1"/>
          </p:cNvSpPr>
          <p:nvPr>
            <p:ph type="title"/>
          </p:nvPr>
        </p:nvSpPr>
        <p:spPr/>
        <p:txBody>
          <a:bodyPr/>
          <a:lstStyle/>
          <a:p>
            <a:r>
              <a:rPr lang="en-US" dirty="0"/>
              <a:t>Schedule and dependencies</a:t>
            </a:r>
            <a:br>
              <a:rPr lang="en-US" dirty="0"/>
            </a:br>
            <a:endParaRPr lang="en-US" dirty="0"/>
          </a:p>
        </p:txBody>
      </p:sp>
      <p:sp>
        <p:nvSpPr>
          <p:cNvPr id="4" name="Date Placeholder 3"/>
          <p:cNvSpPr>
            <a:spLocks noGrp="1"/>
          </p:cNvSpPr>
          <p:nvPr>
            <p:ph type="dt" sz="half" idx="2"/>
          </p:nvPr>
        </p:nvSpPr>
        <p:spPr/>
        <p:txBody>
          <a:bodyPr/>
          <a:lstStyle/>
          <a:p>
            <a:r>
              <a:rPr lang="en-US" smtClean="0"/>
              <a:t>00 Month 0000</a:t>
            </a:r>
            <a:endParaRPr lang="en-US" dirty="0"/>
          </a:p>
        </p:txBody>
      </p:sp>
      <p:sp>
        <p:nvSpPr>
          <p:cNvPr id="5" name="Footer Placeholder 4"/>
          <p:cNvSpPr>
            <a:spLocks noGrp="1"/>
          </p:cNvSpPr>
          <p:nvPr>
            <p:ph type="ftr" sz="quarter" idx="11"/>
          </p:nvPr>
        </p:nvSpPr>
        <p:spPr/>
        <p:txBody>
          <a:bodyPr/>
          <a:lstStyle/>
          <a:p>
            <a:r>
              <a:rPr lang="en-US" smtClean="0"/>
              <a:t>Pega Weekly Status Report</a:t>
            </a:r>
            <a:endParaRPr lang="en-US" dirty="0"/>
          </a:p>
        </p:txBody>
      </p:sp>
      <p:sp>
        <p:nvSpPr>
          <p:cNvPr id="6" name="Slide Number Placeholder 5"/>
          <p:cNvSpPr>
            <a:spLocks noGrp="1"/>
          </p:cNvSpPr>
          <p:nvPr>
            <p:ph type="sldNum" sz="quarter" idx="12"/>
          </p:nvPr>
        </p:nvSpPr>
        <p:spPr/>
        <p:txBody>
          <a:bodyPr/>
          <a:lstStyle/>
          <a:p>
            <a:fld id="{94C005EB-05AB-4350-8862-D44178390B49}" type="slidenum">
              <a:rPr lang="en-US" smtClean="0"/>
              <a:pPr/>
              <a:t>3</a:t>
            </a:fld>
            <a:endParaRPr lang="en-US" dirty="0"/>
          </a:p>
        </p:txBody>
      </p:sp>
    </p:spTree>
    <p:extLst>
      <p:ext uri="{BB962C8B-B14F-4D97-AF65-F5344CB8AC3E}">
        <p14:creationId xmlns:p14="http://schemas.microsoft.com/office/powerpoint/2010/main" val="209323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xmlns="" id="{ABDB49D8-C592-4F38-A9F5-5140033ACB44}"/>
              </a:ext>
            </a:extLst>
          </p:cNvPr>
          <p:cNvGraphicFramePr>
            <a:graphicFrameLocks noGrp="1"/>
          </p:cNvGraphicFramePr>
          <p:nvPr>
            <p:extLst>
              <p:ext uri="{D42A27DB-BD31-4B8C-83A1-F6EECF244321}">
                <p14:modId xmlns:p14="http://schemas.microsoft.com/office/powerpoint/2010/main" val="3696399661"/>
              </p:ext>
            </p:extLst>
          </p:nvPr>
        </p:nvGraphicFramePr>
        <p:xfrm>
          <a:off x="350756" y="736956"/>
          <a:ext cx="7354114" cy="2194834"/>
        </p:xfrm>
        <a:graphic>
          <a:graphicData uri="http://schemas.openxmlformats.org/drawingml/2006/table">
            <a:tbl>
              <a:tblPr firstRow="1" bandRow="1">
                <a:tableStyleId>{7207B5E3-C84D-437C-8577-B3E8D5512DED}</a:tableStyleId>
              </a:tblPr>
              <a:tblGrid>
                <a:gridCol w="3677057">
                  <a:extLst>
                    <a:ext uri="{9D8B030D-6E8A-4147-A177-3AD203B41FA5}">
                      <a16:colId xmlns:a16="http://schemas.microsoft.com/office/drawing/2014/main" xmlns="" val="2475790637"/>
                    </a:ext>
                  </a:extLst>
                </a:gridCol>
                <a:gridCol w="3677057">
                  <a:extLst>
                    <a:ext uri="{9D8B030D-6E8A-4147-A177-3AD203B41FA5}">
                      <a16:colId xmlns:a16="http://schemas.microsoft.com/office/drawing/2014/main" xmlns="" val="1682624341"/>
                    </a:ext>
                  </a:extLst>
                </a:gridCol>
              </a:tblGrid>
              <a:tr h="329225">
                <a:tc>
                  <a:txBody>
                    <a:bodyPr/>
                    <a:lstStyle/>
                    <a:p>
                      <a:r>
                        <a:rPr lang="en-US" dirty="0"/>
                        <a:t>User story burndown</a:t>
                      </a:r>
                    </a:p>
                  </a:txBody>
                  <a:tcPr/>
                </a:tc>
                <a:tc>
                  <a:txBody>
                    <a:bodyPr/>
                    <a:lstStyle/>
                    <a:p>
                      <a:r>
                        <a:rPr lang="en-US" dirty="0"/>
                        <a:t>Defect burndown</a:t>
                      </a:r>
                    </a:p>
                  </a:txBody>
                  <a:tcPr/>
                </a:tc>
                <a:extLst>
                  <a:ext uri="{0D108BD9-81ED-4DB2-BD59-A6C34878D82A}">
                    <a16:rowId xmlns:a16="http://schemas.microsoft.com/office/drawing/2014/main" xmlns="" val="1010834524"/>
                  </a:ext>
                </a:extLst>
              </a:tr>
              <a:tr h="1865609">
                <a:tc>
                  <a: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txBody>
                  <a:tcPr/>
                </a:tc>
                <a:tc>
                  <a:txBody>
                    <a:bodyPr/>
                    <a:lstStyle/>
                    <a:p>
                      <a:endParaRPr lang="en-US" dirty="0"/>
                    </a:p>
                  </a:txBody>
                  <a:tcPr/>
                </a:tc>
                <a:extLst>
                  <a:ext uri="{0D108BD9-81ED-4DB2-BD59-A6C34878D82A}">
                    <a16:rowId xmlns:a16="http://schemas.microsoft.com/office/drawing/2014/main" xmlns="" val="2032913924"/>
                  </a:ext>
                </a:extLst>
              </a:tr>
            </a:tbl>
          </a:graphicData>
        </a:graphic>
      </p:graphicFrame>
      <p:pic>
        <p:nvPicPr>
          <p:cNvPr id="8" name="Picture 7"/>
          <p:cNvPicPr>
            <a:picLocks noChangeAspect="1"/>
          </p:cNvPicPr>
          <p:nvPr/>
        </p:nvPicPr>
        <p:blipFill>
          <a:blip r:embed="rId3"/>
          <a:stretch>
            <a:fillRect/>
          </a:stretch>
        </p:blipFill>
        <p:spPr>
          <a:xfrm>
            <a:off x="4142015" y="1163243"/>
            <a:ext cx="3562855" cy="1588226"/>
          </a:xfrm>
          <a:prstGeom prst="rect">
            <a:avLst/>
          </a:prstGeom>
        </p:spPr>
      </p:pic>
      <p:sp>
        <p:nvSpPr>
          <p:cNvPr id="2" name="Title 1">
            <a:extLst>
              <a:ext uri="{FF2B5EF4-FFF2-40B4-BE49-F238E27FC236}">
                <a16:creationId xmlns:a16="http://schemas.microsoft.com/office/drawing/2014/main" xmlns="" id="{C59DCE9E-B4F9-4E96-A3A6-9653E68E8BA6}"/>
              </a:ext>
            </a:extLst>
          </p:cNvPr>
          <p:cNvSpPr>
            <a:spLocks noGrp="1"/>
          </p:cNvSpPr>
          <p:nvPr>
            <p:ph type="title"/>
          </p:nvPr>
        </p:nvSpPr>
        <p:spPr/>
        <p:txBody>
          <a:bodyPr/>
          <a:lstStyle/>
          <a:p>
            <a:r>
              <a:rPr lang="en-US" dirty="0"/>
              <a:t>Progress metrics</a:t>
            </a:r>
            <a:br>
              <a:rPr lang="en-US" dirty="0"/>
            </a:br>
            <a:endParaRPr lang="en-US" dirty="0"/>
          </a:p>
        </p:txBody>
      </p:sp>
      <p:pic>
        <p:nvPicPr>
          <p:cNvPr id="11" name="Picture 10">
            <a:extLst>
              <a:ext uri="{FF2B5EF4-FFF2-40B4-BE49-F238E27FC236}">
                <a16:creationId xmlns:a16="http://schemas.microsoft.com/office/drawing/2014/main" xmlns="" id="{29B2F0AD-455F-4450-A7D4-9FBDC37246C4}"/>
              </a:ext>
            </a:extLst>
          </p:cNvPr>
          <p:cNvPicPr>
            <a:picLocks noChangeAspect="1"/>
          </p:cNvPicPr>
          <p:nvPr/>
        </p:nvPicPr>
        <p:blipFill>
          <a:blip r:embed="rId3"/>
          <a:stretch>
            <a:fillRect/>
          </a:stretch>
        </p:blipFill>
        <p:spPr>
          <a:xfrm>
            <a:off x="251520" y="1163243"/>
            <a:ext cx="3890495" cy="1588226"/>
          </a:xfrm>
          <a:prstGeom prst="rect">
            <a:avLst/>
          </a:prstGeom>
        </p:spPr>
      </p:pic>
      <p:graphicFrame>
        <p:nvGraphicFramePr>
          <p:cNvPr id="13" name="Table 12">
            <a:extLst>
              <a:ext uri="{FF2B5EF4-FFF2-40B4-BE49-F238E27FC236}">
                <a16:creationId xmlns:a16="http://schemas.microsoft.com/office/drawing/2014/main" xmlns="" id="{B3DECC3A-AA81-4290-9E9A-6EEDA5D70D7A}"/>
              </a:ext>
            </a:extLst>
          </p:cNvPr>
          <p:cNvGraphicFramePr>
            <a:graphicFrameLocks noGrp="1"/>
          </p:cNvGraphicFramePr>
          <p:nvPr>
            <p:extLst>
              <p:ext uri="{D42A27DB-BD31-4B8C-83A1-F6EECF244321}">
                <p14:modId xmlns:p14="http://schemas.microsoft.com/office/powerpoint/2010/main" val="2289168616"/>
              </p:ext>
            </p:extLst>
          </p:nvPr>
        </p:nvGraphicFramePr>
        <p:xfrm>
          <a:off x="350756" y="3046032"/>
          <a:ext cx="7354114" cy="1645920"/>
        </p:xfrm>
        <a:graphic>
          <a:graphicData uri="http://schemas.openxmlformats.org/drawingml/2006/table">
            <a:tbl>
              <a:tblPr firstRow="1" bandRow="1">
                <a:tableStyleId>{7207B5E3-C84D-437C-8577-B3E8D5512DED}</a:tableStyleId>
              </a:tblPr>
              <a:tblGrid>
                <a:gridCol w="3677057">
                  <a:extLst>
                    <a:ext uri="{9D8B030D-6E8A-4147-A177-3AD203B41FA5}">
                      <a16:colId xmlns:a16="http://schemas.microsoft.com/office/drawing/2014/main" xmlns="" val="2475790637"/>
                    </a:ext>
                  </a:extLst>
                </a:gridCol>
                <a:gridCol w="3677057">
                  <a:extLst>
                    <a:ext uri="{9D8B030D-6E8A-4147-A177-3AD203B41FA5}">
                      <a16:colId xmlns:a16="http://schemas.microsoft.com/office/drawing/2014/main" xmlns="" val="1682624341"/>
                    </a:ext>
                  </a:extLst>
                </a:gridCol>
              </a:tblGrid>
              <a:tr h="238234">
                <a:tc>
                  <a:txBody>
                    <a:bodyPr/>
                    <a:lstStyle/>
                    <a:p>
                      <a:r>
                        <a:rPr lang="en-US" dirty="0"/>
                        <a:t>Next deliverables</a:t>
                      </a:r>
                    </a:p>
                  </a:txBody>
                  <a:tcPr/>
                </a:tc>
                <a:tc>
                  <a:txBody>
                    <a:bodyPr/>
                    <a:lstStyle/>
                    <a:p>
                      <a:r>
                        <a:rPr lang="en-US" dirty="0"/>
                        <a:t>Business impact (from Day 1 strategy)</a:t>
                      </a:r>
                    </a:p>
                  </a:txBody>
                  <a:tcPr/>
                </a:tc>
                <a:extLst>
                  <a:ext uri="{0D108BD9-81ED-4DB2-BD59-A6C34878D82A}">
                    <a16:rowId xmlns:a16="http://schemas.microsoft.com/office/drawing/2014/main" xmlns="" val="1010834524"/>
                  </a:ext>
                </a:extLst>
              </a:tr>
              <a:tr h="1349992">
                <a:tc>
                  <a:txBody>
                    <a:bodyPr/>
                    <a:lstStyle/>
                    <a:p>
                      <a:pPr marL="171450" indent="-171450">
                        <a:buFont typeface="Arial" panose="020B0604020202020204" pitchFamily="34" charset="0"/>
                        <a:buChar char="•"/>
                      </a:pPr>
                      <a:r>
                        <a:rPr lang="en-US" dirty="0"/>
                        <a:t>Acquisition journey</a:t>
                      </a:r>
                    </a:p>
                    <a:p>
                      <a:endParaRPr lang="en-US" dirty="0"/>
                    </a:p>
                    <a:p>
                      <a:endParaRPr lang="en-US" dirty="0"/>
                    </a:p>
                    <a:p>
                      <a:endParaRPr lang="en-US" dirty="0"/>
                    </a:p>
                    <a:p>
                      <a:endParaRPr lang="en-US" dirty="0"/>
                    </a:p>
                    <a:p>
                      <a:endParaRPr lang="en-US" dirty="0"/>
                    </a:p>
                    <a:p>
                      <a:endParaRPr lang="en-US" dirty="0"/>
                    </a:p>
                  </a:txBody>
                  <a:tcPr/>
                </a:tc>
                <a:tc>
                  <a:txBody>
                    <a:bodyPr/>
                    <a:lstStyle/>
                    <a:p>
                      <a:pPr marL="171450" marR="0" lvl="0" indent="-171450" algn="l" defTabSz="96984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0" i="0" u="none" strike="noStrike" kern="1200" cap="none" normalizeH="0" baseline="0" dirty="0">
                          <a:ln>
                            <a:noFill/>
                          </a:ln>
                          <a:solidFill>
                            <a:schemeClr val="tx1"/>
                          </a:solidFill>
                          <a:effectLst/>
                          <a:latin typeface="+mn-lt"/>
                          <a:ea typeface="MS PGothic"/>
                          <a:cs typeface="MS PGothic"/>
                        </a:rPr>
                        <a:t>Decommission old acquisition system for team X &amp; Y</a:t>
                      </a:r>
                    </a:p>
                    <a:p>
                      <a:pPr marL="171450" marR="0" lvl="0" indent="-171450" algn="l" defTabSz="96984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0" i="0" u="none" strike="noStrike" kern="1200" cap="none" normalizeH="0" baseline="0" dirty="0">
                          <a:ln>
                            <a:noFill/>
                          </a:ln>
                          <a:solidFill>
                            <a:schemeClr val="tx1"/>
                          </a:solidFill>
                          <a:effectLst/>
                          <a:latin typeface="+mn-lt"/>
                          <a:ea typeface="MS PGothic"/>
                          <a:cs typeface="MS PGothic"/>
                        </a:rPr>
                        <a:t>Split new customers by region to the new system</a:t>
                      </a:r>
                    </a:p>
                    <a:p>
                      <a:endParaRPr lang="en-US" dirty="0"/>
                    </a:p>
                  </a:txBody>
                  <a:tcPr/>
                </a:tc>
                <a:extLst>
                  <a:ext uri="{0D108BD9-81ED-4DB2-BD59-A6C34878D82A}">
                    <a16:rowId xmlns:a16="http://schemas.microsoft.com/office/drawing/2014/main" xmlns="" val="2032913924"/>
                  </a:ext>
                </a:extLst>
              </a:tr>
            </a:tbl>
          </a:graphicData>
        </a:graphic>
      </p:graphicFrame>
      <p:sp>
        <p:nvSpPr>
          <p:cNvPr id="3" name="Date Placeholder 2"/>
          <p:cNvSpPr>
            <a:spLocks noGrp="1"/>
          </p:cNvSpPr>
          <p:nvPr>
            <p:ph type="dt" sz="half" idx="2"/>
          </p:nvPr>
        </p:nvSpPr>
        <p:spPr/>
        <p:txBody>
          <a:bodyPr/>
          <a:lstStyle/>
          <a:p>
            <a:r>
              <a:rPr lang="en-US" smtClean="0"/>
              <a:t>00 Month 0000</a:t>
            </a:r>
            <a:endParaRPr lang="en-US" dirty="0"/>
          </a:p>
        </p:txBody>
      </p:sp>
      <p:sp>
        <p:nvSpPr>
          <p:cNvPr id="4" name="Footer Placeholder 3"/>
          <p:cNvSpPr>
            <a:spLocks noGrp="1"/>
          </p:cNvSpPr>
          <p:nvPr>
            <p:ph type="ftr" sz="quarter" idx="11"/>
          </p:nvPr>
        </p:nvSpPr>
        <p:spPr/>
        <p:txBody>
          <a:bodyPr/>
          <a:lstStyle/>
          <a:p>
            <a:r>
              <a:rPr lang="en-US" smtClean="0"/>
              <a:t>Pega Weekly Status Report</a:t>
            </a:r>
            <a:endParaRPr lang="en-US" dirty="0"/>
          </a:p>
        </p:txBody>
      </p:sp>
      <p:sp>
        <p:nvSpPr>
          <p:cNvPr id="5" name="Slide Number Placeholder 4"/>
          <p:cNvSpPr>
            <a:spLocks noGrp="1"/>
          </p:cNvSpPr>
          <p:nvPr>
            <p:ph type="sldNum" sz="quarter" idx="12"/>
          </p:nvPr>
        </p:nvSpPr>
        <p:spPr/>
        <p:txBody>
          <a:bodyPr/>
          <a:lstStyle/>
          <a:p>
            <a:fld id="{94C005EB-05AB-4350-8862-D44178390B49}" type="slidenum">
              <a:rPr lang="en-US" smtClean="0"/>
              <a:pPr/>
              <a:t>4</a:t>
            </a:fld>
            <a:endParaRPr lang="en-US" dirty="0"/>
          </a:p>
        </p:txBody>
      </p:sp>
    </p:spTree>
    <p:extLst>
      <p:ext uri="{BB962C8B-B14F-4D97-AF65-F5344CB8AC3E}">
        <p14:creationId xmlns:p14="http://schemas.microsoft.com/office/powerpoint/2010/main" val="764513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844749" y="2619259"/>
            <a:ext cx="4176464" cy="2160242"/>
          </a:xfrm>
          <a:prstGeom prst="rect">
            <a:avLst/>
          </a:prstGeom>
        </p:spPr>
      </p:pic>
      <p:sp>
        <p:nvSpPr>
          <p:cNvPr id="4" name="Rectangle 3"/>
          <p:cNvSpPr/>
          <p:nvPr/>
        </p:nvSpPr>
        <p:spPr>
          <a:xfrm>
            <a:off x="4896036" y="1707654"/>
            <a:ext cx="916166" cy="324036"/>
          </a:xfrm>
          <a:prstGeom prst="rect">
            <a:avLst/>
          </a:prstGeom>
          <a:solidFill>
            <a:schemeClr val="bg1"/>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AU" sz="900"/>
          </a:p>
        </p:txBody>
      </p:sp>
      <p:pic>
        <p:nvPicPr>
          <p:cNvPr id="7" name="Picture 6"/>
          <p:cNvPicPr>
            <a:picLocks noChangeAspect="1"/>
          </p:cNvPicPr>
          <p:nvPr/>
        </p:nvPicPr>
        <p:blipFill>
          <a:blip r:embed="rId4"/>
          <a:stretch>
            <a:fillRect/>
          </a:stretch>
        </p:blipFill>
        <p:spPr>
          <a:xfrm>
            <a:off x="7031194" y="2625756"/>
            <a:ext cx="2000159" cy="1080119"/>
          </a:xfrm>
          <a:prstGeom prst="rect">
            <a:avLst/>
          </a:prstGeom>
        </p:spPr>
      </p:pic>
      <p:pic>
        <p:nvPicPr>
          <p:cNvPr id="8" name="Picture 7"/>
          <p:cNvPicPr>
            <a:picLocks noChangeAspect="1"/>
          </p:cNvPicPr>
          <p:nvPr/>
        </p:nvPicPr>
        <p:blipFill>
          <a:blip r:embed="rId5"/>
          <a:stretch>
            <a:fillRect/>
          </a:stretch>
        </p:blipFill>
        <p:spPr>
          <a:xfrm>
            <a:off x="7031194" y="3705875"/>
            <a:ext cx="1944215" cy="1080121"/>
          </a:xfrm>
          <a:prstGeom prst="rect">
            <a:avLst/>
          </a:prstGeom>
        </p:spPr>
      </p:pic>
      <p:sp>
        <p:nvSpPr>
          <p:cNvPr id="3" name="Rectangle 2"/>
          <p:cNvSpPr/>
          <p:nvPr/>
        </p:nvSpPr>
        <p:spPr>
          <a:xfrm>
            <a:off x="4784330" y="2575607"/>
            <a:ext cx="1024178" cy="306154"/>
          </a:xfrm>
          <a:prstGeom prst="rect">
            <a:avLst/>
          </a:prstGeom>
          <a:solidFill>
            <a:schemeClr val="bg1"/>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AU" sz="900"/>
          </a:p>
        </p:txBody>
      </p:sp>
      <p:sp>
        <p:nvSpPr>
          <p:cNvPr id="6" name="Title 5">
            <a:extLst>
              <a:ext uri="{FF2B5EF4-FFF2-40B4-BE49-F238E27FC236}">
                <a16:creationId xmlns:a16="http://schemas.microsoft.com/office/drawing/2014/main" xmlns="" id="{60187CC5-9D1D-477F-B6F8-E10589AC60EB}"/>
              </a:ext>
            </a:extLst>
          </p:cNvPr>
          <p:cNvSpPr>
            <a:spLocks noGrp="1"/>
          </p:cNvSpPr>
          <p:nvPr>
            <p:ph type="title"/>
          </p:nvPr>
        </p:nvSpPr>
        <p:spPr/>
        <p:txBody>
          <a:bodyPr/>
          <a:lstStyle/>
          <a:p>
            <a:r>
              <a:rPr lang="en-US" dirty="0"/>
              <a:t>Co-production</a:t>
            </a:r>
            <a:br>
              <a:rPr lang="en-US" dirty="0"/>
            </a:br>
            <a:endParaRPr lang="en-US" dirty="0"/>
          </a:p>
        </p:txBody>
      </p:sp>
      <p:graphicFrame>
        <p:nvGraphicFramePr>
          <p:cNvPr id="11" name="Table 10">
            <a:extLst>
              <a:ext uri="{FF2B5EF4-FFF2-40B4-BE49-F238E27FC236}">
                <a16:creationId xmlns:a16="http://schemas.microsoft.com/office/drawing/2014/main" xmlns="" id="{A608EC88-EEC6-47BA-97E5-5429A5F61694}"/>
              </a:ext>
            </a:extLst>
          </p:cNvPr>
          <p:cNvGraphicFramePr>
            <a:graphicFrameLocks noGrp="1"/>
          </p:cNvGraphicFramePr>
          <p:nvPr>
            <p:extLst>
              <p:ext uri="{D42A27DB-BD31-4B8C-83A1-F6EECF244321}">
                <p14:modId xmlns:p14="http://schemas.microsoft.com/office/powerpoint/2010/main" val="1835023331"/>
              </p:ext>
            </p:extLst>
          </p:nvPr>
        </p:nvGraphicFramePr>
        <p:xfrm>
          <a:off x="179513" y="2499742"/>
          <a:ext cx="2520280" cy="1495576"/>
        </p:xfrm>
        <a:graphic>
          <a:graphicData uri="http://schemas.openxmlformats.org/drawingml/2006/table">
            <a:tbl>
              <a:tblPr firstRow="1" bandRow="1">
                <a:tableStyleId>{7207B5E3-C84D-437C-8577-B3E8D5512DED}</a:tableStyleId>
              </a:tblPr>
              <a:tblGrid>
                <a:gridCol w="2520280">
                  <a:extLst>
                    <a:ext uri="{9D8B030D-6E8A-4147-A177-3AD203B41FA5}">
                      <a16:colId xmlns:a16="http://schemas.microsoft.com/office/drawing/2014/main" xmlns="" val="2929674693"/>
                    </a:ext>
                  </a:extLst>
                </a:gridCol>
              </a:tblGrid>
              <a:tr h="283996">
                <a:tc>
                  <a:txBody>
                    <a:bodyPr/>
                    <a:lstStyle/>
                    <a:p>
                      <a:r>
                        <a:rPr lang="en-US" dirty="0"/>
                        <a:t>Overall status</a:t>
                      </a:r>
                    </a:p>
                  </a:txBody>
                  <a:tcPr/>
                </a:tc>
                <a:extLst>
                  <a:ext uri="{0D108BD9-81ED-4DB2-BD59-A6C34878D82A}">
                    <a16:rowId xmlns:a16="http://schemas.microsoft.com/office/drawing/2014/main" xmlns="" val="435794241"/>
                  </a:ext>
                </a:extLst>
              </a:tr>
              <a:tr h="1080121">
                <a:tc>
                  <a:txBody>
                    <a:bodyPr/>
                    <a:lstStyle/>
                    <a:p>
                      <a:pPr marL="82540" marR="0" indent="-82540" algn="l" defTabSz="969846" rtl="0" eaLnBrk="1" fontAlgn="auto" latinLnBrk="0" hangingPunct="1">
                        <a:lnSpc>
                          <a:spcPct val="100000"/>
                        </a:lnSpc>
                        <a:spcBef>
                          <a:spcPts val="0"/>
                        </a:spcBef>
                        <a:spcAft>
                          <a:spcPts val="0"/>
                        </a:spcAft>
                        <a:buClrTx/>
                        <a:buSzTx/>
                        <a:buFont typeface="Arial" pitchFamily="34" charset="0"/>
                        <a:buChar char="•"/>
                        <a:tabLst/>
                        <a:defRPr/>
                      </a:pPr>
                      <a:r>
                        <a:rPr kumimoji="0" lang="en-AU" sz="1050" b="0" i="0" u="none" strike="noStrike" kern="1200" cap="none" normalizeH="0" baseline="0" dirty="0">
                          <a:ln>
                            <a:noFill/>
                          </a:ln>
                          <a:solidFill>
                            <a:schemeClr val="tx1"/>
                          </a:solidFill>
                          <a:effectLst/>
                          <a:latin typeface="+mn-lt"/>
                          <a:ea typeface="MS PGothic"/>
                          <a:cs typeface="MS PGothic"/>
                        </a:rPr>
                        <a:t>Co-production resources are working as part of the development team</a:t>
                      </a:r>
                    </a:p>
                    <a:p>
                      <a:pPr marL="82540" marR="0" indent="-82540" algn="l" defTabSz="969846" rtl="0" eaLnBrk="1" fontAlgn="auto" latinLnBrk="0" hangingPunct="1">
                        <a:lnSpc>
                          <a:spcPct val="100000"/>
                        </a:lnSpc>
                        <a:spcBef>
                          <a:spcPts val="0"/>
                        </a:spcBef>
                        <a:spcAft>
                          <a:spcPts val="0"/>
                        </a:spcAft>
                        <a:buClrTx/>
                        <a:buSzTx/>
                        <a:buFont typeface="Arial" pitchFamily="34" charset="0"/>
                        <a:buChar char="•"/>
                        <a:tabLst/>
                        <a:defRPr/>
                      </a:pPr>
                      <a:r>
                        <a:rPr kumimoji="0" lang="en-AU" sz="1050" b="0" i="0" u="none" strike="noStrike" kern="1200" cap="none" normalizeH="0" baseline="0" dirty="0">
                          <a:ln>
                            <a:noFill/>
                          </a:ln>
                          <a:solidFill>
                            <a:schemeClr val="tx1"/>
                          </a:solidFill>
                          <a:effectLst/>
                          <a:latin typeface="+mn-lt"/>
                          <a:ea typeface="MS PGothic"/>
                          <a:cs typeface="MS PGothic"/>
                        </a:rPr>
                        <a:t>1 missing resource based on agreed price.  Need to agree if this work will be done by Pega via change control or we change scope.</a:t>
                      </a:r>
                    </a:p>
                  </a:txBody>
                  <a:tcPr/>
                </a:tc>
                <a:extLst>
                  <a:ext uri="{0D108BD9-81ED-4DB2-BD59-A6C34878D82A}">
                    <a16:rowId xmlns:a16="http://schemas.microsoft.com/office/drawing/2014/main" xmlns="" val="486478403"/>
                  </a:ext>
                </a:extLst>
              </a:tr>
            </a:tbl>
          </a:graphicData>
        </a:graphic>
      </p:graphicFrame>
      <p:graphicFrame>
        <p:nvGraphicFramePr>
          <p:cNvPr id="12" name="Table 11">
            <a:extLst>
              <a:ext uri="{FF2B5EF4-FFF2-40B4-BE49-F238E27FC236}">
                <a16:creationId xmlns:a16="http://schemas.microsoft.com/office/drawing/2014/main" xmlns="" id="{7617BDEC-EBBF-459D-B378-6A74B3111380}"/>
              </a:ext>
            </a:extLst>
          </p:cNvPr>
          <p:cNvGraphicFramePr>
            <a:graphicFrameLocks noGrp="1"/>
          </p:cNvGraphicFramePr>
          <p:nvPr>
            <p:extLst>
              <p:ext uri="{D42A27DB-BD31-4B8C-83A1-F6EECF244321}">
                <p14:modId xmlns:p14="http://schemas.microsoft.com/office/powerpoint/2010/main" val="3605714873"/>
              </p:ext>
            </p:extLst>
          </p:nvPr>
        </p:nvGraphicFramePr>
        <p:xfrm>
          <a:off x="179513" y="682035"/>
          <a:ext cx="8795896" cy="1727200"/>
        </p:xfrm>
        <a:graphic>
          <a:graphicData uri="http://schemas.openxmlformats.org/drawingml/2006/table">
            <a:tbl>
              <a:tblPr firstRow="1" bandRow="1">
                <a:tableStyleId>{7207B5E3-C84D-437C-8577-B3E8D5512DED}</a:tableStyleId>
              </a:tblPr>
              <a:tblGrid>
                <a:gridCol w="1356874">
                  <a:extLst>
                    <a:ext uri="{9D8B030D-6E8A-4147-A177-3AD203B41FA5}">
                      <a16:colId xmlns:a16="http://schemas.microsoft.com/office/drawing/2014/main" xmlns="" val="1186337212"/>
                    </a:ext>
                  </a:extLst>
                </a:gridCol>
                <a:gridCol w="1841343">
                  <a:extLst>
                    <a:ext uri="{9D8B030D-6E8A-4147-A177-3AD203B41FA5}">
                      <a16:colId xmlns:a16="http://schemas.microsoft.com/office/drawing/2014/main" xmlns="" val="2839897466"/>
                    </a:ext>
                  </a:extLst>
                </a:gridCol>
                <a:gridCol w="1694035">
                  <a:extLst>
                    <a:ext uri="{9D8B030D-6E8A-4147-A177-3AD203B41FA5}">
                      <a16:colId xmlns:a16="http://schemas.microsoft.com/office/drawing/2014/main" xmlns="" val="723242815"/>
                    </a:ext>
                  </a:extLst>
                </a:gridCol>
                <a:gridCol w="971679">
                  <a:extLst>
                    <a:ext uri="{9D8B030D-6E8A-4147-A177-3AD203B41FA5}">
                      <a16:colId xmlns:a16="http://schemas.microsoft.com/office/drawing/2014/main" xmlns="" val="33079717"/>
                    </a:ext>
                  </a:extLst>
                </a:gridCol>
                <a:gridCol w="648702">
                  <a:extLst>
                    <a:ext uri="{9D8B030D-6E8A-4147-A177-3AD203B41FA5}">
                      <a16:colId xmlns:a16="http://schemas.microsoft.com/office/drawing/2014/main" xmlns="" val="1557275495"/>
                    </a:ext>
                  </a:extLst>
                </a:gridCol>
                <a:gridCol w="2283263">
                  <a:extLst>
                    <a:ext uri="{9D8B030D-6E8A-4147-A177-3AD203B41FA5}">
                      <a16:colId xmlns:a16="http://schemas.microsoft.com/office/drawing/2014/main" xmlns="" val="1039288588"/>
                    </a:ext>
                  </a:extLst>
                </a:gridCol>
              </a:tblGrid>
              <a:tr h="0">
                <a:tc>
                  <a:txBody>
                    <a:bodyPr/>
                    <a:lstStyle/>
                    <a:p>
                      <a:r>
                        <a:rPr lang="en-US" sz="1000" dirty="0"/>
                        <a:t>Client staff name</a:t>
                      </a:r>
                    </a:p>
                  </a:txBody>
                  <a:tcPr/>
                </a:tc>
                <a:tc>
                  <a:txBody>
                    <a:bodyPr/>
                    <a:lstStyle/>
                    <a:p>
                      <a:r>
                        <a:rPr lang="en-US" sz="1000" dirty="0"/>
                        <a:t>Target activities</a:t>
                      </a:r>
                    </a:p>
                  </a:txBody>
                  <a:tcPr/>
                </a:tc>
                <a:tc>
                  <a:txBody>
                    <a:bodyPr/>
                    <a:lstStyle/>
                    <a:p>
                      <a:r>
                        <a:rPr lang="en-US" sz="1000" dirty="0"/>
                        <a:t>Next goal</a:t>
                      </a:r>
                    </a:p>
                  </a:txBody>
                  <a:tcPr/>
                </a:tc>
                <a:tc>
                  <a:txBody>
                    <a:bodyPr/>
                    <a:lstStyle/>
                    <a:p>
                      <a:r>
                        <a:rPr lang="en-US" sz="1000" dirty="0"/>
                        <a:t>Due date</a:t>
                      </a:r>
                    </a:p>
                  </a:txBody>
                  <a:tcPr/>
                </a:tc>
                <a:tc>
                  <a:txBody>
                    <a:bodyPr/>
                    <a:lstStyle/>
                    <a:p>
                      <a:r>
                        <a:rPr lang="en-US" sz="1000" dirty="0"/>
                        <a:t>Status</a:t>
                      </a:r>
                    </a:p>
                  </a:txBody>
                  <a:tcPr/>
                </a:tc>
                <a:tc>
                  <a:txBody>
                    <a:bodyPr/>
                    <a:lstStyle/>
                    <a:p>
                      <a:r>
                        <a:rPr lang="en-US" sz="1000" dirty="0"/>
                        <a:t>Back to green actions</a:t>
                      </a:r>
                    </a:p>
                  </a:txBody>
                  <a:tcPr/>
                </a:tc>
                <a:extLst>
                  <a:ext uri="{0D108BD9-81ED-4DB2-BD59-A6C34878D82A}">
                    <a16:rowId xmlns:a16="http://schemas.microsoft.com/office/drawing/2014/main" xmlns="" val="2346141342"/>
                  </a:ext>
                </a:extLst>
              </a:tr>
              <a:tr h="370840">
                <a:tc>
                  <a:txBody>
                    <a:bodyPr/>
                    <a:lstStyle/>
                    <a:p>
                      <a:r>
                        <a:rPr lang="en-US" sz="900" dirty="0"/>
                        <a:t>Kerr Avon</a:t>
                      </a:r>
                    </a:p>
                  </a:txBody>
                  <a:tcPr/>
                </a:tc>
                <a:tc>
                  <a:txBody>
                    <a:bodyPr/>
                    <a:lstStyle/>
                    <a:p>
                      <a:r>
                        <a:rPr lang="en-US" sz="900" dirty="0"/>
                        <a:t>Security testing</a:t>
                      </a:r>
                    </a:p>
                  </a:txBody>
                  <a:tcPr/>
                </a:tc>
                <a:tc>
                  <a:txBody>
                    <a:bodyPr/>
                    <a:lstStyle/>
                    <a:p>
                      <a:r>
                        <a:rPr lang="en-US" sz="900" dirty="0"/>
                        <a:t>Penetration test</a:t>
                      </a:r>
                    </a:p>
                  </a:txBody>
                  <a:tcPr/>
                </a:tc>
                <a:tc>
                  <a:txBody>
                    <a:bodyPr/>
                    <a:lstStyle/>
                    <a:p>
                      <a:r>
                        <a:rPr lang="en-US" sz="900" dirty="0"/>
                        <a:t>2 Nov 2018</a:t>
                      </a:r>
                    </a:p>
                  </a:txBody>
                  <a:tcPr/>
                </a:tc>
                <a:tc>
                  <a:txBody>
                    <a:bodyPr/>
                    <a:lstStyle/>
                    <a:p>
                      <a:r>
                        <a:rPr lang="en-US" sz="900" dirty="0"/>
                        <a:t>G</a:t>
                      </a:r>
                    </a:p>
                  </a:txBody>
                  <a:tcPr/>
                </a:tc>
                <a:tc>
                  <a:txBody>
                    <a:bodyPr/>
                    <a:lstStyle/>
                    <a:p>
                      <a:endParaRPr lang="en-US" sz="900"/>
                    </a:p>
                  </a:txBody>
                  <a:tcPr/>
                </a:tc>
                <a:extLst>
                  <a:ext uri="{0D108BD9-81ED-4DB2-BD59-A6C34878D82A}">
                    <a16:rowId xmlns:a16="http://schemas.microsoft.com/office/drawing/2014/main" xmlns="" val="3404225820"/>
                  </a:ext>
                </a:extLst>
              </a:tr>
              <a:tr h="370840">
                <a:tc>
                  <a:txBody>
                    <a:bodyPr/>
                    <a:lstStyle/>
                    <a:p>
                      <a:r>
                        <a:rPr lang="en-US" sz="900" dirty="0"/>
                        <a:t>Villa </a:t>
                      </a:r>
                      <a:r>
                        <a:rPr lang="en-US" sz="900" dirty="0" err="1"/>
                        <a:t>Restic</a:t>
                      </a:r>
                      <a:endParaRPr lang="en-US" sz="900" dirty="0"/>
                    </a:p>
                  </a:txBody>
                  <a:tcPr/>
                </a:tc>
                <a:tc>
                  <a:txBody>
                    <a:bodyPr/>
                    <a:lstStyle/>
                    <a:p>
                      <a:r>
                        <a:rPr lang="en-US" sz="900" dirty="0"/>
                        <a:t>Acquisition user story</a:t>
                      </a:r>
                    </a:p>
                  </a:txBody>
                  <a:tcPr/>
                </a:tc>
                <a:tc>
                  <a:txBody>
                    <a:bodyPr/>
                    <a:lstStyle/>
                    <a:p>
                      <a:r>
                        <a:rPr lang="en-US" sz="900" dirty="0"/>
                        <a:t>Take over as lead for acquisitions</a:t>
                      </a:r>
                    </a:p>
                  </a:txBody>
                  <a:tcPr/>
                </a:tc>
                <a:tc>
                  <a:txBody>
                    <a:bodyPr/>
                    <a:lstStyle/>
                    <a:p>
                      <a:r>
                        <a:rPr lang="en-US" sz="900" dirty="0"/>
                        <a:t>18 Dec 2018</a:t>
                      </a:r>
                    </a:p>
                  </a:txBody>
                  <a:tcPr/>
                </a:tc>
                <a:tc>
                  <a:txBody>
                    <a:bodyPr/>
                    <a:lstStyle/>
                    <a:p>
                      <a:r>
                        <a:rPr lang="en-US" sz="900" dirty="0"/>
                        <a:t>G</a:t>
                      </a:r>
                    </a:p>
                  </a:txBody>
                  <a:tcPr/>
                </a:tc>
                <a:tc>
                  <a:txBody>
                    <a:bodyPr/>
                    <a:lstStyle/>
                    <a:p>
                      <a:endParaRPr lang="en-US" sz="900" dirty="0"/>
                    </a:p>
                  </a:txBody>
                  <a:tcPr/>
                </a:tc>
                <a:extLst>
                  <a:ext uri="{0D108BD9-81ED-4DB2-BD59-A6C34878D82A}">
                    <a16:rowId xmlns:a16="http://schemas.microsoft.com/office/drawing/2014/main" xmlns="" val="3497013586"/>
                  </a:ext>
                </a:extLst>
              </a:tr>
              <a:tr h="370840">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dirty="0"/>
                    </a:p>
                  </a:txBody>
                  <a:tcPr/>
                </a:tc>
                <a:extLst>
                  <a:ext uri="{0D108BD9-81ED-4DB2-BD59-A6C34878D82A}">
                    <a16:rowId xmlns:a16="http://schemas.microsoft.com/office/drawing/2014/main" xmlns="" val="3868109285"/>
                  </a:ext>
                </a:extLst>
              </a:tr>
              <a:tr h="370840">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dirty="0"/>
                    </a:p>
                  </a:txBody>
                  <a:tcPr/>
                </a:tc>
                <a:extLst>
                  <a:ext uri="{0D108BD9-81ED-4DB2-BD59-A6C34878D82A}">
                    <a16:rowId xmlns:a16="http://schemas.microsoft.com/office/drawing/2014/main" xmlns="" val="3398287987"/>
                  </a:ext>
                </a:extLst>
              </a:tr>
            </a:tbl>
          </a:graphicData>
        </a:graphic>
      </p:graphicFrame>
      <p:graphicFrame>
        <p:nvGraphicFramePr>
          <p:cNvPr id="13" name="Table 12">
            <a:extLst>
              <a:ext uri="{FF2B5EF4-FFF2-40B4-BE49-F238E27FC236}">
                <a16:creationId xmlns:a16="http://schemas.microsoft.com/office/drawing/2014/main" xmlns="" id="{DE9BFA52-892F-4E56-817D-CE3E84ED9ECA}"/>
              </a:ext>
            </a:extLst>
          </p:cNvPr>
          <p:cNvGraphicFramePr>
            <a:graphicFrameLocks noGrp="1"/>
          </p:cNvGraphicFramePr>
          <p:nvPr>
            <p:extLst>
              <p:ext uri="{D42A27DB-BD31-4B8C-83A1-F6EECF244321}">
                <p14:modId xmlns:p14="http://schemas.microsoft.com/office/powerpoint/2010/main" val="351127117"/>
              </p:ext>
            </p:extLst>
          </p:nvPr>
        </p:nvGraphicFramePr>
        <p:xfrm>
          <a:off x="179513" y="4085825"/>
          <a:ext cx="2520280" cy="645160"/>
        </p:xfrm>
        <a:graphic>
          <a:graphicData uri="http://schemas.openxmlformats.org/drawingml/2006/table">
            <a:tbl>
              <a:tblPr firstRow="1" bandRow="1">
                <a:tableStyleId>{7207B5E3-C84D-437C-8577-B3E8D5512DED}</a:tableStyleId>
              </a:tblPr>
              <a:tblGrid>
                <a:gridCol w="1260140">
                  <a:extLst>
                    <a:ext uri="{9D8B030D-6E8A-4147-A177-3AD203B41FA5}">
                      <a16:colId xmlns:a16="http://schemas.microsoft.com/office/drawing/2014/main" xmlns="" val="579667690"/>
                    </a:ext>
                  </a:extLst>
                </a:gridCol>
                <a:gridCol w="1260140">
                  <a:extLst>
                    <a:ext uri="{9D8B030D-6E8A-4147-A177-3AD203B41FA5}">
                      <a16:colId xmlns:a16="http://schemas.microsoft.com/office/drawing/2014/main" xmlns="" val="3902568289"/>
                    </a:ext>
                  </a:extLst>
                </a:gridCol>
              </a:tblGrid>
              <a:tr h="203428">
                <a:tc>
                  <a:txBody>
                    <a:bodyPr/>
                    <a:lstStyle/>
                    <a:p>
                      <a:r>
                        <a:rPr lang="en-US" dirty="0"/>
                        <a:t>Current</a:t>
                      </a:r>
                    </a:p>
                  </a:txBody>
                  <a:tcPr/>
                </a:tc>
                <a:tc>
                  <a:txBody>
                    <a:bodyPr/>
                    <a:lstStyle/>
                    <a:p>
                      <a:r>
                        <a:rPr lang="en-US" dirty="0"/>
                        <a:t>Prior</a:t>
                      </a:r>
                    </a:p>
                  </a:txBody>
                  <a:tcPr/>
                </a:tc>
                <a:extLst>
                  <a:ext uri="{0D108BD9-81ED-4DB2-BD59-A6C34878D82A}">
                    <a16:rowId xmlns:a16="http://schemas.microsoft.com/office/drawing/2014/main" xmlns="" val="3867679559"/>
                  </a:ext>
                </a:extLst>
              </a:tr>
              <a:tr h="370840">
                <a:tc>
                  <a:txBody>
                    <a:bodyPr/>
                    <a:lstStyle/>
                    <a:p>
                      <a:pPr algn="ctr"/>
                      <a:r>
                        <a:rPr lang="en-US" dirty="0"/>
                        <a:t>G</a:t>
                      </a:r>
                    </a:p>
                  </a:txBody>
                  <a:tcPr anchor="ctr">
                    <a:solidFill>
                      <a:srgbClr val="00B050"/>
                    </a:solidFill>
                  </a:tcPr>
                </a:tc>
                <a:tc>
                  <a:txBody>
                    <a:bodyPr/>
                    <a:lstStyle/>
                    <a:p>
                      <a:pPr algn="ctr"/>
                      <a:r>
                        <a:rPr lang="en-US" dirty="0"/>
                        <a:t>Y</a:t>
                      </a:r>
                    </a:p>
                  </a:txBody>
                  <a:tcPr anchor="ctr">
                    <a:solidFill>
                      <a:srgbClr val="FFFF00"/>
                    </a:solidFill>
                  </a:tcPr>
                </a:tc>
                <a:extLst>
                  <a:ext uri="{0D108BD9-81ED-4DB2-BD59-A6C34878D82A}">
                    <a16:rowId xmlns:a16="http://schemas.microsoft.com/office/drawing/2014/main" xmlns="" val="895339408"/>
                  </a:ext>
                </a:extLst>
              </a:tr>
            </a:tbl>
          </a:graphicData>
        </a:graphic>
      </p:graphicFrame>
      <p:sp>
        <p:nvSpPr>
          <p:cNvPr id="5" name="Date Placeholder 4"/>
          <p:cNvSpPr>
            <a:spLocks noGrp="1"/>
          </p:cNvSpPr>
          <p:nvPr>
            <p:ph type="dt" sz="half" idx="2"/>
          </p:nvPr>
        </p:nvSpPr>
        <p:spPr/>
        <p:txBody>
          <a:bodyPr/>
          <a:lstStyle/>
          <a:p>
            <a:r>
              <a:rPr lang="en-US" smtClean="0"/>
              <a:t>00 Month 0000</a:t>
            </a:r>
            <a:endParaRPr lang="en-US" dirty="0"/>
          </a:p>
        </p:txBody>
      </p:sp>
      <p:sp>
        <p:nvSpPr>
          <p:cNvPr id="9" name="Footer Placeholder 8"/>
          <p:cNvSpPr>
            <a:spLocks noGrp="1"/>
          </p:cNvSpPr>
          <p:nvPr>
            <p:ph type="ftr" sz="quarter" idx="11"/>
          </p:nvPr>
        </p:nvSpPr>
        <p:spPr/>
        <p:txBody>
          <a:bodyPr/>
          <a:lstStyle/>
          <a:p>
            <a:r>
              <a:rPr lang="en-US" smtClean="0"/>
              <a:t>Pega Weekly Status Report</a:t>
            </a:r>
            <a:endParaRPr lang="en-US" dirty="0"/>
          </a:p>
        </p:txBody>
      </p:sp>
      <p:sp>
        <p:nvSpPr>
          <p:cNvPr id="10" name="Slide Number Placeholder 9"/>
          <p:cNvSpPr>
            <a:spLocks noGrp="1"/>
          </p:cNvSpPr>
          <p:nvPr>
            <p:ph type="sldNum" sz="quarter" idx="12"/>
          </p:nvPr>
        </p:nvSpPr>
        <p:spPr/>
        <p:txBody>
          <a:bodyPr/>
          <a:lstStyle/>
          <a:p>
            <a:fld id="{94C005EB-05AB-4350-8862-D44178390B49}" type="slidenum">
              <a:rPr lang="en-US" smtClean="0"/>
              <a:pPr/>
              <a:t>5</a:t>
            </a:fld>
            <a:endParaRPr lang="en-US" dirty="0"/>
          </a:p>
        </p:txBody>
      </p:sp>
    </p:spTree>
    <p:extLst>
      <p:ext uri="{BB962C8B-B14F-4D97-AF65-F5344CB8AC3E}">
        <p14:creationId xmlns:p14="http://schemas.microsoft.com/office/powerpoint/2010/main" val="2881153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5" y="575701"/>
            <a:ext cx="8110290" cy="2597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xmlns="" id="{F47AA76A-2518-484F-8D43-38D15E8E6B77}"/>
              </a:ext>
            </a:extLst>
          </p:cNvPr>
          <p:cNvSpPr>
            <a:spLocks noGrp="1"/>
          </p:cNvSpPr>
          <p:nvPr>
            <p:ph type="title"/>
          </p:nvPr>
        </p:nvSpPr>
        <p:spPr/>
        <p:txBody>
          <a:bodyPr/>
          <a:lstStyle/>
          <a:p>
            <a:r>
              <a:rPr lang="en-US" dirty="0"/>
              <a:t>Budget</a:t>
            </a:r>
            <a:br>
              <a:rPr lang="en-US" dirty="0"/>
            </a:br>
            <a:endParaRPr lang="en-US" dirty="0"/>
          </a:p>
        </p:txBody>
      </p:sp>
      <p:graphicFrame>
        <p:nvGraphicFramePr>
          <p:cNvPr id="5" name="Table 4">
            <a:extLst>
              <a:ext uri="{FF2B5EF4-FFF2-40B4-BE49-F238E27FC236}">
                <a16:creationId xmlns:a16="http://schemas.microsoft.com/office/drawing/2014/main" xmlns="" id="{95876741-D59F-470D-B2DF-EACE201034D3}"/>
              </a:ext>
            </a:extLst>
          </p:cNvPr>
          <p:cNvGraphicFramePr>
            <a:graphicFrameLocks noGrp="1"/>
          </p:cNvGraphicFramePr>
          <p:nvPr>
            <p:extLst>
              <p:ext uri="{D42A27DB-BD31-4B8C-83A1-F6EECF244321}">
                <p14:modId xmlns:p14="http://schemas.microsoft.com/office/powerpoint/2010/main" val="3937378943"/>
              </p:ext>
            </p:extLst>
          </p:nvPr>
        </p:nvGraphicFramePr>
        <p:xfrm>
          <a:off x="365125" y="3291830"/>
          <a:ext cx="8110291" cy="1386736"/>
        </p:xfrm>
        <a:graphic>
          <a:graphicData uri="http://schemas.openxmlformats.org/drawingml/2006/table">
            <a:tbl>
              <a:tblPr firstRow="1" bandRow="1">
                <a:tableStyleId>{7207B5E3-C84D-437C-8577-B3E8D5512DED}</a:tableStyleId>
              </a:tblPr>
              <a:tblGrid>
                <a:gridCol w="2027573">
                  <a:extLst>
                    <a:ext uri="{9D8B030D-6E8A-4147-A177-3AD203B41FA5}">
                      <a16:colId xmlns:a16="http://schemas.microsoft.com/office/drawing/2014/main" xmlns="" val="3014440599"/>
                    </a:ext>
                  </a:extLst>
                </a:gridCol>
                <a:gridCol w="2467334">
                  <a:extLst>
                    <a:ext uri="{9D8B030D-6E8A-4147-A177-3AD203B41FA5}">
                      <a16:colId xmlns:a16="http://schemas.microsoft.com/office/drawing/2014/main" xmlns="" val="1940050503"/>
                    </a:ext>
                  </a:extLst>
                </a:gridCol>
                <a:gridCol w="3615384">
                  <a:extLst>
                    <a:ext uri="{9D8B030D-6E8A-4147-A177-3AD203B41FA5}">
                      <a16:colId xmlns:a16="http://schemas.microsoft.com/office/drawing/2014/main" xmlns="" val="3350907704"/>
                    </a:ext>
                  </a:extLst>
                </a:gridCol>
              </a:tblGrid>
              <a:tr h="375816">
                <a:tc gridSpan="2">
                  <a:txBody>
                    <a:bodyPr/>
                    <a:lstStyle/>
                    <a:p>
                      <a:r>
                        <a:rPr lang="en-US" dirty="0"/>
                        <a:t>Scope / change requests</a:t>
                      </a:r>
                    </a:p>
                  </a:txBody>
                  <a:tcPr/>
                </a:tc>
                <a:tc hMerge="1">
                  <a:txBody>
                    <a:bodyPr/>
                    <a:lstStyle/>
                    <a:p>
                      <a:endParaRPr lang="en-US"/>
                    </a:p>
                  </a:txBody>
                  <a:tcPr/>
                </a:tc>
                <a:tc>
                  <a:txBody>
                    <a:bodyPr/>
                    <a:lstStyle/>
                    <a:p>
                      <a:r>
                        <a:rPr lang="en-US" dirty="0"/>
                        <a:t>Resources</a:t>
                      </a:r>
                    </a:p>
                  </a:txBody>
                  <a:tcPr/>
                </a:tc>
                <a:extLst>
                  <a:ext uri="{0D108BD9-81ED-4DB2-BD59-A6C34878D82A}">
                    <a16:rowId xmlns:a16="http://schemas.microsoft.com/office/drawing/2014/main" xmlns="" val="3219349560"/>
                  </a:ext>
                </a:extLst>
              </a:tr>
              <a:tr h="370840">
                <a:tc gridSpan="2">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0" i="0" u="none" strike="noStrike" kern="1200" cap="none" normalizeH="0" baseline="0" dirty="0">
                          <a:ln>
                            <a:noFill/>
                          </a:ln>
                          <a:solidFill>
                            <a:schemeClr val="tx1"/>
                          </a:solidFill>
                          <a:effectLst/>
                          <a:latin typeface="+mn-lt"/>
                          <a:ea typeface="MS PGothic"/>
                          <a:cs typeface="MS PGothic"/>
                        </a:rPr>
                        <a:t>CR-XX added to the backlog on 23/05 – approved by XX – impact is 1 additional sprint at a cost of $XX</a:t>
                      </a:r>
                    </a:p>
                  </a:txBody>
                  <a:tcPr/>
                </a:tc>
                <a:tc hMerge="1">
                  <a:txBody>
                    <a:bodyPr/>
                    <a:lstStyle/>
                    <a:p>
                      <a:endParaRPr lang="en-US"/>
                    </a:p>
                  </a:txBody>
                  <a:tcPr/>
                </a:tc>
                <a:tc>
                  <a:txBody>
                    <a:bodyPr/>
                    <a:lstStyle/>
                    <a:p>
                      <a:pPr marL="82540" marR="0" lvl="0" indent="-82540" algn="l" defTabSz="969846" rtl="0" eaLnBrk="1" fontAlgn="auto" latinLnBrk="0" hangingPunct="1">
                        <a:lnSpc>
                          <a:spcPct val="100000"/>
                        </a:lnSpc>
                        <a:spcBef>
                          <a:spcPts val="0"/>
                        </a:spcBef>
                        <a:spcAft>
                          <a:spcPts val="0"/>
                        </a:spcAft>
                        <a:buClrTx/>
                        <a:buSzTx/>
                        <a:buFont typeface="Arial" pitchFamily="34" charset="0"/>
                        <a:buChar char="•"/>
                        <a:tabLst/>
                        <a:defRPr/>
                      </a:pPr>
                      <a:r>
                        <a:rPr kumimoji="0" lang="en-AU" sz="1200" b="0" i="0" u="none" strike="noStrike" kern="1200" cap="none" normalizeH="0" baseline="0" dirty="0" err="1">
                          <a:ln>
                            <a:noFill/>
                          </a:ln>
                          <a:solidFill>
                            <a:schemeClr val="tx1"/>
                          </a:solidFill>
                          <a:effectLst/>
                          <a:latin typeface="+mn-lt"/>
                          <a:ea typeface="MS PGothic"/>
                          <a:cs typeface="MS PGothic"/>
                        </a:rPr>
                        <a:t>Roj</a:t>
                      </a:r>
                      <a:r>
                        <a:rPr kumimoji="0" lang="en-AU" sz="1200" b="0" i="0" u="none" strike="noStrike" kern="1200" cap="none" normalizeH="0" baseline="0" dirty="0">
                          <a:ln>
                            <a:noFill/>
                          </a:ln>
                          <a:solidFill>
                            <a:schemeClr val="tx1"/>
                          </a:solidFill>
                          <a:effectLst/>
                          <a:latin typeface="+mn-lt"/>
                          <a:ea typeface="MS PGothic"/>
                          <a:cs typeface="MS PGothic"/>
                        </a:rPr>
                        <a:t> Blake on leave xx to xx</a:t>
                      </a:r>
                    </a:p>
                    <a:p>
                      <a:pPr marL="82540" marR="0" lvl="0" indent="-82540" algn="l" defTabSz="969846" rtl="0" eaLnBrk="1" fontAlgn="auto" latinLnBrk="0" hangingPunct="1">
                        <a:lnSpc>
                          <a:spcPct val="100000"/>
                        </a:lnSpc>
                        <a:spcBef>
                          <a:spcPts val="0"/>
                        </a:spcBef>
                        <a:spcAft>
                          <a:spcPts val="0"/>
                        </a:spcAft>
                        <a:buClrTx/>
                        <a:buSzTx/>
                        <a:buFont typeface="Arial" pitchFamily="34" charset="0"/>
                        <a:buChar char="•"/>
                        <a:tabLst/>
                        <a:defRPr/>
                      </a:pPr>
                      <a:r>
                        <a:rPr kumimoji="0" lang="en-AU" sz="1200" b="0" i="0" u="none" strike="noStrike" kern="1200" cap="none" normalizeH="0" baseline="0" dirty="0">
                          <a:ln>
                            <a:noFill/>
                          </a:ln>
                          <a:solidFill>
                            <a:schemeClr val="tx1"/>
                          </a:solidFill>
                          <a:effectLst/>
                          <a:latin typeface="+mn-lt"/>
                          <a:ea typeface="MS PGothic"/>
                          <a:cs typeface="MS PGothic"/>
                        </a:rPr>
                        <a:t>Kerr Avon on leave xx to xx</a:t>
                      </a:r>
                    </a:p>
                    <a:p>
                      <a:pPr marL="82540" marR="0" lvl="0" indent="-82540" algn="l" defTabSz="969846" rtl="0" eaLnBrk="1" fontAlgn="auto" latinLnBrk="0" hangingPunct="1">
                        <a:lnSpc>
                          <a:spcPct val="100000"/>
                        </a:lnSpc>
                        <a:spcBef>
                          <a:spcPts val="0"/>
                        </a:spcBef>
                        <a:spcAft>
                          <a:spcPts val="0"/>
                        </a:spcAft>
                        <a:buClrTx/>
                        <a:buSzTx/>
                        <a:buFont typeface="Arial" pitchFamily="34" charset="0"/>
                        <a:buChar char="•"/>
                        <a:tabLst/>
                        <a:defRPr/>
                      </a:pPr>
                      <a:r>
                        <a:rPr kumimoji="0" lang="en-AU" sz="1200" b="0" i="0" u="none" strike="noStrike" kern="1200" cap="none" normalizeH="0" baseline="0" dirty="0">
                          <a:ln>
                            <a:noFill/>
                          </a:ln>
                          <a:solidFill>
                            <a:schemeClr val="tx1"/>
                          </a:solidFill>
                          <a:effectLst/>
                          <a:latin typeface="+mn-lt"/>
                          <a:ea typeface="MS PGothic"/>
                          <a:cs typeface="MS PGothic"/>
                        </a:rPr>
                        <a:t>Jenna Stannis joins project xx</a:t>
                      </a:r>
                    </a:p>
                  </a:txBody>
                  <a:tcPr/>
                </a:tc>
                <a:extLst>
                  <a:ext uri="{0D108BD9-81ED-4DB2-BD59-A6C34878D82A}">
                    <a16:rowId xmlns:a16="http://schemas.microsoft.com/office/drawing/2014/main" xmlns="" val="994121861"/>
                  </a:ext>
                </a:extLst>
              </a:tr>
              <a:tr h="370840">
                <a:tc>
                  <a:txBody>
                    <a:bodyPr/>
                    <a:lstStyle/>
                    <a:p>
                      <a:r>
                        <a:rPr lang="en-US" dirty="0"/>
                        <a:t>Original # of sprints - </a:t>
                      </a:r>
                    </a:p>
                  </a:txBody>
                  <a:tcPr/>
                </a:tc>
                <a:tc>
                  <a:txBody>
                    <a:bodyPr/>
                    <a:lstStyle/>
                    <a:p>
                      <a:r>
                        <a:rPr lang="en-US" dirty="0"/>
                        <a:t># of sprints after changes -</a:t>
                      </a:r>
                    </a:p>
                  </a:txBody>
                  <a:tcPr/>
                </a:tc>
                <a:tc>
                  <a:txBody>
                    <a:bodyPr/>
                    <a:lstStyle/>
                    <a:p>
                      <a:endParaRPr lang="en-US" dirty="0"/>
                    </a:p>
                  </a:txBody>
                  <a:tcPr/>
                </a:tc>
                <a:extLst>
                  <a:ext uri="{0D108BD9-81ED-4DB2-BD59-A6C34878D82A}">
                    <a16:rowId xmlns:a16="http://schemas.microsoft.com/office/drawing/2014/main" xmlns="" val="3817979818"/>
                  </a:ext>
                </a:extLst>
              </a:tr>
            </a:tbl>
          </a:graphicData>
        </a:graphic>
      </p:graphicFrame>
      <p:sp>
        <p:nvSpPr>
          <p:cNvPr id="3" name="Date Placeholder 2"/>
          <p:cNvSpPr>
            <a:spLocks noGrp="1"/>
          </p:cNvSpPr>
          <p:nvPr>
            <p:ph type="dt" sz="half" idx="2"/>
          </p:nvPr>
        </p:nvSpPr>
        <p:spPr/>
        <p:txBody>
          <a:bodyPr/>
          <a:lstStyle/>
          <a:p>
            <a:r>
              <a:rPr lang="en-US" smtClean="0"/>
              <a:t>00 Month 0000</a:t>
            </a:r>
            <a:endParaRPr lang="en-US" dirty="0"/>
          </a:p>
        </p:txBody>
      </p:sp>
      <p:sp>
        <p:nvSpPr>
          <p:cNvPr id="4" name="Footer Placeholder 3"/>
          <p:cNvSpPr>
            <a:spLocks noGrp="1"/>
          </p:cNvSpPr>
          <p:nvPr>
            <p:ph type="ftr" sz="quarter" idx="11"/>
          </p:nvPr>
        </p:nvSpPr>
        <p:spPr/>
        <p:txBody>
          <a:bodyPr/>
          <a:lstStyle/>
          <a:p>
            <a:r>
              <a:rPr lang="en-US" smtClean="0"/>
              <a:t>Pega Weekly Status Report</a:t>
            </a:r>
            <a:endParaRPr lang="en-US" dirty="0"/>
          </a:p>
        </p:txBody>
      </p:sp>
      <p:sp>
        <p:nvSpPr>
          <p:cNvPr id="6" name="Slide Number Placeholder 5"/>
          <p:cNvSpPr>
            <a:spLocks noGrp="1"/>
          </p:cNvSpPr>
          <p:nvPr>
            <p:ph type="sldNum" sz="quarter" idx="12"/>
          </p:nvPr>
        </p:nvSpPr>
        <p:spPr/>
        <p:txBody>
          <a:bodyPr/>
          <a:lstStyle/>
          <a:p>
            <a:fld id="{94C005EB-05AB-4350-8862-D44178390B49}" type="slidenum">
              <a:rPr lang="en-US" smtClean="0"/>
              <a:pPr/>
              <a:t>6</a:t>
            </a:fld>
            <a:endParaRPr lang="en-US" dirty="0"/>
          </a:p>
        </p:txBody>
      </p:sp>
    </p:spTree>
    <p:extLst>
      <p:ext uri="{BB962C8B-B14F-4D97-AF65-F5344CB8AC3E}">
        <p14:creationId xmlns:p14="http://schemas.microsoft.com/office/powerpoint/2010/main" val="3856959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Optional Slides – Use As Appropriate</a:t>
            </a:r>
            <a:br>
              <a:rPr lang="en-US" dirty="0"/>
            </a:br>
            <a:r>
              <a:rPr lang="en-US" dirty="0"/>
              <a:t>Delete This Slide Before Using</a:t>
            </a:r>
          </a:p>
        </p:txBody>
      </p:sp>
      <p:sp>
        <p:nvSpPr>
          <p:cNvPr id="3" name="Date Placeholder 2"/>
          <p:cNvSpPr>
            <a:spLocks noGrp="1"/>
          </p:cNvSpPr>
          <p:nvPr>
            <p:ph type="dt" sz="half" idx="2"/>
          </p:nvPr>
        </p:nvSpPr>
        <p:spPr/>
        <p:txBody>
          <a:bodyPr/>
          <a:lstStyle/>
          <a:p>
            <a:r>
              <a:rPr lang="en-US" smtClean="0"/>
              <a:t>00 Month 0000</a:t>
            </a:r>
            <a:endParaRPr lang="en-US" dirty="0"/>
          </a:p>
        </p:txBody>
      </p:sp>
    </p:spTree>
    <p:extLst>
      <p:ext uri="{BB962C8B-B14F-4D97-AF65-F5344CB8AC3E}">
        <p14:creationId xmlns:p14="http://schemas.microsoft.com/office/powerpoint/2010/main" val="51418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pPr marL="0" indent="0">
              <a:buNone/>
            </a:pPr>
            <a:r>
              <a:rPr lang="en-GB" b="1" dirty="0"/>
              <a:t>Risks</a:t>
            </a:r>
          </a:p>
          <a:p>
            <a:r>
              <a:rPr lang="en-GB" dirty="0"/>
              <a:t>A</a:t>
            </a:r>
          </a:p>
          <a:p>
            <a:r>
              <a:rPr lang="en-GB" dirty="0"/>
              <a:t>B</a:t>
            </a:r>
          </a:p>
          <a:p>
            <a:r>
              <a:rPr lang="en-GB" dirty="0"/>
              <a:t>C </a:t>
            </a:r>
          </a:p>
        </p:txBody>
      </p:sp>
      <p:sp>
        <p:nvSpPr>
          <p:cNvPr id="3" name="Content Placeholder 2"/>
          <p:cNvSpPr>
            <a:spLocks noGrp="1"/>
          </p:cNvSpPr>
          <p:nvPr>
            <p:ph sz="half" idx="2"/>
          </p:nvPr>
        </p:nvSpPr>
        <p:spPr/>
        <p:txBody>
          <a:bodyPr/>
          <a:lstStyle/>
          <a:p>
            <a:pPr marL="0" indent="0">
              <a:buNone/>
            </a:pPr>
            <a:r>
              <a:rPr lang="en-GB" b="1" dirty="0"/>
              <a:t>Issues and blockers</a:t>
            </a:r>
          </a:p>
          <a:p>
            <a:r>
              <a:rPr lang="en-GB" dirty="0"/>
              <a:t>A</a:t>
            </a:r>
          </a:p>
          <a:p>
            <a:r>
              <a:rPr lang="en-GB" dirty="0"/>
              <a:t>B</a:t>
            </a:r>
          </a:p>
          <a:p>
            <a:r>
              <a:rPr lang="en-GB" dirty="0"/>
              <a:t>C </a:t>
            </a:r>
          </a:p>
        </p:txBody>
      </p:sp>
      <p:sp>
        <p:nvSpPr>
          <p:cNvPr id="4" name="Title 3"/>
          <p:cNvSpPr>
            <a:spLocks noGrp="1"/>
          </p:cNvSpPr>
          <p:nvPr>
            <p:ph type="title"/>
          </p:nvPr>
        </p:nvSpPr>
        <p:spPr/>
        <p:txBody>
          <a:bodyPr/>
          <a:lstStyle/>
          <a:p>
            <a:r>
              <a:rPr lang="en-GB" dirty="0"/>
              <a:t>Obstacles to success</a:t>
            </a:r>
          </a:p>
        </p:txBody>
      </p:sp>
      <p:sp>
        <p:nvSpPr>
          <p:cNvPr id="5" name="Slide Number Placeholder 4"/>
          <p:cNvSpPr>
            <a:spLocks noGrp="1"/>
          </p:cNvSpPr>
          <p:nvPr>
            <p:ph type="sldNum" sz="quarter" idx="12"/>
          </p:nvPr>
        </p:nvSpPr>
        <p:spPr/>
        <p:txBody>
          <a:bodyPr/>
          <a:lstStyle/>
          <a:p>
            <a:fld id="{94C005EB-05AB-4350-8862-D44178390B49}" type="slidenum">
              <a:rPr lang="en-US" smtClean="0"/>
              <a:pPr/>
              <a:t>8</a:t>
            </a:fld>
            <a:endParaRPr lang="en-US" dirty="0"/>
          </a:p>
        </p:txBody>
      </p:sp>
      <p:sp>
        <p:nvSpPr>
          <p:cNvPr id="6" name="Date Placeholder 5"/>
          <p:cNvSpPr>
            <a:spLocks noGrp="1"/>
          </p:cNvSpPr>
          <p:nvPr>
            <p:ph type="dt" sz="half" idx="13"/>
          </p:nvPr>
        </p:nvSpPr>
        <p:spPr/>
        <p:txBody>
          <a:bodyPr/>
          <a:lstStyle/>
          <a:p>
            <a:r>
              <a:rPr lang="en-US" smtClean="0"/>
              <a:t>00 Month 0000</a:t>
            </a:r>
            <a:endParaRPr lang="en-US" dirty="0"/>
          </a:p>
        </p:txBody>
      </p:sp>
      <p:sp>
        <p:nvSpPr>
          <p:cNvPr id="7" name="Footer Placeholder 6"/>
          <p:cNvSpPr>
            <a:spLocks noGrp="1"/>
          </p:cNvSpPr>
          <p:nvPr>
            <p:ph type="ftr" sz="quarter" idx="11"/>
          </p:nvPr>
        </p:nvSpPr>
        <p:spPr/>
        <p:txBody>
          <a:bodyPr/>
          <a:lstStyle/>
          <a:p>
            <a:r>
              <a:rPr lang="en-US" smtClean="0"/>
              <a:t>Pega Weekly Status Report</a:t>
            </a:r>
            <a:endParaRPr lang="en-US" dirty="0"/>
          </a:p>
        </p:txBody>
      </p:sp>
    </p:spTree>
    <p:extLst>
      <p:ext uri="{BB962C8B-B14F-4D97-AF65-F5344CB8AC3E}">
        <p14:creationId xmlns:p14="http://schemas.microsoft.com/office/powerpoint/2010/main" val="489419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Change control log</a:t>
            </a:r>
          </a:p>
        </p:txBody>
      </p:sp>
      <p:sp>
        <p:nvSpPr>
          <p:cNvPr id="5" name="Slide Number Placeholder 4"/>
          <p:cNvSpPr>
            <a:spLocks noGrp="1"/>
          </p:cNvSpPr>
          <p:nvPr>
            <p:ph type="sldNum" sz="quarter" idx="12"/>
          </p:nvPr>
        </p:nvSpPr>
        <p:spPr/>
        <p:txBody>
          <a:bodyPr/>
          <a:lstStyle/>
          <a:p>
            <a:fld id="{94C005EB-05AB-4350-8862-D44178390B49}" type="slidenum">
              <a:rPr lang="en-US" smtClean="0"/>
              <a:pPr/>
              <a:t>9</a:t>
            </a:fld>
            <a:endParaRPr lang="en-US" dirty="0"/>
          </a:p>
        </p:txBody>
      </p:sp>
      <p:sp>
        <p:nvSpPr>
          <p:cNvPr id="9" name="TextBox 8"/>
          <p:cNvSpPr txBox="1"/>
          <p:nvPr/>
        </p:nvSpPr>
        <p:spPr>
          <a:xfrm>
            <a:off x="284926" y="4552950"/>
            <a:ext cx="914400" cy="914400"/>
          </a:xfrm>
          <a:prstGeom prst="rect">
            <a:avLst/>
          </a:prstGeom>
          <a:noFill/>
        </p:spPr>
        <p:txBody>
          <a:bodyPr wrap="none" lIns="0" tIns="0" rIns="0" bIns="0" rtlCol="0">
            <a:noAutofit/>
          </a:bodyPr>
          <a:lstStyle/>
          <a:p>
            <a:pPr>
              <a:lnSpc>
                <a:spcPct val="100000"/>
              </a:lnSpc>
              <a:spcBef>
                <a:spcPts val="900"/>
              </a:spcBef>
              <a:buClr>
                <a:srgbClr val="00A6A7"/>
              </a:buClr>
            </a:pPr>
            <a:r>
              <a:rPr lang="en-GB" sz="800" b="1" dirty="0"/>
              <a:t>The Product Owner has the absolute right to swap functionality and change scope, but if the total size of the backlog rises, the extra work is subject to change control </a:t>
            </a:r>
          </a:p>
        </p:txBody>
      </p:sp>
      <p:graphicFrame>
        <p:nvGraphicFramePr>
          <p:cNvPr id="2" name="Table 1">
            <a:extLst>
              <a:ext uri="{FF2B5EF4-FFF2-40B4-BE49-F238E27FC236}">
                <a16:creationId xmlns:a16="http://schemas.microsoft.com/office/drawing/2014/main" xmlns="" id="{E5385BB2-DBCD-44ED-9A15-B3487D3619CF}"/>
              </a:ext>
            </a:extLst>
          </p:cNvPr>
          <p:cNvGraphicFramePr>
            <a:graphicFrameLocks noGrp="1"/>
          </p:cNvGraphicFramePr>
          <p:nvPr>
            <p:extLst>
              <p:ext uri="{D42A27DB-BD31-4B8C-83A1-F6EECF244321}">
                <p14:modId xmlns:p14="http://schemas.microsoft.com/office/powerpoint/2010/main" val="2837110767"/>
              </p:ext>
            </p:extLst>
          </p:nvPr>
        </p:nvGraphicFramePr>
        <p:xfrm>
          <a:off x="365125" y="1141095"/>
          <a:ext cx="8607029" cy="1569720"/>
        </p:xfrm>
        <a:graphic>
          <a:graphicData uri="http://schemas.openxmlformats.org/drawingml/2006/table">
            <a:tbl>
              <a:tblPr firstRow="1" bandRow="1">
                <a:tableStyleId>{7207B5E3-C84D-437C-8577-B3E8D5512DED}</a:tableStyleId>
              </a:tblPr>
              <a:tblGrid>
                <a:gridCol w="834752">
                  <a:extLst>
                    <a:ext uri="{9D8B030D-6E8A-4147-A177-3AD203B41FA5}">
                      <a16:colId xmlns:a16="http://schemas.microsoft.com/office/drawing/2014/main" xmlns="" val="1744878658"/>
                    </a:ext>
                  </a:extLst>
                </a:gridCol>
                <a:gridCol w="1525037">
                  <a:extLst>
                    <a:ext uri="{9D8B030D-6E8A-4147-A177-3AD203B41FA5}">
                      <a16:colId xmlns:a16="http://schemas.microsoft.com/office/drawing/2014/main" xmlns="" val="2164903482"/>
                    </a:ext>
                  </a:extLst>
                </a:gridCol>
                <a:gridCol w="3920063">
                  <a:extLst>
                    <a:ext uri="{9D8B030D-6E8A-4147-A177-3AD203B41FA5}">
                      <a16:colId xmlns:a16="http://schemas.microsoft.com/office/drawing/2014/main" xmlns="" val="4066211113"/>
                    </a:ext>
                  </a:extLst>
                </a:gridCol>
                <a:gridCol w="1080120">
                  <a:extLst>
                    <a:ext uri="{9D8B030D-6E8A-4147-A177-3AD203B41FA5}">
                      <a16:colId xmlns:a16="http://schemas.microsoft.com/office/drawing/2014/main" xmlns="" val="3712733522"/>
                    </a:ext>
                  </a:extLst>
                </a:gridCol>
                <a:gridCol w="1247057">
                  <a:extLst>
                    <a:ext uri="{9D8B030D-6E8A-4147-A177-3AD203B41FA5}">
                      <a16:colId xmlns:a16="http://schemas.microsoft.com/office/drawing/2014/main" xmlns="" val="1072258006"/>
                    </a:ext>
                  </a:extLst>
                </a:gridCol>
              </a:tblGrid>
              <a:tr h="370840">
                <a:tc>
                  <a:txBody>
                    <a:bodyPr/>
                    <a:lstStyle/>
                    <a:p>
                      <a:r>
                        <a:rPr lang="en-US" dirty="0"/>
                        <a:t>CC ID</a:t>
                      </a:r>
                    </a:p>
                  </a:txBody>
                  <a:tcPr/>
                </a:tc>
                <a:tc>
                  <a:txBody>
                    <a:bodyPr/>
                    <a:lstStyle/>
                    <a:p>
                      <a:r>
                        <a:rPr lang="en-US" dirty="0"/>
                        <a:t>Status</a:t>
                      </a:r>
                    </a:p>
                  </a:txBody>
                  <a:tcPr/>
                </a:tc>
                <a:tc>
                  <a:txBody>
                    <a:bodyPr/>
                    <a:lstStyle/>
                    <a:p>
                      <a:r>
                        <a:rPr lang="en-US" dirty="0"/>
                        <a:t>Description</a:t>
                      </a:r>
                    </a:p>
                  </a:txBody>
                  <a:tcPr/>
                </a:tc>
                <a:tc>
                  <a:txBody>
                    <a:bodyPr/>
                    <a:lstStyle/>
                    <a:p>
                      <a:r>
                        <a:rPr lang="en-US" dirty="0"/>
                        <a:t>Approval date</a:t>
                      </a:r>
                    </a:p>
                  </a:txBody>
                  <a:tcPr/>
                </a:tc>
                <a:tc>
                  <a:txBody>
                    <a:bodyPr/>
                    <a:lstStyle/>
                    <a:p>
                      <a:r>
                        <a:rPr lang="en-US" dirty="0"/>
                        <a:t>Budget change</a:t>
                      </a:r>
                    </a:p>
                  </a:txBody>
                  <a:tcPr/>
                </a:tc>
                <a:extLst>
                  <a:ext uri="{0D108BD9-81ED-4DB2-BD59-A6C34878D82A}">
                    <a16:rowId xmlns:a16="http://schemas.microsoft.com/office/drawing/2014/main" xmlns="" val="836960948"/>
                  </a:ext>
                </a:extLst>
              </a:tr>
              <a:tr h="370840">
                <a:tc>
                  <a:txBody>
                    <a:bodyPr/>
                    <a:lstStyle/>
                    <a:p>
                      <a:r>
                        <a:rPr lang="en-US" dirty="0"/>
                        <a:t>2</a:t>
                      </a:r>
                    </a:p>
                  </a:txBody>
                  <a:tcPr/>
                </a:tc>
                <a:tc>
                  <a:txBody>
                    <a:bodyPr/>
                    <a:lstStyle/>
                    <a:p>
                      <a:r>
                        <a:rPr lang="en-US" dirty="0"/>
                        <a:t>Open</a:t>
                      </a:r>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xmlns="" val="3529524615"/>
                  </a:ext>
                </a:extLst>
              </a:tr>
              <a:tr h="370840">
                <a:tc>
                  <a:txBody>
                    <a:bodyPr/>
                    <a:lstStyle/>
                    <a:p>
                      <a:r>
                        <a:rPr lang="en-US" dirty="0"/>
                        <a:t>3</a:t>
                      </a:r>
                    </a:p>
                  </a:txBody>
                  <a:tcPr/>
                </a:tc>
                <a:tc>
                  <a:txBody>
                    <a:bodyPr/>
                    <a:lstStyle/>
                    <a:p>
                      <a:r>
                        <a:rPr lang="en-US" dirty="0"/>
                        <a:t>Open</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xmlns="" val="1518684954"/>
                  </a:ext>
                </a:extLst>
              </a:tr>
              <a:tr h="370840">
                <a:tc>
                  <a:txBody>
                    <a:bodyPr/>
                    <a:lstStyle/>
                    <a:p>
                      <a:r>
                        <a:rPr lang="en-US" dirty="0"/>
                        <a:t>4</a:t>
                      </a:r>
                    </a:p>
                  </a:txBody>
                  <a:tcPr/>
                </a:tc>
                <a:tc>
                  <a:txBody>
                    <a:bodyPr/>
                    <a:lstStyle/>
                    <a:p>
                      <a:r>
                        <a:rPr lang="en-US" dirty="0"/>
                        <a:t>Pending</a:t>
                      </a:r>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xmlns="" val="3095940249"/>
                  </a:ext>
                </a:extLst>
              </a:tr>
            </a:tbl>
          </a:graphicData>
        </a:graphic>
      </p:graphicFrame>
      <p:sp>
        <p:nvSpPr>
          <p:cNvPr id="3" name="Date Placeholder 2"/>
          <p:cNvSpPr>
            <a:spLocks noGrp="1"/>
          </p:cNvSpPr>
          <p:nvPr>
            <p:ph type="dt" sz="half" idx="13"/>
          </p:nvPr>
        </p:nvSpPr>
        <p:spPr/>
        <p:txBody>
          <a:bodyPr/>
          <a:lstStyle/>
          <a:p>
            <a:r>
              <a:rPr lang="en-US" smtClean="0"/>
              <a:t>00 Month 0000</a:t>
            </a:r>
            <a:endParaRPr lang="en-US" dirty="0"/>
          </a:p>
        </p:txBody>
      </p:sp>
      <p:sp>
        <p:nvSpPr>
          <p:cNvPr id="6" name="Footer Placeholder 5"/>
          <p:cNvSpPr>
            <a:spLocks noGrp="1"/>
          </p:cNvSpPr>
          <p:nvPr>
            <p:ph type="ftr" sz="quarter" idx="11"/>
          </p:nvPr>
        </p:nvSpPr>
        <p:spPr/>
        <p:txBody>
          <a:bodyPr/>
          <a:lstStyle/>
          <a:p>
            <a:r>
              <a:rPr lang="en-US" smtClean="0"/>
              <a:t>Pega Weekly Status Report</a:t>
            </a:r>
            <a:endParaRPr lang="en-US" dirty="0"/>
          </a:p>
        </p:txBody>
      </p:sp>
    </p:spTree>
    <p:extLst>
      <p:ext uri="{BB962C8B-B14F-4D97-AF65-F5344CB8AC3E}">
        <p14:creationId xmlns:p14="http://schemas.microsoft.com/office/powerpoint/2010/main" val="1651384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Pega">
  <a:themeElements>
    <a:clrScheme name="Pega">
      <a:dk1>
        <a:srgbClr val="1F2555"/>
      </a:dk1>
      <a:lt1>
        <a:srgbClr val="FFFFFF"/>
      </a:lt1>
      <a:dk2>
        <a:srgbClr val="00A6A7"/>
      </a:dk2>
      <a:lt2>
        <a:srgbClr val="F4F3F3"/>
      </a:lt2>
      <a:accent1>
        <a:srgbClr val="1F2555"/>
      </a:accent1>
      <a:accent2>
        <a:srgbClr val="00A6A7"/>
      </a:accent2>
      <a:accent3>
        <a:srgbClr val="EC5A28"/>
      </a:accent3>
      <a:accent4>
        <a:srgbClr val="F9CB55"/>
      </a:accent4>
      <a:accent5>
        <a:srgbClr val="D2D0CE"/>
      </a:accent5>
      <a:accent6>
        <a:srgbClr val="ABA9AB"/>
      </a:accent6>
      <a:hlink>
        <a:srgbClr val="1F2555"/>
      </a:hlink>
      <a:folHlink>
        <a:srgbClr val="1F2555"/>
      </a:folHlink>
    </a:clrScheme>
    <a:fontScheme name="Pega">
      <a:majorFont>
        <a:latin typeface="Open Sans"/>
        <a:ea typeface=""/>
        <a:cs typeface=""/>
      </a:majorFont>
      <a:minorFont>
        <a:latin typeface="Open Sans"/>
        <a:ea typeface=""/>
        <a:cs typeface=""/>
      </a:minorFont>
    </a:fontScheme>
    <a:fmtScheme name="Pega">
      <a:fillStyleLst>
        <a:solidFill>
          <a:schemeClr val="phClr"/>
        </a:solidFill>
        <a:solidFill>
          <a:schemeClr val="phClr"/>
        </a:solidFill>
        <a:solidFill>
          <a:schemeClr val="phClr"/>
        </a:solidFill>
      </a:fillStyleLst>
      <a:lnStyleLst>
        <a:ln w="6350" cap="sq" cmpd="sng" algn="ctr">
          <a:solidFill>
            <a:schemeClr val="phClr"/>
          </a:solidFill>
          <a:prstDash val="solid"/>
        </a:ln>
        <a:ln w="6350" cap="sq" cmpd="sng" algn="ctr">
          <a:solidFill>
            <a:schemeClr val="phClr"/>
          </a:solidFill>
          <a:prstDash val="solid"/>
        </a:ln>
        <a:ln w="6350" cap="sq"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a:lstStyle>
        <a:defPPr algn="ctr">
          <a:defRPr sz="1200"/>
        </a:defPPr>
      </a:lstStyle>
      <a:style>
        <a:lnRef idx="0">
          <a:schemeClr val="dk1"/>
        </a:lnRef>
        <a:fillRef idx="1">
          <a:schemeClr val="dk1"/>
        </a:fillRef>
        <a:effectRef idx="0">
          <a:schemeClr val="dk1"/>
        </a:effectRef>
        <a:fontRef idx="minor">
          <a:schemeClr val="lt1"/>
        </a:fontRef>
      </a:style>
    </a:spDef>
    <a:lnDef>
      <a:spPr>
        <a:ln w="6350" cap="sq"/>
      </a:spPr>
      <a:bodyPr/>
      <a:lstStyle/>
      <a:style>
        <a:lnRef idx="1">
          <a:schemeClr val="dk1"/>
        </a:lnRef>
        <a:fillRef idx="0">
          <a:schemeClr val="dk1"/>
        </a:fillRef>
        <a:effectRef idx="0">
          <a:schemeClr val="dk1"/>
        </a:effectRef>
        <a:fontRef idx="minor">
          <a:schemeClr val="lt1"/>
        </a:fontRef>
      </a:style>
    </a:lnDef>
    <a:txDef>
      <a:spPr>
        <a:noFill/>
      </a:spPr>
      <a:bodyPr wrap="square" lIns="0" tIns="0" rIns="0" bIns="0" rtlCol="0">
        <a:noAutofit/>
      </a:bodyPr>
      <a:lstStyle>
        <a:defPPr marL="182880" indent="-182880">
          <a:lnSpc>
            <a:spcPct val="100000"/>
          </a:lnSpc>
          <a:spcBef>
            <a:spcPts val="900"/>
          </a:spcBef>
          <a:buClr>
            <a:srgbClr val="00A6A7"/>
          </a:buClr>
          <a:buFont typeface="Calibri" pitchFamily="34" charset="0"/>
          <a:buChar char="•"/>
          <a:defRPr sz="1200"/>
        </a:defPPr>
      </a:lstStyle>
    </a:txDef>
  </a:objectDefaults>
  <a:extraClrSchemeLst/>
  <a:custClrLst>
    <a:custClr name="Dark Blue 75%">
      <a:srgbClr val="575C80"/>
    </a:custClr>
    <a:custClr name="Dark Blue 50%">
      <a:srgbClr val="8F92AA"/>
    </a:custClr>
    <a:custClr name="Dark Blue 25%">
      <a:srgbClr val="C7C8D4"/>
    </a:custClr>
    <a:custClr name="Teal 75%">
      <a:srgbClr val="40BCBD"/>
    </a:custClr>
    <a:custClr name="Teal 50%">
      <a:srgbClr val="7FD2D3"/>
    </a:custClr>
    <a:custClr name="Teal 25%">
      <a:srgbClr val="BFE9E9"/>
    </a:custClr>
    <a:custClr name="Orange 75%">
      <a:srgbClr val="F1835E"/>
    </a:custClr>
    <a:custClr name="Orange 50%">
      <a:srgbClr val="F5AC93"/>
    </a:custClr>
    <a:custClr name="Orange 25%">
      <a:srgbClr val="FAD6C9"/>
    </a:custClr>
    <a:custClr name="Yellow 75%">
      <a:srgbClr val="FBD880"/>
    </a:custClr>
    <a:custClr name="Yellow 50%">
      <a:srgbClr val="FCE5AA"/>
    </a:custClr>
    <a:custClr name="Yellow 25%">
      <a:srgbClr val="FDF2D4"/>
    </a:custClr>
    <a:custClr name="Light Grey 75%">
      <a:srgbClr val="DDDCDA"/>
    </a:custClr>
    <a:custClr name="Light Grey 50%">
      <a:srgbClr val="E8E7E6"/>
    </a:custClr>
    <a:custClr name="Light Grey 25%">
      <a:srgbClr val="F4F3F3"/>
    </a:custClr>
    <a:custClr name="Dark Grey 75%">
      <a:srgbClr val="C0BFC0"/>
    </a:custClr>
    <a:custClr name="Dark Grey 50%">
      <a:srgbClr val="D5D4D5"/>
    </a:custClr>
    <a:custClr name="Dark Grey 25%">
      <a:srgbClr val="EAE9EA"/>
    </a:custClr>
  </a:custClrLst>
  <a:extLst>
    <a:ext uri="{05A4C25C-085E-4340-85A3-A5531E510DB2}">
      <thm15:themeFamily xmlns:thm15="http://schemas.microsoft.com/office/thememl/2012/main" name="Pega Presentation 26Jan2018" id="{68EA5B1B-8B0A-F548-B737-01D8B9C4B31F}" vid="{2A224178-FE16-7445-9C61-965FE28636A3}"/>
    </a:ext>
  </a:extLst>
</a:theme>
</file>

<file path=ppt/theme/theme2.xml><?xml version="1.0" encoding="utf-8"?>
<a:theme xmlns:a="http://schemas.openxmlformats.org/drawingml/2006/main" name="Pega">
  <a:themeElements>
    <a:clrScheme name="Pega">
      <a:dk1>
        <a:srgbClr val="1F2555"/>
      </a:dk1>
      <a:lt1>
        <a:srgbClr val="FFFFFF"/>
      </a:lt1>
      <a:dk2>
        <a:srgbClr val="00A6A7"/>
      </a:dk2>
      <a:lt2>
        <a:srgbClr val="F4F3F3"/>
      </a:lt2>
      <a:accent1>
        <a:srgbClr val="1F2555"/>
      </a:accent1>
      <a:accent2>
        <a:srgbClr val="00A6A7"/>
      </a:accent2>
      <a:accent3>
        <a:srgbClr val="EC5A28"/>
      </a:accent3>
      <a:accent4>
        <a:srgbClr val="F9CB55"/>
      </a:accent4>
      <a:accent5>
        <a:srgbClr val="D2D0CE"/>
      </a:accent5>
      <a:accent6>
        <a:srgbClr val="ABA9AB"/>
      </a:accent6>
      <a:hlink>
        <a:srgbClr val="1F2555"/>
      </a:hlink>
      <a:folHlink>
        <a:srgbClr val="1F2555"/>
      </a:folHlink>
    </a:clrScheme>
    <a:fontScheme name="Pega">
      <a:majorFont>
        <a:latin typeface="Calibri"/>
        <a:ea typeface=""/>
        <a:cs typeface=""/>
      </a:majorFont>
      <a:minorFont>
        <a:latin typeface="Calibri"/>
        <a:ea typeface=""/>
        <a:cs typeface=""/>
      </a:minorFont>
    </a:fontScheme>
    <a:fmtScheme name="Pega">
      <a:fillStyleLst>
        <a:solidFill>
          <a:schemeClr val="phClr"/>
        </a:solidFill>
        <a:solidFill>
          <a:schemeClr val="phClr"/>
        </a:solidFill>
        <a:solidFill>
          <a:schemeClr val="phClr"/>
        </a:solidFill>
      </a:fillStyleLst>
      <a:lnStyleLst>
        <a:ln w="6350" cap="sq" cmpd="sng" algn="ctr">
          <a:solidFill>
            <a:schemeClr val="phClr"/>
          </a:solidFill>
          <a:prstDash val="solid"/>
        </a:ln>
        <a:ln w="6350" cap="sq" cmpd="sng" algn="ctr">
          <a:solidFill>
            <a:schemeClr val="phClr"/>
          </a:solidFill>
          <a:prstDash val="solid"/>
        </a:ln>
        <a:ln w="6350" cap="sq"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a:lstStyle>
        <a:defPPr algn="ctr">
          <a:defRPr sz="1200"/>
        </a:defPPr>
      </a:lstStyle>
      <a:style>
        <a:lnRef idx="0">
          <a:schemeClr val="dk1"/>
        </a:lnRef>
        <a:fillRef idx="1">
          <a:schemeClr val="dk1"/>
        </a:fillRef>
        <a:effectRef idx="0">
          <a:schemeClr val="dk1"/>
        </a:effectRef>
        <a:fontRef idx="minor">
          <a:schemeClr val="lt1"/>
        </a:fontRef>
      </a:style>
    </a:spDef>
    <a:lnDef>
      <a:spPr>
        <a:ln w="6350" cap="sq"/>
      </a:spPr>
      <a:bodyPr/>
      <a:lstStyle/>
      <a:style>
        <a:lnRef idx="1">
          <a:schemeClr val="dk1"/>
        </a:lnRef>
        <a:fillRef idx="0">
          <a:schemeClr val="dk1"/>
        </a:fillRef>
        <a:effectRef idx="0">
          <a:schemeClr val="dk1"/>
        </a:effectRef>
        <a:fontRef idx="minor">
          <a:schemeClr val="lt1"/>
        </a:fontRef>
      </a:style>
    </a:lnDef>
    <a:txDef>
      <a:spPr>
        <a:noFill/>
      </a:spPr>
      <a:bodyPr wrap="square" lIns="0" tIns="0" rIns="0" bIns="0" rtlCol="0">
        <a:noAutofit/>
      </a:bodyPr>
      <a:lstStyle>
        <a:defPPr marL="182880" indent="-182880">
          <a:lnSpc>
            <a:spcPct val="100000"/>
          </a:lnSpc>
          <a:spcBef>
            <a:spcPts val="900"/>
          </a:spcBef>
          <a:buClr>
            <a:srgbClr val="00A6A7"/>
          </a:buClr>
          <a:buFont typeface="Calibri" pitchFamily="34" charset="0"/>
          <a:buChar char="•"/>
          <a:defRPr sz="1200"/>
        </a:defPPr>
      </a:lstStyle>
    </a:txDef>
  </a:objectDefaults>
  <a:extraClrSchemeLst/>
  <a:custClrLst>
    <a:custClr name="Dark Blue 75%">
      <a:srgbClr val="575C80"/>
    </a:custClr>
    <a:custClr name="Dark Blue 50%">
      <a:srgbClr val="8F92AA"/>
    </a:custClr>
    <a:custClr name="Dark Blue 25%">
      <a:srgbClr val="C7C8D4"/>
    </a:custClr>
    <a:custClr name="Teal 75%">
      <a:srgbClr val="40BCBD"/>
    </a:custClr>
    <a:custClr name="Teal 50%">
      <a:srgbClr val="7FD2D3"/>
    </a:custClr>
    <a:custClr name="Teal 25%">
      <a:srgbClr val="BFE9E9"/>
    </a:custClr>
    <a:custClr name="Orange 75%">
      <a:srgbClr val="F1835E"/>
    </a:custClr>
    <a:custClr name="Orange 50%">
      <a:srgbClr val="F5AC93"/>
    </a:custClr>
    <a:custClr name="Orange 25%">
      <a:srgbClr val="FAD6C9"/>
    </a:custClr>
    <a:custClr name="Yellow 75%">
      <a:srgbClr val="FBD880"/>
    </a:custClr>
    <a:custClr name="Yellow 50%">
      <a:srgbClr val="FCE5AA"/>
    </a:custClr>
    <a:custClr name="Yellow 25%">
      <a:srgbClr val="FDF2D4"/>
    </a:custClr>
    <a:custClr name="Light Grey 75%">
      <a:srgbClr val="DDDCDA"/>
    </a:custClr>
    <a:custClr name="Light Grey 50%">
      <a:srgbClr val="E8E7E6"/>
    </a:custClr>
    <a:custClr name="Light Grey 25%">
      <a:srgbClr val="F4F3F3"/>
    </a:custClr>
    <a:custClr name="Dark Grey 75%">
      <a:srgbClr val="C0BFC0"/>
    </a:custClr>
    <a:custClr name="Dark Grey 50%">
      <a:srgbClr val="D5D4D5"/>
    </a:custClr>
    <a:custClr name="Dark Grey 25%">
      <a:srgbClr val="EAE9EA"/>
    </a:custClr>
  </a:custClrLst>
</a:theme>
</file>

<file path=ppt/theme/theme3.xml><?xml version="1.0" encoding="utf-8"?>
<a:theme xmlns:a="http://schemas.openxmlformats.org/drawingml/2006/main" name="Pega">
  <a:themeElements>
    <a:clrScheme name="Pega">
      <a:dk1>
        <a:srgbClr val="1F2555"/>
      </a:dk1>
      <a:lt1>
        <a:srgbClr val="FFFFFF"/>
      </a:lt1>
      <a:dk2>
        <a:srgbClr val="00A6A7"/>
      </a:dk2>
      <a:lt2>
        <a:srgbClr val="F4F3F3"/>
      </a:lt2>
      <a:accent1>
        <a:srgbClr val="1F2555"/>
      </a:accent1>
      <a:accent2>
        <a:srgbClr val="00A6A7"/>
      </a:accent2>
      <a:accent3>
        <a:srgbClr val="EC5A28"/>
      </a:accent3>
      <a:accent4>
        <a:srgbClr val="F9CB55"/>
      </a:accent4>
      <a:accent5>
        <a:srgbClr val="D2D0CE"/>
      </a:accent5>
      <a:accent6>
        <a:srgbClr val="ABA9AB"/>
      </a:accent6>
      <a:hlink>
        <a:srgbClr val="1F2555"/>
      </a:hlink>
      <a:folHlink>
        <a:srgbClr val="1F2555"/>
      </a:folHlink>
    </a:clrScheme>
    <a:fontScheme name="Pega">
      <a:majorFont>
        <a:latin typeface="Calibri"/>
        <a:ea typeface=""/>
        <a:cs typeface=""/>
      </a:majorFont>
      <a:minorFont>
        <a:latin typeface="Calibri"/>
        <a:ea typeface=""/>
        <a:cs typeface=""/>
      </a:minorFont>
    </a:fontScheme>
    <a:fmtScheme name="Pega">
      <a:fillStyleLst>
        <a:solidFill>
          <a:schemeClr val="phClr"/>
        </a:solidFill>
        <a:solidFill>
          <a:schemeClr val="phClr"/>
        </a:solidFill>
        <a:solidFill>
          <a:schemeClr val="phClr"/>
        </a:solidFill>
      </a:fillStyleLst>
      <a:lnStyleLst>
        <a:ln w="6350" cap="sq" cmpd="sng" algn="ctr">
          <a:solidFill>
            <a:schemeClr val="phClr"/>
          </a:solidFill>
          <a:prstDash val="solid"/>
        </a:ln>
        <a:ln w="6350" cap="sq" cmpd="sng" algn="ctr">
          <a:solidFill>
            <a:schemeClr val="phClr"/>
          </a:solidFill>
          <a:prstDash val="solid"/>
        </a:ln>
        <a:ln w="6350" cap="sq"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a:lstStyle>
        <a:defPPr algn="ctr">
          <a:defRPr sz="1200"/>
        </a:defPPr>
      </a:lstStyle>
      <a:style>
        <a:lnRef idx="0">
          <a:schemeClr val="dk1"/>
        </a:lnRef>
        <a:fillRef idx="1">
          <a:schemeClr val="dk1"/>
        </a:fillRef>
        <a:effectRef idx="0">
          <a:schemeClr val="dk1"/>
        </a:effectRef>
        <a:fontRef idx="minor">
          <a:schemeClr val="lt1"/>
        </a:fontRef>
      </a:style>
    </a:spDef>
    <a:lnDef>
      <a:spPr>
        <a:ln w="6350" cap="sq"/>
      </a:spPr>
      <a:bodyPr/>
      <a:lstStyle/>
      <a:style>
        <a:lnRef idx="1">
          <a:schemeClr val="dk1"/>
        </a:lnRef>
        <a:fillRef idx="0">
          <a:schemeClr val="dk1"/>
        </a:fillRef>
        <a:effectRef idx="0">
          <a:schemeClr val="dk1"/>
        </a:effectRef>
        <a:fontRef idx="minor">
          <a:schemeClr val="lt1"/>
        </a:fontRef>
      </a:style>
    </a:lnDef>
    <a:txDef>
      <a:spPr>
        <a:noFill/>
      </a:spPr>
      <a:bodyPr wrap="square" lIns="0" tIns="0" rIns="0" bIns="0" rtlCol="0">
        <a:noAutofit/>
      </a:bodyPr>
      <a:lstStyle>
        <a:defPPr marL="182880" indent="-182880">
          <a:lnSpc>
            <a:spcPct val="100000"/>
          </a:lnSpc>
          <a:spcBef>
            <a:spcPts val="900"/>
          </a:spcBef>
          <a:buClr>
            <a:srgbClr val="00A6A7"/>
          </a:buClr>
          <a:buFont typeface="Calibri" pitchFamily="34" charset="0"/>
          <a:buChar char="•"/>
          <a:defRPr sz="1200"/>
        </a:defPPr>
      </a:lstStyle>
    </a:txDef>
  </a:objectDefaults>
  <a:extraClrSchemeLst/>
  <a:custClrLst>
    <a:custClr name="Dark Blue 75%">
      <a:srgbClr val="575C80"/>
    </a:custClr>
    <a:custClr name="Dark Blue 50%">
      <a:srgbClr val="8F92AA"/>
    </a:custClr>
    <a:custClr name="Dark Blue 25%">
      <a:srgbClr val="C7C8D4"/>
    </a:custClr>
    <a:custClr name="Teal 75%">
      <a:srgbClr val="40BCBD"/>
    </a:custClr>
    <a:custClr name="Teal 50%">
      <a:srgbClr val="7FD2D3"/>
    </a:custClr>
    <a:custClr name="Teal 25%">
      <a:srgbClr val="BFE9E9"/>
    </a:custClr>
    <a:custClr name="Orange 75%">
      <a:srgbClr val="F1835E"/>
    </a:custClr>
    <a:custClr name="Orange 50%">
      <a:srgbClr val="F5AC93"/>
    </a:custClr>
    <a:custClr name="Orange 25%">
      <a:srgbClr val="FAD6C9"/>
    </a:custClr>
    <a:custClr name="Yellow 75%">
      <a:srgbClr val="FBD880"/>
    </a:custClr>
    <a:custClr name="Yellow 50%">
      <a:srgbClr val="FCE5AA"/>
    </a:custClr>
    <a:custClr name="Yellow 25%">
      <a:srgbClr val="FDF2D4"/>
    </a:custClr>
    <a:custClr name="Light Grey 75%">
      <a:srgbClr val="DDDCDA"/>
    </a:custClr>
    <a:custClr name="Light Grey 50%">
      <a:srgbClr val="E8E7E6"/>
    </a:custClr>
    <a:custClr name="Light Grey 25%">
      <a:srgbClr val="F4F3F3"/>
    </a:custClr>
    <a:custClr name="Dark Grey 75%">
      <a:srgbClr val="C0BFC0"/>
    </a:custClr>
    <a:custClr name="Dark Grey 50%">
      <a:srgbClr val="D5D4D5"/>
    </a:custClr>
    <a:custClr name="Dark Grey 25%">
      <a:srgbClr val="EAE9EA"/>
    </a:custClr>
  </a:custClrLst>
</a:theme>
</file>

<file path=docProps/app.xml><?xml version="1.0" encoding="utf-8"?>
<Properties xmlns="http://schemas.openxmlformats.org/officeDocument/2006/extended-properties" xmlns:vt="http://schemas.openxmlformats.org/officeDocument/2006/docPropsVTypes">
  <Template>PSR Template v1</Template>
  <TotalTime>884</TotalTime>
  <Words>1480</Words>
  <Application>Microsoft Office PowerPoint</Application>
  <PresentationFormat>On-screen Show (16:9)</PresentationFormat>
  <Paragraphs>347</Paragraphs>
  <Slides>15</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ＭＳ Ｐゴシック</vt:lpstr>
      <vt:lpstr>ＭＳ Ｐゴシック</vt:lpstr>
      <vt:lpstr>Arial</vt:lpstr>
      <vt:lpstr>Calibri</vt:lpstr>
      <vt:lpstr>Franklin Gothic Book</vt:lpstr>
      <vt:lpstr>Open Sans</vt:lpstr>
      <vt:lpstr>Times New Roman</vt:lpstr>
      <vt:lpstr>Pega</vt:lpstr>
      <vt:lpstr>Pega Weekly Status Report</vt:lpstr>
      <vt:lpstr>Overall status </vt:lpstr>
      <vt:lpstr>Schedule and dependencies </vt:lpstr>
      <vt:lpstr>Progress metrics </vt:lpstr>
      <vt:lpstr>Co-production </vt:lpstr>
      <vt:lpstr>Budget </vt:lpstr>
      <vt:lpstr>Optional Slides – Use As Appropriate Delete This Slide Before Using</vt:lpstr>
      <vt:lpstr>Obstacles to success</vt:lpstr>
      <vt:lpstr>Change control log</vt:lpstr>
      <vt:lpstr>Tasks</vt:lpstr>
      <vt:lpstr>Support Request Summary</vt:lpstr>
      <vt:lpstr>PowerPoint Presentation</vt:lpstr>
      <vt:lpstr>Key milestones</vt:lpstr>
      <vt:lpstr>Key decisions made</vt:lpstr>
      <vt:lpstr>PowerPoint Presentation</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Pega Weekly Status Report</dc:title>
  <dc:subject/>
  <dc:creator>East, Paul</dc:creator>
  <cp:keywords/>
  <dc:description/>
  <cp:lastModifiedBy>Madsen, Peter</cp:lastModifiedBy>
  <cp:revision>40</cp:revision>
  <dcterms:created xsi:type="dcterms:W3CDTF">2018-02-09T11:59:52Z</dcterms:created>
  <dcterms:modified xsi:type="dcterms:W3CDTF">2018-11-15T18:41:45Z</dcterms:modified>
  <cp:category/>
</cp:coreProperties>
</file>