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72" r:id="rId3"/>
  </p:sldMasterIdLst>
  <p:notesMasterIdLst>
    <p:notesMasterId r:id="rId6"/>
  </p:notesMasterIdLst>
  <p:sldIdLst>
    <p:sldId id="9065" r:id="rId4"/>
    <p:sldId id="919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5804" autoAdjust="0"/>
  </p:normalViewPr>
  <p:slideViewPr>
    <p:cSldViewPr snapToGrid="0">
      <p:cViewPr varScale="1">
        <p:scale>
          <a:sx n="73" d="100"/>
          <a:sy n="73" d="100"/>
        </p:scale>
        <p:origin x="936"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3B84D-3E1B-4B3E-8772-09EE81F9E66A}" type="datetimeFigureOut">
              <a:rPr lang="en-US" smtClean="0"/>
              <a:t>8/3/2021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19D206-A1ED-4A5F-A19C-AB247C0503A0}" type="slidenum">
              <a:rPr lang="en-US" smtClean="0"/>
              <a:t>‹#›</a:t>
            </a:fld>
            <a:endParaRPr lang="en-US"/>
          </a:p>
        </p:txBody>
      </p:sp>
    </p:spTree>
    <p:extLst>
      <p:ext uri="{BB962C8B-B14F-4D97-AF65-F5344CB8AC3E}">
        <p14:creationId xmlns:p14="http://schemas.microsoft.com/office/powerpoint/2010/main" val="272866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Please fill in as much information you have, we recognize that you may not have all the details in the early stages of the deal frame.</a:t>
            </a:r>
          </a:p>
        </p:txBody>
      </p:sp>
      <p:sp>
        <p:nvSpPr>
          <p:cNvPr id="4" name="Slide Number Placeholder 3"/>
          <p:cNvSpPr>
            <a:spLocks noGrp="1"/>
          </p:cNvSpPr>
          <p:nvPr>
            <p:ph type="sldNum" sz="quarter" idx="5"/>
          </p:nvPr>
        </p:nvSpPr>
        <p:spPr/>
        <p:txBody>
          <a:bodyPr/>
          <a:lstStyle/>
          <a:p>
            <a:fld id="{6E19D206-A1ED-4A5F-A19C-AB247C0503A0}" type="slidenum">
              <a:rPr lang="en-US" smtClean="0"/>
              <a:t>1</a:t>
            </a:fld>
            <a:endParaRPr lang="en-US"/>
          </a:p>
        </p:txBody>
      </p:sp>
    </p:spTree>
    <p:extLst>
      <p:ext uri="{BB962C8B-B14F-4D97-AF65-F5344CB8AC3E}">
        <p14:creationId xmlns:p14="http://schemas.microsoft.com/office/powerpoint/2010/main" val="3392254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ega Logo" descr="Pega">
            <a:extLst>
              <a:ext uri="{FF2B5EF4-FFF2-40B4-BE49-F238E27FC236}">
                <a16:creationId xmlns:a16="http://schemas.microsoft.com/office/drawing/2014/main" id="{2BBCD954-4969-9A4D-97B9-6962D1DD9417}"/>
              </a:ext>
            </a:extLst>
          </p:cNvPr>
          <p:cNvPicPr>
            <a:picLocks noChangeAspect="1"/>
          </p:cNvPicPr>
          <p:nvPr userDrawn="1"/>
        </p:nvPicPr>
        <p:blipFill>
          <a:blip r:embed="rId2"/>
          <a:stretch>
            <a:fillRect/>
          </a:stretch>
        </p:blipFill>
        <p:spPr bwMode="gray">
          <a:xfrm>
            <a:off x="179996" y="180663"/>
            <a:ext cx="1828800" cy="1640792"/>
          </a:xfrm>
          <a:prstGeom prst="rect">
            <a:avLst/>
          </a:prstGeom>
        </p:spPr>
      </p:pic>
      <p:sp>
        <p:nvSpPr>
          <p:cNvPr id="2" name="Title 1"/>
          <p:cNvSpPr>
            <a:spLocks noGrp="1"/>
          </p:cNvSpPr>
          <p:nvPr>
            <p:ph type="ctrTitle" hasCustomPrompt="1"/>
          </p:nvPr>
        </p:nvSpPr>
        <p:spPr>
          <a:xfrm>
            <a:off x="495666" y="1643080"/>
            <a:ext cx="9410700" cy="1953701"/>
          </a:xfrm>
        </p:spPr>
        <p:txBody>
          <a:bodyPr anchor="b" anchorCtr="0">
            <a:noAutofit/>
          </a:bodyPr>
          <a:lstStyle>
            <a:lvl1pPr>
              <a:defRPr sz="3733">
                <a:solidFill>
                  <a:srgbClr val="00A6A7"/>
                </a:solidFill>
              </a:defRPr>
            </a:lvl1pPr>
          </a:lstStyle>
          <a:p>
            <a:r>
              <a:rPr lang="en-US" dirty="0"/>
              <a:t>[Presentation title, sentence case]</a:t>
            </a:r>
          </a:p>
        </p:txBody>
      </p:sp>
      <p:sp>
        <p:nvSpPr>
          <p:cNvPr id="3" name="Subtitle 2"/>
          <p:cNvSpPr>
            <a:spLocks noGrp="1"/>
          </p:cNvSpPr>
          <p:nvPr>
            <p:ph type="subTitle" idx="1" hasCustomPrompt="1"/>
          </p:nvPr>
        </p:nvSpPr>
        <p:spPr>
          <a:xfrm>
            <a:off x="495666" y="3718560"/>
            <a:ext cx="9410700"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8" name="Text Placeholder 3"/>
          <p:cNvSpPr>
            <a:spLocks noGrp="1"/>
          </p:cNvSpPr>
          <p:nvPr>
            <p:ph type="body" sz="quarter" idx="11" hasCustomPrompt="1"/>
          </p:nvPr>
        </p:nvSpPr>
        <p:spPr>
          <a:xfrm>
            <a:off x="486831" y="5972811"/>
            <a:ext cx="9410700" cy="243840"/>
          </a:xfrm>
        </p:spPr>
        <p:txBody>
          <a:bodyPr anchor="b" anchorCtr="0">
            <a:noAutofit/>
          </a:bodyPr>
          <a:lstStyle>
            <a:lvl1pPr marL="0" indent="0">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10" name="Legal"/>
          <p:cNvSpPr txBox="1">
            <a:spLocks/>
          </p:cNvSpPr>
          <p:nvPr userDrawn="1"/>
        </p:nvSpPr>
        <p:spPr>
          <a:xfrm>
            <a:off x="8168218"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800" dirty="0">
                <a:solidFill>
                  <a:schemeClr val="tx1"/>
                </a:solidFill>
              </a:rPr>
              <a:t>© </a:t>
            </a:r>
            <a:r>
              <a:rPr lang="is-IS" sz="800" dirty="0">
                <a:solidFill>
                  <a:schemeClr val="tx1"/>
                </a:solidFill>
              </a:rPr>
              <a:t>2021</a:t>
            </a:r>
            <a:r>
              <a:rPr lang="en-US" sz="800" dirty="0">
                <a:solidFill>
                  <a:schemeClr val="tx1"/>
                </a:solidFill>
              </a:rPr>
              <a:t> Pegasystems Inc</a:t>
            </a:r>
            <a:r>
              <a:rPr lang="en-US" sz="800" baseline="0" dirty="0">
                <a:solidFill>
                  <a:schemeClr val="tx1"/>
                </a:solidFill>
              </a:rPr>
              <a:t>. CONFIDENTIAL</a:t>
            </a:r>
          </a:p>
        </p:txBody>
      </p:sp>
    </p:spTree>
    <p:extLst>
      <p:ext uri="{BB962C8B-B14F-4D97-AF65-F5344CB8AC3E}">
        <p14:creationId xmlns:p14="http://schemas.microsoft.com/office/powerpoint/2010/main" val="11401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1">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14129C2-746D-AD4F-9514-ADDC18E36F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9996" y="175243"/>
            <a:ext cx="1828800" cy="1640792"/>
          </a:xfrm>
          <a:prstGeom prst="rect">
            <a:avLst/>
          </a:prstGeom>
        </p:spPr>
      </p:pic>
      <p:sp>
        <p:nvSpPr>
          <p:cNvPr id="15" name="Title 1"/>
          <p:cNvSpPr>
            <a:spLocks noGrp="1"/>
          </p:cNvSpPr>
          <p:nvPr>
            <p:ph type="ctrTitle" hasCustomPrompt="1"/>
          </p:nvPr>
        </p:nvSpPr>
        <p:spPr>
          <a:xfrm>
            <a:off x="486834" y="2070435"/>
            <a:ext cx="6280149" cy="1953701"/>
          </a:xfrm>
        </p:spPr>
        <p:txBody>
          <a:bodyPr anchor="b" anchorCtr="0">
            <a:noAutofit/>
          </a:bodyPr>
          <a:lstStyle>
            <a:lvl1pPr>
              <a:defRPr sz="3733">
                <a:solidFill>
                  <a:schemeClr val="tx2"/>
                </a:solidFill>
              </a:defRPr>
            </a:lvl1pPr>
          </a:lstStyle>
          <a:p>
            <a:r>
              <a:rPr lang="en-US" dirty="0"/>
              <a:t>[Presentation title, </a:t>
            </a:r>
            <a:br>
              <a:rPr lang="en-US" dirty="0"/>
            </a:br>
            <a:r>
              <a:rPr lang="en-US" dirty="0"/>
              <a:t>sentence case]</a:t>
            </a:r>
          </a:p>
        </p:txBody>
      </p:sp>
      <p:sp>
        <p:nvSpPr>
          <p:cNvPr id="16" name="Subtitle 2"/>
          <p:cNvSpPr>
            <a:spLocks noGrp="1"/>
          </p:cNvSpPr>
          <p:nvPr>
            <p:ph type="subTitle" idx="1" hasCustomPrompt="1"/>
          </p:nvPr>
        </p:nvSpPr>
        <p:spPr>
          <a:xfrm>
            <a:off x="486834" y="4145916"/>
            <a:ext cx="6280149"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17" name="Text Placeholder 3"/>
          <p:cNvSpPr>
            <a:spLocks noGrp="1"/>
          </p:cNvSpPr>
          <p:nvPr>
            <p:ph type="body" sz="quarter" idx="11" hasCustomPrompt="1"/>
          </p:nvPr>
        </p:nvSpPr>
        <p:spPr>
          <a:xfrm>
            <a:off x="486834" y="5972811"/>
            <a:ext cx="6280149" cy="243840"/>
          </a:xfrm>
        </p:spPr>
        <p:txBody>
          <a:bodyPr anchor="b" anchorCtr="0">
            <a:noAutofit/>
          </a:bodyPr>
          <a:lstStyle>
            <a:lvl1pPr marL="0" indent="0">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9" name="Picture Placeholder 4">
            <a:extLst>
              <a:ext uri="{FF2B5EF4-FFF2-40B4-BE49-F238E27FC236}">
                <a16:creationId xmlns:a16="http://schemas.microsoft.com/office/drawing/2014/main" id="{D2AD21B0-CE23-4CEC-B17A-4A3482AD235D}"/>
              </a:ext>
              <a:ext uri="{C183D7F6-B498-43B3-948B-1728B52AA6E4}">
                <adec:decorative xmlns:adec="http://schemas.microsoft.com/office/drawing/2017/decorative" val="0"/>
              </a:ext>
            </a:extLst>
          </p:cNvPr>
          <p:cNvSpPr>
            <a:spLocks noGrp="1"/>
          </p:cNvSpPr>
          <p:nvPr>
            <p:ph type="pic" sz="quarter" idx="10"/>
          </p:nvPr>
        </p:nvSpPr>
        <p:spPr bwMode="gray">
          <a:xfrm>
            <a:off x="7010400" y="914400"/>
            <a:ext cx="5181600" cy="5943600"/>
          </a:xfrm>
          <a:custGeom>
            <a:avLst/>
            <a:gdLst>
              <a:gd name="connsiteX0" fmla="*/ 2560320 w 3886200"/>
              <a:gd name="connsiteY0" fmla="*/ 0 h 4457700"/>
              <a:gd name="connsiteX1" fmla="*/ 3780721 w 3886200"/>
              <a:gd name="connsiteY1" fmla="*/ 309017 h 4457700"/>
              <a:gd name="connsiteX2" fmla="*/ 3886200 w 3886200"/>
              <a:gd name="connsiteY2" fmla="*/ 373097 h 4457700"/>
              <a:gd name="connsiteX3" fmla="*/ 3886200 w 3886200"/>
              <a:gd name="connsiteY3" fmla="*/ 4457700 h 4457700"/>
              <a:gd name="connsiteX4" fmla="*/ 845581 w 3886200"/>
              <a:gd name="connsiteY4" fmla="*/ 4457700 h 4457700"/>
              <a:gd name="connsiteX5" fmla="*/ 749901 w 3886200"/>
              <a:gd name="connsiteY5" fmla="*/ 4370740 h 4457700"/>
              <a:gd name="connsiteX6" fmla="*/ 0 w 3886200"/>
              <a:gd name="connsiteY6" fmla="*/ 2560320 h 4457700"/>
              <a:gd name="connsiteX7" fmla="*/ 2560320 w 3886200"/>
              <a:gd name="connsiteY7"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200" h="4457700">
                <a:moveTo>
                  <a:pt x="2560320" y="0"/>
                </a:moveTo>
                <a:cubicBezTo>
                  <a:pt x="3002203" y="0"/>
                  <a:pt x="3417941" y="111943"/>
                  <a:pt x="3780721" y="309017"/>
                </a:cubicBezTo>
                <a:lnTo>
                  <a:pt x="3886200" y="373097"/>
                </a:lnTo>
                <a:lnTo>
                  <a:pt x="3886200" y="4457700"/>
                </a:lnTo>
                <a:lnTo>
                  <a:pt x="845581" y="4457700"/>
                </a:lnTo>
                <a:lnTo>
                  <a:pt x="749901" y="4370740"/>
                </a:lnTo>
                <a:cubicBezTo>
                  <a:pt x="286574" y="3907413"/>
                  <a:pt x="0" y="3267333"/>
                  <a:pt x="0" y="2560320"/>
                </a:cubicBezTo>
                <a:cubicBezTo>
                  <a:pt x="0" y="1146294"/>
                  <a:pt x="1146294" y="0"/>
                  <a:pt x="2560320" y="0"/>
                </a:cubicBezTo>
                <a:close/>
              </a:path>
            </a:pathLst>
          </a:custGeom>
          <a:solidFill>
            <a:srgbClr val="D2D0CE"/>
          </a:solidFill>
        </p:spPr>
        <p:txBody>
          <a:bodyPr wrap="square" anchor="ctr" anchorCtr="0">
            <a:noAutofit/>
          </a:bodyPr>
          <a:lstStyle>
            <a:lvl1pPr marL="0" indent="0" algn="ctr">
              <a:spcBef>
                <a:spcPts val="0"/>
              </a:spcBef>
              <a:buNone/>
              <a:defRPr sz="1067"/>
            </a:lvl1pPr>
          </a:lstStyle>
          <a:p>
            <a:r>
              <a:rPr lang="en-US"/>
              <a:t>Click icon to add picture</a:t>
            </a:r>
            <a:endParaRPr lang="en-US" dirty="0"/>
          </a:p>
        </p:txBody>
      </p:sp>
      <p:sp>
        <p:nvSpPr>
          <p:cNvPr id="19" name="Legal">
            <a:extLst>
              <a:ext uri="{FF2B5EF4-FFF2-40B4-BE49-F238E27FC236}">
                <a16:creationId xmlns:a16="http://schemas.microsoft.com/office/drawing/2014/main" id="{0567CF6D-CE83-C945-B06B-A9E112569F03}"/>
              </a:ext>
            </a:extLst>
          </p:cNvPr>
          <p:cNvSpPr txBox="1">
            <a:spLocks/>
          </p:cNvSpPr>
          <p:nvPr userDrawn="1"/>
        </p:nvSpPr>
        <p:spPr>
          <a:xfrm>
            <a:off x="486834"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800" dirty="0">
                <a:solidFill>
                  <a:schemeClr val="accent6"/>
                </a:solidFill>
              </a:rPr>
              <a:t>© </a:t>
            </a:r>
            <a:r>
              <a:rPr lang="is-IS" sz="800" dirty="0">
                <a:solidFill>
                  <a:schemeClr val="accent6"/>
                </a:solidFill>
              </a:rPr>
              <a:t>2021</a:t>
            </a:r>
            <a:r>
              <a:rPr lang="en-US" sz="800" dirty="0">
                <a:solidFill>
                  <a:schemeClr val="accent6"/>
                </a:solidFill>
              </a:rPr>
              <a:t> Pegasystems Inc</a:t>
            </a:r>
            <a:r>
              <a:rPr lang="en-US" sz="800" baseline="0" dirty="0">
                <a:solidFill>
                  <a:schemeClr val="accent6"/>
                </a:solidFill>
              </a:rPr>
              <a:t>. CONFIDENTIAL</a:t>
            </a:r>
          </a:p>
        </p:txBody>
      </p:sp>
    </p:spTree>
    <p:extLst>
      <p:ext uri="{BB962C8B-B14F-4D97-AF65-F5344CB8AC3E}">
        <p14:creationId xmlns:p14="http://schemas.microsoft.com/office/powerpoint/2010/main" val="35594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Illustration 1">
    <p:spTree>
      <p:nvGrpSpPr>
        <p:cNvPr id="1" name=""/>
        <p:cNvGrpSpPr/>
        <p:nvPr/>
      </p:nvGrpSpPr>
      <p:grpSpPr>
        <a:xfrm>
          <a:off x="0" y="0"/>
          <a:ext cx="0" cy="0"/>
          <a:chOff x="0" y="0"/>
          <a:chExt cx="0" cy="0"/>
        </a:xfrm>
      </p:grpSpPr>
      <p:pic>
        <p:nvPicPr>
          <p:cNvPr id="33" name="Picture 32" descr="A picture containing light, food, drawing&#10;&#10;Description automatically generated">
            <a:extLst>
              <a:ext uri="{FF2B5EF4-FFF2-40B4-BE49-F238E27FC236}">
                <a16:creationId xmlns:a16="http://schemas.microsoft.com/office/drawing/2014/main" id="{6160A7BA-94C6-274B-868E-7CC66BF532AE}"/>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le 1"/>
          <p:cNvSpPr>
            <a:spLocks noGrp="1"/>
          </p:cNvSpPr>
          <p:nvPr>
            <p:ph type="ctrTitle" hasCustomPrompt="1"/>
          </p:nvPr>
        </p:nvSpPr>
        <p:spPr>
          <a:xfrm>
            <a:off x="495666" y="1643080"/>
            <a:ext cx="7331599" cy="1953701"/>
          </a:xfrm>
        </p:spPr>
        <p:txBody>
          <a:bodyPr anchor="b" anchorCtr="0">
            <a:noAutofit/>
          </a:bodyPr>
          <a:lstStyle>
            <a:lvl1pPr>
              <a:defRPr sz="3733">
                <a:solidFill>
                  <a:schemeClr val="tx2"/>
                </a:solidFill>
              </a:defRPr>
            </a:lvl1pPr>
          </a:lstStyle>
          <a:p>
            <a:r>
              <a:rPr lang="en-US" dirty="0"/>
              <a:t>[Presentation title, sentence case]</a:t>
            </a:r>
          </a:p>
        </p:txBody>
      </p:sp>
      <p:sp>
        <p:nvSpPr>
          <p:cNvPr id="3" name="Subtitle 2"/>
          <p:cNvSpPr>
            <a:spLocks noGrp="1"/>
          </p:cNvSpPr>
          <p:nvPr>
            <p:ph type="subTitle" idx="1" hasCustomPrompt="1"/>
          </p:nvPr>
        </p:nvSpPr>
        <p:spPr>
          <a:xfrm>
            <a:off x="495666" y="3718560"/>
            <a:ext cx="7331599"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8" name="Text Placeholder 3"/>
          <p:cNvSpPr>
            <a:spLocks noGrp="1"/>
          </p:cNvSpPr>
          <p:nvPr>
            <p:ph type="body" sz="quarter" idx="11" hasCustomPrompt="1"/>
          </p:nvPr>
        </p:nvSpPr>
        <p:spPr>
          <a:xfrm>
            <a:off x="486831" y="5972811"/>
            <a:ext cx="6705600" cy="243840"/>
          </a:xfrm>
        </p:spPr>
        <p:txBody>
          <a:bodyPr anchor="b" anchorCtr="0">
            <a:noAutofit/>
          </a:bodyPr>
          <a:lstStyle>
            <a:lvl1pPr marL="0" indent="0" algn="l">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10" name="Legal"/>
          <p:cNvSpPr txBox="1">
            <a:spLocks/>
          </p:cNvSpPr>
          <p:nvPr userDrawn="1"/>
        </p:nvSpPr>
        <p:spPr>
          <a:xfrm>
            <a:off x="486831"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800" dirty="0">
                <a:solidFill>
                  <a:schemeClr val="accent6"/>
                </a:solidFill>
              </a:rPr>
              <a:t>© </a:t>
            </a:r>
            <a:r>
              <a:rPr lang="is-IS" sz="800" dirty="0">
                <a:solidFill>
                  <a:schemeClr val="accent6"/>
                </a:solidFill>
              </a:rPr>
              <a:t>2021</a:t>
            </a:r>
            <a:r>
              <a:rPr lang="en-US" sz="800" dirty="0">
                <a:solidFill>
                  <a:schemeClr val="accent6"/>
                </a:solidFill>
              </a:rPr>
              <a:t> Pegasystems Inc</a:t>
            </a:r>
            <a:r>
              <a:rPr lang="en-US" sz="800" baseline="0" dirty="0">
                <a:solidFill>
                  <a:schemeClr val="accent6"/>
                </a:solidFill>
              </a:rPr>
              <a:t>. CONFIDENTIAL</a:t>
            </a:r>
          </a:p>
        </p:txBody>
      </p:sp>
      <p:pic>
        <p:nvPicPr>
          <p:cNvPr id="34" name="Picture 33" descr="Logo&#10;&#10;Description automatically generated">
            <a:extLst>
              <a:ext uri="{FF2B5EF4-FFF2-40B4-BE49-F238E27FC236}">
                <a16:creationId xmlns:a16="http://schemas.microsoft.com/office/drawing/2014/main" id="{7E4AB68D-6EDC-B043-8B93-12C58BB2627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9996" y="175243"/>
            <a:ext cx="1828800" cy="1640792"/>
          </a:xfrm>
          <a:prstGeom prst="rect">
            <a:avLst/>
          </a:prstGeom>
        </p:spPr>
      </p:pic>
    </p:spTree>
    <p:extLst>
      <p:ext uri="{BB962C8B-B14F-4D97-AF65-F5344CB8AC3E}">
        <p14:creationId xmlns:p14="http://schemas.microsoft.com/office/powerpoint/2010/main" val="398295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Illustration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6562EC-1295-DC4C-A8B4-7A8C902943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6697" b="37699"/>
          <a:stretch/>
        </p:blipFill>
        <p:spPr>
          <a:xfrm>
            <a:off x="4779979" y="1272208"/>
            <a:ext cx="7412021" cy="5585791"/>
          </a:xfrm>
          <a:prstGeom prst="rect">
            <a:avLst/>
          </a:prstGeom>
        </p:spPr>
      </p:pic>
      <p:sp>
        <p:nvSpPr>
          <p:cNvPr id="2" name="Title 1"/>
          <p:cNvSpPr>
            <a:spLocks noGrp="1"/>
          </p:cNvSpPr>
          <p:nvPr>
            <p:ph type="ctrTitle" hasCustomPrompt="1"/>
          </p:nvPr>
        </p:nvSpPr>
        <p:spPr>
          <a:xfrm>
            <a:off x="495666" y="1643080"/>
            <a:ext cx="7331599" cy="1953701"/>
          </a:xfrm>
        </p:spPr>
        <p:txBody>
          <a:bodyPr anchor="b" anchorCtr="0">
            <a:noAutofit/>
          </a:bodyPr>
          <a:lstStyle>
            <a:lvl1pPr>
              <a:defRPr sz="3733">
                <a:solidFill>
                  <a:schemeClr val="tx2"/>
                </a:solidFill>
              </a:defRPr>
            </a:lvl1pPr>
          </a:lstStyle>
          <a:p>
            <a:r>
              <a:rPr lang="en-US" dirty="0"/>
              <a:t>[Presentation title, sentence case]</a:t>
            </a:r>
          </a:p>
        </p:txBody>
      </p:sp>
      <p:sp>
        <p:nvSpPr>
          <p:cNvPr id="3" name="Subtitle 2"/>
          <p:cNvSpPr>
            <a:spLocks noGrp="1"/>
          </p:cNvSpPr>
          <p:nvPr>
            <p:ph type="subTitle" idx="1" hasCustomPrompt="1"/>
          </p:nvPr>
        </p:nvSpPr>
        <p:spPr>
          <a:xfrm>
            <a:off x="495666" y="3718560"/>
            <a:ext cx="7331599"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8" name="Text Placeholder 3"/>
          <p:cNvSpPr>
            <a:spLocks noGrp="1"/>
          </p:cNvSpPr>
          <p:nvPr>
            <p:ph type="body" sz="quarter" idx="11" hasCustomPrompt="1"/>
          </p:nvPr>
        </p:nvSpPr>
        <p:spPr>
          <a:xfrm>
            <a:off x="486831" y="5972811"/>
            <a:ext cx="6705600" cy="243840"/>
          </a:xfrm>
        </p:spPr>
        <p:txBody>
          <a:bodyPr anchor="b" anchorCtr="0">
            <a:noAutofit/>
          </a:bodyPr>
          <a:lstStyle>
            <a:lvl1pPr marL="0" indent="0" algn="l">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10" name="Legal"/>
          <p:cNvSpPr txBox="1">
            <a:spLocks/>
          </p:cNvSpPr>
          <p:nvPr userDrawn="1"/>
        </p:nvSpPr>
        <p:spPr>
          <a:xfrm>
            <a:off x="486831"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800" dirty="0">
                <a:solidFill>
                  <a:schemeClr val="accent6"/>
                </a:solidFill>
              </a:rPr>
              <a:t>© </a:t>
            </a:r>
            <a:r>
              <a:rPr lang="is-IS" sz="800" dirty="0">
                <a:solidFill>
                  <a:schemeClr val="accent6"/>
                </a:solidFill>
              </a:rPr>
              <a:t>2021</a:t>
            </a:r>
            <a:r>
              <a:rPr lang="en-US" sz="800" dirty="0">
                <a:solidFill>
                  <a:schemeClr val="accent6"/>
                </a:solidFill>
              </a:rPr>
              <a:t> Pegasystems Inc</a:t>
            </a:r>
            <a:r>
              <a:rPr lang="en-US" sz="800" baseline="0" dirty="0">
                <a:solidFill>
                  <a:schemeClr val="accent6"/>
                </a:solidFill>
              </a:rPr>
              <a:t>. CONFIDENTIAL</a:t>
            </a:r>
          </a:p>
        </p:txBody>
      </p:sp>
      <p:pic>
        <p:nvPicPr>
          <p:cNvPr id="34" name="Picture 33" descr="Logo&#10;&#10;Description automatically generated">
            <a:extLst>
              <a:ext uri="{FF2B5EF4-FFF2-40B4-BE49-F238E27FC236}">
                <a16:creationId xmlns:a16="http://schemas.microsoft.com/office/drawing/2014/main" id="{7E4AB68D-6EDC-B043-8B93-12C58BB2627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79996" y="175243"/>
            <a:ext cx="1828800" cy="1640792"/>
          </a:xfrm>
          <a:prstGeom prst="rect">
            <a:avLst/>
          </a:prstGeom>
        </p:spPr>
      </p:pic>
    </p:spTree>
    <p:extLst>
      <p:ext uri="{BB962C8B-B14F-4D97-AF65-F5344CB8AC3E}">
        <p14:creationId xmlns:p14="http://schemas.microsoft.com/office/powerpoint/2010/main" val="159519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336E-AA4A-654A-B873-BD254167BFBF}"/>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7" name="Subtitle 2">
            <a:extLst>
              <a:ext uri="{FF2B5EF4-FFF2-40B4-BE49-F238E27FC236}">
                <a16:creationId xmlns:a16="http://schemas.microsoft.com/office/drawing/2014/main" id="{091590E0-630C-414B-B79A-FB17A24379AF}"/>
              </a:ext>
            </a:extLst>
          </p:cNvPr>
          <p:cNvSpPr>
            <a:spLocks noGrp="1"/>
          </p:cNvSpPr>
          <p:nvPr>
            <p:ph type="subTitle" idx="13" hasCustomPrompt="1"/>
          </p:nvPr>
        </p:nvSpPr>
        <p:spPr>
          <a:xfrm>
            <a:off x="486833" y="938783"/>
            <a:ext cx="11217488" cy="365760"/>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idx="1"/>
          </p:nvPr>
        </p:nvSpPr>
        <p:spPr>
          <a:xfrm>
            <a:off x="486834" y="1402080"/>
            <a:ext cx="9410700" cy="4814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42550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178F-4B73-264E-86E1-F3B883DF3548}"/>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9" name="Subtitle 2">
            <a:extLst>
              <a:ext uri="{FF2B5EF4-FFF2-40B4-BE49-F238E27FC236}">
                <a16:creationId xmlns:a16="http://schemas.microsoft.com/office/drawing/2014/main" id="{93E2AA38-1956-A04D-8124-02783C138BED}"/>
              </a:ext>
            </a:extLst>
          </p:cNvPr>
          <p:cNvSpPr>
            <a:spLocks noGrp="1"/>
          </p:cNvSpPr>
          <p:nvPr>
            <p:ph type="subTitle" idx="13"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3" y="1402080"/>
            <a:ext cx="5365752"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339418" y="1402080"/>
            <a:ext cx="5365748"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53375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1FDC9C-7C66-A84E-B589-0C4F0C10B5A9}"/>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0" name="Subtitle 2">
            <a:extLst>
              <a:ext uri="{FF2B5EF4-FFF2-40B4-BE49-F238E27FC236}">
                <a16:creationId xmlns:a16="http://schemas.microsoft.com/office/drawing/2014/main" id="{3E3F424D-E9BA-984B-BF28-8983E00D6E25}"/>
              </a:ext>
            </a:extLst>
          </p:cNvPr>
          <p:cNvSpPr>
            <a:spLocks noGrp="1"/>
          </p:cNvSpPr>
          <p:nvPr>
            <p:ph type="subTitle" idx="17"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3" y="1402080"/>
            <a:ext cx="3535680"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4327737" y="1402080"/>
            <a:ext cx="3535680"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168640" y="1402080"/>
            <a:ext cx="3535680" cy="4814571"/>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25925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EF5128-C943-DE4E-B1DF-34A9B7AC9AD2}"/>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0" name="Subtitle 2">
            <a:extLst>
              <a:ext uri="{FF2B5EF4-FFF2-40B4-BE49-F238E27FC236}">
                <a16:creationId xmlns:a16="http://schemas.microsoft.com/office/drawing/2014/main" id="{F3095B92-3419-7D47-858B-CFDA4D5A440A}"/>
              </a:ext>
            </a:extLst>
          </p:cNvPr>
          <p:cNvSpPr>
            <a:spLocks noGrp="1"/>
          </p:cNvSpPr>
          <p:nvPr>
            <p:ph type="subTitle" idx="13"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3" y="1402080"/>
            <a:ext cx="7376584"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168218" y="1402080"/>
            <a:ext cx="3536101"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32830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33FFCB-F220-AD47-B7EF-01EA89F8B410}"/>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0" name="Subtitle 2">
            <a:extLst>
              <a:ext uri="{FF2B5EF4-FFF2-40B4-BE49-F238E27FC236}">
                <a16:creationId xmlns:a16="http://schemas.microsoft.com/office/drawing/2014/main" id="{F162D4E5-95CF-2C4C-B8E2-B5DBAA5871E4}"/>
              </a:ext>
            </a:extLst>
          </p:cNvPr>
          <p:cNvSpPr>
            <a:spLocks noGrp="1"/>
          </p:cNvSpPr>
          <p:nvPr>
            <p:ph type="subTitle" idx="13"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4" y="1402080"/>
            <a:ext cx="3536951"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4328585" y="1402080"/>
            <a:ext cx="7375735"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94892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7437EE-4D8B-D048-97DD-865E28F2F33A}"/>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8" name="Subtitle 2"/>
          <p:cNvSpPr>
            <a:spLocks noGrp="1"/>
          </p:cNvSpPr>
          <p:nvPr>
            <p:ph type="subTitle" idx="13" hasCustomPrompt="1"/>
          </p:nvPr>
        </p:nvSpPr>
        <p:spPr>
          <a:xfrm>
            <a:off x="487680"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idx="1"/>
          </p:nvPr>
        </p:nvSpPr>
        <p:spPr>
          <a:xfrm>
            <a:off x="486835" y="1402080"/>
            <a:ext cx="7376584" cy="4814571"/>
          </a:xfrm>
        </p:spPr>
        <p:txBody>
          <a:bodyPr numCol="1" spcCol="0"/>
          <a:lstStyle>
            <a:lvl1pPr marL="304792" indent="-304792">
              <a:buSzPct val="100000"/>
              <a:buFont typeface="+mj-lt"/>
              <a:buAutoNum type="arabicPeriod"/>
              <a:defRPr b="1"/>
            </a:lvl1pPr>
            <a:lvl2pPr marL="548626">
              <a:defRPr/>
            </a:lvl2pPr>
            <a:lvl3pPr marL="804652">
              <a:defRPr/>
            </a:lvl3pPr>
            <a:lvl4pPr marL="1036294">
              <a:defRPr/>
            </a:lvl4pPr>
            <a:lvl5pPr marL="1280128">
              <a:defRPr/>
            </a:lvl5pPr>
            <a:lvl6pPr marL="1523962">
              <a:defRPr/>
            </a:lvl6pPr>
            <a:lvl7pPr marL="1767796">
              <a:defRPr/>
            </a:lvl7pPr>
            <a:lvl8pPr marL="2011630">
              <a:defRPr/>
            </a:lvl8pPr>
            <a:lvl9pPr marL="2255464">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59288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6834" y="487680"/>
            <a:ext cx="11218333" cy="891891"/>
          </a:xfrm>
        </p:spPr>
        <p:txBody>
          <a:bodyPr/>
          <a:lstStyle>
            <a:lvl1pPr>
              <a:defRPr>
                <a:solidFill>
                  <a:schemeClr val="tx2"/>
                </a:solidFill>
              </a:defRPr>
            </a:lvl1pPr>
          </a:lstStyle>
          <a:p>
            <a:r>
              <a:rPr lang="en-US" dirty="0"/>
              <a:t>[Slide title, sentence case, </a:t>
            </a:r>
            <a:br>
              <a:rPr lang="en-US" dirty="0"/>
            </a:br>
            <a:r>
              <a:rPr lang="en-US" dirty="0"/>
              <a:t>two lines max]</a:t>
            </a:r>
          </a:p>
        </p:txBody>
      </p:sp>
      <p:sp>
        <p:nvSpPr>
          <p:cNvPr id="11" name="Subtitle 2">
            <a:extLst>
              <a:ext uri="{FF2B5EF4-FFF2-40B4-BE49-F238E27FC236}">
                <a16:creationId xmlns:a16="http://schemas.microsoft.com/office/drawing/2014/main" id="{64B46E72-D1B7-BA40-A6FE-A530DA960713}"/>
              </a:ext>
            </a:extLst>
          </p:cNvPr>
          <p:cNvSpPr>
            <a:spLocks noGrp="1"/>
          </p:cNvSpPr>
          <p:nvPr>
            <p:ph type="subTitle" idx="13" hasCustomPrompt="1"/>
          </p:nvPr>
        </p:nvSpPr>
        <p:spPr>
          <a:xfrm>
            <a:off x="486833" y="1379571"/>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idx="1"/>
          </p:nvPr>
        </p:nvSpPr>
        <p:spPr>
          <a:xfrm>
            <a:off x="486834" y="1828800"/>
            <a:ext cx="9410700"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81224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336E-AA4A-654A-B873-BD254167BFBF}"/>
              </a:ext>
            </a:extLst>
          </p:cNvPr>
          <p:cNvSpPr>
            <a:spLocks noGrp="1"/>
          </p:cNvSpPr>
          <p:nvPr>
            <p:ph type="title" hasCustomPrompt="1"/>
          </p:nvPr>
        </p:nvSpPr>
        <p:spPr/>
        <p:txBody>
          <a:bodyPr/>
          <a:lstStyle/>
          <a:p>
            <a:r>
              <a:rPr lang="en-US" dirty="0"/>
              <a:t>[Slide title, sentence case, one line max]</a:t>
            </a:r>
          </a:p>
        </p:txBody>
      </p:sp>
      <p:sp>
        <p:nvSpPr>
          <p:cNvPr id="7" name="Subtitle 2">
            <a:extLst>
              <a:ext uri="{FF2B5EF4-FFF2-40B4-BE49-F238E27FC236}">
                <a16:creationId xmlns:a16="http://schemas.microsoft.com/office/drawing/2014/main" id="{091590E0-630C-414B-B79A-FB17A24379AF}"/>
              </a:ext>
            </a:extLst>
          </p:cNvPr>
          <p:cNvSpPr>
            <a:spLocks noGrp="1"/>
          </p:cNvSpPr>
          <p:nvPr>
            <p:ph type="subTitle" idx="13" hasCustomPrompt="1"/>
          </p:nvPr>
        </p:nvSpPr>
        <p:spPr>
          <a:xfrm>
            <a:off x="486833" y="938783"/>
            <a:ext cx="11217488" cy="365760"/>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idx="1"/>
          </p:nvPr>
        </p:nvSpPr>
        <p:spPr>
          <a:xfrm>
            <a:off x="486834" y="1402080"/>
            <a:ext cx="9410700" cy="4814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28517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 Round Pho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6834" y="487680"/>
            <a:ext cx="5365751" cy="914400"/>
          </a:xfrm>
        </p:spPr>
        <p:txBody>
          <a:bodyPr/>
          <a:lstStyle>
            <a:lvl1pPr>
              <a:defRPr>
                <a:solidFill>
                  <a:schemeClr val="tx2"/>
                </a:solidFill>
              </a:defRPr>
            </a:lvl1pPr>
          </a:lstStyle>
          <a:p>
            <a:r>
              <a:rPr lang="en-US" dirty="0"/>
              <a:t>[Slide title, sentence case, </a:t>
            </a:r>
            <a:br>
              <a:rPr lang="en-US" dirty="0"/>
            </a:br>
            <a:r>
              <a:rPr lang="en-US" dirty="0"/>
              <a:t>two lines max]</a:t>
            </a:r>
          </a:p>
        </p:txBody>
      </p:sp>
      <p:sp>
        <p:nvSpPr>
          <p:cNvPr id="3" name="Content Placeholder 2"/>
          <p:cNvSpPr>
            <a:spLocks noGrp="1"/>
          </p:cNvSpPr>
          <p:nvPr>
            <p:ph idx="1"/>
          </p:nvPr>
        </p:nvSpPr>
        <p:spPr>
          <a:xfrm>
            <a:off x="486834" y="1828800"/>
            <a:ext cx="5365751"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3">
            <a:extLst>
              <a:ext uri="{FF2B5EF4-FFF2-40B4-BE49-F238E27FC236}">
                <a16:creationId xmlns:a16="http://schemas.microsoft.com/office/drawing/2014/main" id="{0C83D155-5105-4339-9C42-2AC87280980D}"/>
              </a:ext>
              <a:ext uri="{C183D7F6-B498-43B3-948B-1728B52AA6E4}">
                <adec:decorative xmlns:adec="http://schemas.microsoft.com/office/drawing/2017/decorative" val="0"/>
              </a:ext>
            </a:extLst>
          </p:cNvPr>
          <p:cNvSpPr>
            <a:spLocks noGrp="1"/>
          </p:cNvSpPr>
          <p:nvPr>
            <p:ph type="pic" sz="quarter" idx="14"/>
          </p:nvPr>
        </p:nvSpPr>
        <p:spPr bwMode="gray">
          <a:xfrm>
            <a:off x="7518401" y="791763"/>
            <a:ext cx="4673601" cy="5119957"/>
          </a:xfrm>
          <a:custGeom>
            <a:avLst/>
            <a:gdLst>
              <a:gd name="connsiteX0" fmla="*/ 1920240 w 3505201"/>
              <a:gd name="connsiteY0" fmla="*/ 0 h 3839968"/>
              <a:gd name="connsiteX1" fmla="*/ 3401990 w 3505201"/>
              <a:gd name="connsiteY1" fmla="*/ 698696 h 3839968"/>
              <a:gd name="connsiteX2" fmla="*/ 3505201 w 3505201"/>
              <a:gd name="connsiteY2" fmla="*/ 836699 h 3839968"/>
              <a:gd name="connsiteX3" fmla="*/ 3505201 w 3505201"/>
              <a:gd name="connsiteY3" fmla="*/ 3003269 h 3839968"/>
              <a:gd name="connsiteX4" fmla="*/ 3401990 w 3505201"/>
              <a:gd name="connsiteY4" fmla="*/ 3141272 h 3839968"/>
              <a:gd name="connsiteX5" fmla="*/ 1920240 w 3505201"/>
              <a:gd name="connsiteY5" fmla="*/ 3839968 h 3839968"/>
              <a:gd name="connsiteX6" fmla="*/ 0 w 3505201"/>
              <a:gd name="connsiteY6" fmla="*/ 1919984 h 3839968"/>
              <a:gd name="connsiteX7" fmla="*/ 1920240 w 3505201"/>
              <a:gd name="connsiteY7" fmla="*/ 0 h 383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201" h="3839968">
                <a:moveTo>
                  <a:pt x="1920240" y="0"/>
                </a:moveTo>
                <a:cubicBezTo>
                  <a:pt x="2516782" y="0"/>
                  <a:pt x="3049790" y="271985"/>
                  <a:pt x="3401990" y="698696"/>
                </a:cubicBezTo>
                <a:lnTo>
                  <a:pt x="3505201" y="836699"/>
                </a:lnTo>
                <a:lnTo>
                  <a:pt x="3505201" y="3003269"/>
                </a:lnTo>
                <a:lnTo>
                  <a:pt x="3401990" y="3141272"/>
                </a:lnTo>
                <a:cubicBezTo>
                  <a:pt x="3049790" y="3567983"/>
                  <a:pt x="2516782" y="3839968"/>
                  <a:pt x="1920240" y="3839968"/>
                </a:cubicBezTo>
                <a:cubicBezTo>
                  <a:pt x="859721" y="3839968"/>
                  <a:pt x="0" y="2980362"/>
                  <a:pt x="0" y="1919984"/>
                </a:cubicBezTo>
                <a:cubicBezTo>
                  <a:pt x="0" y="859606"/>
                  <a:pt x="859721" y="0"/>
                  <a:pt x="1920240" y="0"/>
                </a:cubicBezTo>
                <a:close/>
              </a:path>
            </a:pathLst>
          </a:custGeom>
          <a:solidFill>
            <a:srgbClr val="D0D1DB"/>
          </a:solidFill>
        </p:spPr>
        <p:txBody>
          <a:bodyPr wrap="square" anchor="ctr" anchorCtr="0">
            <a:noAutofit/>
          </a:bodyPr>
          <a:lstStyle>
            <a:lvl1pPr marL="0" indent="0" algn="ctr">
              <a:spcBef>
                <a:spcPts val="0"/>
              </a:spcBef>
              <a:buNone/>
              <a:defRPr sz="1067"/>
            </a:lvl1pPr>
          </a:lstStyle>
          <a:p>
            <a:r>
              <a:rPr lang="en-US"/>
              <a:t>Click icon to add picture</a:t>
            </a:r>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70516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Rectangle photo">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2AEB1DD-977D-1246-971C-1F1E59F32A7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0000"/>
          <a:stretch/>
        </p:blipFill>
        <p:spPr>
          <a:xfrm>
            <a:off x="6600527" y="1402080"/>
            <a:ext cx="940676" cy="5455921"/>
          </a:xfrm>
          <a:prstGeom prst="rect">
            <a:avLst/>
          </a:prstGeom>
        </p:spPr>
      </p:pic>
      <p:sp>
        <p:nvSpPr>
          <p:cNvPr id="10" name="Title 1"/>
          <p:cNvSpPr>
            <a:spLocks noGrp="1"/>
          </p:cNvSpPr>
          <p:nvPr>
            <p:ph type="title" hasCustomPrompt="1"/>
          </p:nvPr>
        </p:nvSpPr>
        <p:spPr>
          <a:xfrm>
            <a:off x="486834" y="487680"/>
            <a:ext cx="5365751" cy="914400"/>
          </a:xfrm>
        </p:spPr>
        <p:txBody>
          <a:bodyPr/>
          <a:lstStyle>
            <a:lvl1pPr>
              <a:defRPr>
                <a:solidFill>
                  <a:schemeClr val="tx2"/>
                </a:solidFill>
              </a:defRPr>
            </a:lvl1pPr>
          </a:lstStyle>
          <a:p>
            <a:r>
              <a:rPr lang="en-US" dirty="0"/>
              <a:t>[Slide title, sentence case, </a:t>
            </a:r>
            <a:br>
              <a:rPr lang="en-US" dirty="0"/>
            </a:br>
            <a:r>
              <a:rPr lang="en-US" dirty="0"/>
              <a:t>two lines max]</a:t>
            </a:r>
          </a:p>
        </p:txBody>
      </p:sp>
      <p:sp>
        <p:nvSpPr>
          <p:cNvPr id="3" name="Content Placeholder 2"/>
          <p:cNvSpPr>
            <a:spLocks noGrp="1"/>
          </p:cNvSpPr>
          <p:nvPr>
            <p:ph idx="1"/>
          </p:nvPr>
        </p:nvSpPr>
        <p:spPr>
          <a:xfrm>
            <a:off x="486834" y="1828800"/>
            <a:ext cx="5365751"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lvl1pPr>
              <a:defRPr>
                <a:solidFill>
                  <a:schemeClr val="bg1"/>
                </a:solidFill>
              </a:defRPr>
            </a:lvl1pPr>
          </a:lstStyle>
          <a:p>
            <a:fld id="{94C005EB-05AB-4350-8862-D44178390B49}" type="slidenum">
              <a:rPr lang="en-US" smtClean="0"/>
              <a:pPr/>
              <a:t>‹#›</a:t>
            </a:fld>
            <a:endParaRPr lang="en-US" dirty="0"/>
          </a:p>
        </p:txBody>
      </p:sp>
      <p:sp>
        <p:nvSpPr>
          <p:cNvPr id="4" name="Picture Placeholder 3">
            <a:extLst>
              <a:ext uri="{FF2B5EF4-FFF2-40B4-BE49-F238E27FC236}">
                <a16:creationId xmlns:a16="http://schemas.microsoft.com/office/drawing/2014/main" id="{3E7A4B4F-6C1A-B549-9EA8-B77400A6C353}"/>
              </a:ext>
            </a:extLst>
          </p:cNvPr>
          <p:cNvSpPr>
            <a:spLocks noGrp="1"/>
          </p:cNvSpPr>
          <p:nvPr>
            <p:ph type="pic" sz="quarter" idx="19"/>
          </p:nvPr>
        </p:nvSpPr>
        <p:spPr>
          <a:xfrm>
            <a:off x="6949440" y="0"/>
            <a:ext cx="5242560" cy="6858000"/>
          </a:xfrm>
          <a:solidFill>
            <a:schemeClr val="accent5"/>
          </a:solidFill>
        </p:spPr>
        <p:txBody>
          <a:bodyPr/>
          <a:lstStyle>
            <a:lvl1pPr>
              <a:buNone/>
              <a:defRPr/>
            </a:lvl1pPr>
          </a:lstStyle>
          <a:p>
            <a:r>
              <a:rPr lang="en-US"/>
              <a:t>Click icon to add picture</a:t>
            </a:r>
            <a:endParaRPr lang="en-US" dirty="0"/>
          </a:p>
        </p:txBody>
      </p:sp>
    </p:spTree>
    <p:extLst>
      <p:ext uri="{BB962C8B-B14F-4D97-AF65-F5344CB8AC3E}">
        <p14:creationId xmlns:p14="http://schemas.microsoft.com/office/powerpoint/2010/main" val="166352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and half - Navy">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C3100866-8E3A-314E-9360-92AF232FB92F}"/>
              </a:ext>
            </a:extLst>
          </p:cNvPr>
          <p:cNvSpPr/>
          <p:nvPr userDrawn="1"/>
        </p:nvSpPr>
        <p:spPr>
          <a:xfrm>
            <a:off x="4424285" y="0"/>
            <a:ext cx="7767715" cy="6858000"/>
          </a:xfrm>
          <a:custGeom>
            <a:avLst/>
            <a:gdLst>
              <a:gd name="connsiteX0" fmla="*/ 1014799 w 5825786"/>
              <a:gd name="connsiteY0" fmla="*/ 0 h 5143500"/>
              <a:gd name="connsiteX1" fmla="*/ 5587580 w 5825786"/>
              <a:gd name="connsiteY1" fmla="*/ 0 h 5143500"/>
              <a:gd name="connsiteX2" fmla="*/ 5825786 w 5825786"/>
              <a:gd name="connsiteY2" fmla="*/ 0 h 5143500"/>
              <a:gd name="connsiteX3" fmla="*/ 5825786 w 5825786"/>
              <a:gd name="connsiteY3" fmla="*/ 5143500 h 5143500"/>
              <a:gd name="connsiteX4" fmla="*/ 5587580 w 5825786"/>
              <a:gd name="connsiteY4" fmla="*/ 5143500 h 5143500"/>
              <a:gd name="connsiteX5" fmla="*/ 0 w 5825786"/>
              <a:gd name="connsiteY5" fmla="*/ 5143500 h 5143500"/>
              <a:gd name="connsiteX6" fmla="*/ 90882 w 5825786"/>
              <a:gd name="connsiteY6" fmla="*/ 5096538 h 5143500"/>
              <a:gd name="connsiteX7" fmla="*/ 1149917 w 5825786"/>
              <a:gd name="connsiteY7" fmla="*/ 1662883 h 5143500"/>
              <a:gd name="connsiteX8" fmla="*/ 1009920 w 5825786"/>
              <a:gd name="connsiteY8" fmla="*/ 22736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86" h="5143500">
                <a:moveTo>
                  <a:pt x="1014799" y="0"/>
                </a:moveTo>
                <a:lnTo>
                  <a:pt x="5587580" y="0"/>
                </a:lnTo>
                <a:lnTo>
                  <a:pt x="5825786" y="0"/>
                </a:lnTo>
                <a:lnTo>
                  <a:pt x="5825786" y="5143500"/>
                </a:lnTo>
                <a:lnTo>
                  <a:pt x="5587580" y="5143500"/>
                </a:lnTo>
                <a:lnTo>
                  <a:pt x="0" y="5143500"/>
                </a:lnTo>
                <a:lnTo>
                  <a:pt x="90882" y="5096538"/>
                </a:lnTo>
                <a:cubicBezTo>
                  <a:pt x="1443270" y="4342357"/>
                  <a:pt x="1447177" y="2594471"/>
                  <a:pt x="1149917" y="1662883"/>
                </a:cubicBezTo>
                <a:cubicBezTo>
                  <a:pt x="878068" y="810290"/>
                  <a:pt x="980151" y="169589"/>
                  <a:pt x="1009920" y="22736"/>
                </a:cubicBezTo>
                <a:close/>
              </a:path>
            </a:pathLst>
          </a:custGeom>
          <a:solidFill>
            <a:srgbClr val="001F5F"/>
          </a:solidFill>
          <a:ln>
            <a:noFill/>
          </a:ln>
        </p:spPr>
        <p:style>
          <a:lnRef idx="0">
            <a:schemeClr val="dk1"/>
          </a:lnRef>
          <a:fillRef idx="1">
            <a:schemeClr val="dk1"/>
          </a:fillRef>
          <a:effectRef idx="0">
            <a:schemeClr val="dk1"/>
          </a:effectRef>
          <a:fontRef idx="minor">
            <a:schemeClr val="lt1"/>
          </a:fontRef>
        </p:style>
        <p:txBody>
          <a:bodyPr wrap="square" rtlCol="0" anchor="ctr">
            <a:noAutofit/>
          </a:bodyPr>
          <a:lstStyle/>
          <a:p>
            <a:pPr algn="ctr"/>
            <a:endParaRPr lang="en-US" sz="1600"/>
          </a:p>
        </p:txBody>
      </p:sp>
      <p:sp>
        <p:nvSpPr>
          <p:cNvPr id="10" name="Title 1"/>
          <p:cNvSpPr>
            <a:spLocks noGrp="1"/>
          </p:cNvSpPr>
          <p:nvPr>
            <p:ph type="title" hasCustomPrompt="1"/>
          </p:nvPr>
        </p:nvSpPr>
        <p:spPr>
          <a:xfrm>
            <a:off x="486834" y="487680"/>
            <a:ext cx="4963708" cy="914400"/>
          </a:xfrm>
        </p:spPr>
        <p:txBody>
          <a:bodyPr/>
          <a:lstStyle>
            <a:lvl1pPr>
              <a:defRPr>
                <a:solidFill>
                  <a:schemeClr val="tx2"/>
                </a:solidFill>
              </a:defRPr>
            </a:lvl1pPr>
          </a:lstStyle>
          <a:p>
            <a:r>
              <a:rPr lang="en-US" dirty="0"/>
              <a:t>[Slide title, sentence case, two lines max]</a:t>
            </a:r>
          </a:p>
        </p:txBody>
      </p:sp>
      <p:sp>
        <p:nvSpPr>
          <p:cNvPr id="3" name="Content Placeholder 2"/>
          <p:cNvSpPr>
            <a:spLocks noGrp="1"/>
          </p:cNvSpPr>
          <p:nvPr>
            <p:ph idx="1"/>
          </p:nvPr>
        </p:nvSpPr>
        <p:spPr>
          <a:xfrm>
            <a:off x="486834" y="1828800"/>
            <a:ext cx="4963708"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lvl1pPr>
              <a:defRPr>
                <a:solidFill>
                  <a:schemeClr val="bg1"/>
                </a:solidFill>
              </a:defRPr>
            </a:lvl1pPr>
          </a:lstStyle>
          <a:p>
            <a:fld id="{94C005EB-05AB-4350-8862-D44178390B49}" type="slidenum">
              <a:rPr lang="en-US" smtClean="0"/>
              <a:pPr/>
              <a:t>‹#›</a:t>
            </a:fld>
            <a:endParaRPr lang="en-US" dirty="0"/>
          </a:p>
        </p:txBody>
      </p:sp>
      <p:sp>
        <p:nvSpPr>
          <p:cNvPr id="15" name="Content Placeholder 2">
            <a:extLst>
              <a:ext uri="{FF2B5EF4-FFF2-40B4-BE49-F238E27FC236}">
                <a16:creationId xmlns:a16="http://schemas.microsoft.com/office/drawing/2014/main" id="{7EF7C9B8-EAC1-4B43-97D9-99566310F777}"/>
              </a:ext>
            </a:extLst>
          </p:cNvPr>
          <p:cNvSpPr>
            <a:spLocks noGrp="1"/>
          </p:cNvSpPr>
          <p:nvPr>
            <p:ph idx="19"/>
          </p:nvPr>
        </p:nvSpPr>
        <p:spPr>
          <a:xfrm>
            <a:off x="6338570" y="1828800"/>
            <a:ext cx="5365751" cy="43878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71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and half - Teal">
    <p:spTree>
      <p:nvGrpSpPr>
        <p:cNvPr id="1" name=""/>
        <p:cNvGrpSpPr/>
        <p:nvPr/>
      </p:nvGrpSpPr>
      <p:grpSpPr>
        <a:xfrm>
          <a:off x="0" y="0"/>
          <a:ext cx="0" cy="0"/>
          <a:chOff x="0" y="0"/>
          <a:chExt cx="0" cy="0"/>
        </a:xfrm>
      </p:grpSpPr>
      <p:sp>
        <p:nvSpPr>
          <p:cNvPr id="8" name="Graphic 8">
            <a:extLst>
              <a:ext uri="{FF2B5EF4-FFF2-40B4-BE49-F238E27FC236}">
                <a16:creationId xmlns:a16="http://schemas.microsoft.com/office/drawing/2014/main" id="{3526E079-816E-FB4C-B82B-44A5F689FBCF}"/>
              </a:ext>
            </a:extLst>
          </p:cNvPr>
          <p:cNvSpPr/>
          <p:nvPr userDrawn="1"/>
        </p:nvSpPr>
        <p:spPr>
          <a:xfrm>
            <a:off x="0" y="-1"/>
            <a:ext cx="6034528" cy="6858001"/>
          </a:xfrm>
          <a:custGeom>
            <a:avLst/>
            <a:gdLst>
              <a:gd name="connsiteX0" fmla="*/ 4370701 w 4868644"/>
              <a:gd name="connsiteY0" fmla="*/ 0 h 5165089"/>
              <a:gd name="connsiteX1" fmla="*/ 4804843 w 4868644"/>
              <a:gd name="connsiteY1" fmla="*/ 2399030 h 5165089"/>
              <a:gd name="connsiteX2" fmla="*/ 4081698 w 4868644"/>
              <a:gd name="connsiteY2" fmla="*/ 5165089 h 5165089"/>
              <a:gd name="connsiteX3" fmla="*/ 0 w 4868644"/>
              <a:gd name="connsiteY3" fmla="*/ 5165089 h 5165089"/>
              <a:gd name="connsiteX4" fmla="*/ 0 w 4868644"/>
              <a:gd name="connsiteY4" fmla="*/ 0 h 5165089"/>
              <a:gd name="connsiteX5" fmla="*/ 4370701 w 4868644"/>
              <a:gd name="connsiteY5" fmla="*/ 0 h 516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644" h="5165089">
                <a:moveTo>
                  <a:pt x="4370701" y="0"/>
                </a:moveTo>
                <a:cubicBezTo>
                  <a:pt x="4370701" y="0"/>
                  <a:pt x="5081115" y="1099820"/>
                  <a:pt x="4804843" y="2399030"/>
                </a:cubicBezTo>
                <a:cubicBezTo>
                  <a:pt x="4527298" y="3698239"/>
                  <a:pt x="4081698" y="4420869"/>
                  <a:pt x="4081698" y="5165089"/>
                </a:cubicBezTo>
                <a:lnTo>
                  <a:pt x="0" y="5165089"/>
                </a:lnTo>
                <a:lnTo>
                  <a:pt x="0" y="0"/>
                </a:lnTo>
                <a:lnTo>
                  <a:pt x="4370701" y="0"/>
                </a:lnTo>
                <a:close/>
              </a:path>
            </a:pathLst>
          </a:custGeom>
          <a:solidFill>
            <a:schemeClr val="tx2"/>
          </a:solidFill>
          <a:ln w="12726" cap="flat">
            <a:noFill/>
            <a:prstDash val="solid"/>
            <a:miter/>
          </a:ln>
        </p:spPr>
        <p:txBody>
          <a:bodyPr rtlCol="0" anchor="ctr"/>
          <a:lstStyle/>
          <a:p>
            <a:endParaRPr lang="en-US" sz="2400"/>
          </a:p>
        </p:txBody>
      </p:sp>
      <p:grpSp>
        <p:nvGrpSpPr>
          <p:cNvPr id="9" name="Pega Logo" descr="Pega">
            <a:extLst>
              <a:ext uri="{FF2B5EF4-FFF2-40B4-BE49-F238E27FC236}">
                <a16:creationId xmlns:a16="http://schemas.microsoft.com/office/drawing/2014/main" id="{3550108D-D0A1-404C-AB0B-49EDAF22FBF6}"/>
              </a:ext>
            </a:extLst>
          </p:cNvPr>
          <p:cNvGrpSpPr/>
          <p:nvPr userDrawn="1"/>
        </p:nvGrpSpPr>
        <p:grpSpPr>
          <a:xfrm>
            <a:off x="397084" y="6507197"/>
            <a:ext cx="914400" cy="269823"/>
            <a:chOff x="297813" y="4880397"/>
            <a:chExt cx="685800" cy="202367"/>
          </a:xfrm>
        </p:grpSpPr>
        <p:sp>
          <p:nvSpPr>
            <p:cNvPr id="11" name="AutoShape 3">
              <a:extLst>
                <a:ext uri="{FF2B5EF4-FFF2-40B4-BE49-F238E27FC236}">
                  <a16:creationId xmlns:a16="http://schemas.microsoft.com/office/drawing/2014/main" id="{21E4A6DF-2DF1-0C40-A319-4D47176AA1F0}"/>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2400"/>
            </a:p>
          </p:txBody>
        </p:sp>
        <p:sp>
          <p:nvSpPr>
            <p:cNvPr id="12" name="Freeform 5">
              <a:extLst>
                <a:ext uri="{FF2B5EF4-FFF2-40B4-BE49-F238E27FC236}">
                  <a16:creationId xmlns:a16="http://schemas.microsoft.com/office/drawing/2014/main" id="{A633375B-4A50-E54D-8442-DCF097F46C86}"/>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6">
              <a:extLst>
                <a:ext uri="{FF2B5EF4-FFF2-40B4-BE49-F238E27FC236}">
                  <a16:creationId xmlns:a16="http://schemas.microsoft.com/office/drawing/2014/main" id="{58AEA576-0EB3-CC4C-BE1D-566B88BFC10B}"/>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7">
              <a:extLst>
                <a:ext uri="{FF2B5EF4-FFF2-40B4-BE49-F238E27FC236}">
                  <a16:creationId xmlns:a16="http://schemas.microsoft.com/office/drawing/2014/main" id="{10FC6125-8F5A-D14A-8F54-E4FD705F95C3}"/>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10" name="Title 1"/>
          <p:cNvSpPr>
            <a:spLocks noGrp="1"/>
          </p:cNvSpPr>
          <p:nvPr>
            <p:ph type="title" hasCustomPrompt="1"/>
          </p:nvPr>
        </p:nvSpPr>
        <p:spPr>
          <a:xfrm>
            <a:off x="486834" y="487680"/>
            <a:ext cx="4963708" cy="914400"/>
          </a:xfrm>
        </p:spPr>
        <p:txBody>
          <a:bodyPr/>
          <a:lstStyle>
            <a:lvl1pPr>
              <a:defRPr>
                <a:solidFill>
                  <a:schemeClr val="bg1"/>
                </a:solidFill>
              </a:defRPr>
            </a:lvl1pPr>
          </a:lstStyle>
          <a:p>
            <a:r>
              <a:rPr lang="en-US" dirty="0"/>
              <a:t>[Slide title, sentence case, two lines max]</a:t>
            </a:r>
          </a:p>
        </p:txBody>
      </p:sp>
      <p:sp>
        <p:nvSpPr>
          <p:cNvPr id="3" name="Content Placeholder 2"/>
          <p:cNvSpPr>
            <a:spLocks noGrp="1"/>
          </p:cNvSpPr>
          <p:nvPr>
            <p:ph idx="1"/>
          </p:nvPr>
        </p:nvSpPr>
        <p:spPr>
          <a:xfrm>
            <a:off x="486834" y="1828800"/>
            <a:ext cx="4963708" cy="4387851"/>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dirty="0"/>
          </a:p>
        </p:txBody>
      </p:sp>
      <p:sp>
        <p:nvSpPr>
          <p:cNvPr id="15" name="Content Placeholder 2">
            <a:extLst>
              <a:ext uri="{FF2B5EF4-FFF2-40B4-BE49-F238E27FC236}">
                <a16:creationId xmlns:a16="http://schemas.microsoft.com/office/drawing/2014/main" id="{7EF7C9B8-EAC1-4B43-97D9-99566310F777}"/>
              </a:ext>
            </a:extLst>
          </p:cNvPr>
          <p:cNvSpPr>
            <a:spLocks noGrp="1"/>
          </p:cNvSpPr>
          <p:nvPr>
            <p:ph idx="19"/>
          </p:nvPr>
        </p:nvSpPr>
        <p:spPr>
          <a:xfrm>
            <a:off x="6338570" y="1828800"/>
            <a:ext cx="5365751" cy="43878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526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01">
    <p:bg>
      <p:bgPr>
        <a:solidFill>
          <a:schemeClr val="bg1"/>
        </a:solidFill>
        <a:effectLst/>
      </p:bgPr>
    </p:bg>
    <p:spTree>
      <p:nvGrpSpPr>
        <p:cNvPr id="1" name=""/>
        <p:cNvGrpSpPr/>
        <p:nvPr/>
      </p:nvGrpSpPr>
      <p:grpSpPr>
        <a:xfrm>
          <a:off x="0" y="0"/>
          <a:ext cx="0" cy="0"/>
          <a:chOff x="0" y="0"/>
          <a:chExt cx="0" cy="0"/>
        </a:xfrm>
      </p:grpSpPr>
      <p:pic>
        <p:nvPicPr>
          <p:cNvPr id="20" name="Picture 19" descr="Background pattern&#10;&#10;Description automatically generated">
            <a:extLst>
              <a:ext uri="{FF2B5EF4-FFF2-40B4-BE49-F238E27FC236}">
                <a16:creationId xmlns:a16="http://schemas.microsoft.com/office/drawing/2014/main" id="{EFBC4A19-4564-0949-85DB-B67074FCEF61}"/>
              </a:ext>
            </a:extLst>
          </p:cNvPr>
          <p:cNvPicPr>
            <a:picLocks noChangeAspect="1"/>
          </p:cNvPicPr>
          <p:nvPr userDrawn="1"/>
        </p:nvPicPr>
        <p:blipFill>
          <a:blip r:embed="rId2"/>
          <a:stretch>
            <a:fillRect/>
          </a:stretch>
        </p:blipFill>
        <p:spPr>
          <a:xfrm>
            <a:off x="1" y="0"/>
            <a:ext cx="12181172" cy="685800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BDF89B67-56F3-C54C-8FC9-98133AECD28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084" y="6512262"/>
            <a:ext cx="914400" cy="264759"/>
          </a:xfrm>
          <a:prstGeom prst="rect">
            <a:avLst/>
          </a:prstGeom>
        </p:spPr>
      </p:pic>
      <p:sp>
        <p:nvSpPr>
          <p:cNvPr id="7" name="Title 1"/>
          <p:cNvSpPr>
            <a:spLocks noGrp="1"/>
          </p:cNvSpPr>
          <p:nvPr>
            <p:ph type="ctrTitle" hasCustomPrompt="1"/>
          </p:nvPr>
        </p:nvSpPr>
        <p:spPr>
          <a:xfrm>
            <a:off x="486835" y="486834"/>
            <a:ext cx="7376584" cy="3352799"/>
          </a:xfrm>
        </p:spPr>
        <p:txBody>
          <a:bodyPr anchor="b" anchorCtr="0">
            <a:noAutofit/>
          </a:bodyPr>
          <a:lstStyle>
            <a:lvl1pPr>
              <a:defRPr sz="5867" b="0" spc="-133" baseline="0">
                <a:solidFill>
                  <a:schemeClr val="tx1"/>
                </a:solidFill>
              </a:defRPr>
            </a:lvl1pPr>
          </a:lstStyle>
          <a:p>
            <a:r>
              <a:rPr lang="en-US" dirty="0"/>
              <a:t>[Section header title, sentence case]</a:t>
            </a:r>
          </a:p>
        </p:txBody>
      </p:sp>
      <p:sp>
        <p:nvSpPr>
          <p:cNvPr id="8" name="Subtitle 2"/>
          <p:cNvSpPr>
            <a:spLocks noGrp="1"/>
          </p:cNvSpPr>
          <p:nvPr>
            <p:ph type="subTitle" idx="1" hasCustomPrompt="1"/>
          </p:nvPr>
        </p:nvSpPr>
        <p:spPr>
          <a:xfrm>
            <a:off x="486835" y="4023360"/>
            <a:ext cx="7376584" cy="2193291"/>
          </a:xfrm>
        </p:spPr>
        <p:txBody>
          <a:bodyPr>
            <a:noAutofit/>
          </a:bodyPr>
          <a:lstStyle>
            <a:lvl1pPr marL="0" indent="0" algn="l">
              <a:spcBef>
                <a:spcPts val="0"/>
              </a:spcBef>
              <a:buNone/>
              <a:defRPr sz="1600" baseline="0">
                <a:solidFill>
                  <a:schemeClr val="bg2"/>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dirty="0"/>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6220995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5BD84AB-8CFA-B441-9C02-41468CCAFE50}"/>
              </a:ext>
            </a:extLst>
          </p:cNvPr>
          <p:cNvPicPr>
            <a:picLocks noChangeAspect="1"/>
          </p:cNvPicPr>
          <p:nvPr userDrawn="1"/>
        </p:nvPicPr>
        <p:blipFill>
          <a:blip r:embed="rId2"/>
          <a:stretch>
            <a:fillRect/>
          </a:stretch>
        </p:blipFill>
        <p:spPr>
          <a:xfrm>
            <a:off x="1" y="0"/>
            <a:ext cx="12181172" cy="6858000"/>
          </a:xfrm>
          <a:prstGeom prst="rect">
            <a:avLst/>
          </a:prstGeom>
        </p:spPr>
      </p:pic>
      <p:sp>
        <p:nvSpPr>
          <p:cNvPr id="7" name="Title 1"/>
          <p:cNvSpPr>
            <a:spLocks noGrp="1"/>
          </p:cNvSpPr>
          <p:nvPr>
            <p:ph type="ctrTitle" hasCustomPrompt="1"/>
          </p:nvPr>
        </p:nvSpPr>
        <p:spPr>
          <a:xfrm>
            <a:off x="486835" y="486834"/>
            <a:ext cx="7376584" cy="3352799"/>
          </a:xfrm>
        </p:spPr>
        <p:txBody>
          <a:bodyPr anchor="b" anchorCtr="0">
            <a:noAutofit/>
          </a:bodyPr>
          <a:lstStyle>
            <a:lvl1pPr>
              <a:defRPr sz="5867" b="0" spc="-133" baseline="0">
                <a:solidFill>
                  <a:schemeClr val="tx1"/>
                </a:solidFill>
              </a:defRPr>
            </a:lvl1pPr>
          </a:lstStyle>
          <a:p>
            <a:r>
              <a:rPr lang="en-US" dirty="0"/>
              <a:t>[Section header title, sentence case]</a:t>
            </a:r>
          </a:p>
        </p:txBody>
      </p:sp>
      <p:sp>
        <p:nvSpPr>
          <p:cNvPr id="8" name="Subtitle 2"/>
          <p:cNvSpPr>
            <a:spLocks noGrp="1"/>
          </p:cNvSpPr>
          <p:nvPr>
            <p:ph type="subTitle" idx="1" hasCustomPrompt="1"/>
          </p:nvPr>
        </p:nvSpPr>
        <p:spPr>
          <a:xfrm>
            <a:off x="486835" y="4023360"/>
            <a:ext cx="7376584" cy="2193291"/>
          </a:xfrm>
        </p:spPr>
        <p:txBody>
          <a:bodyPr>
            <a:noAutofit/>
          </a:bodyPr>
          <a:lstStyle>
            <a:lvl1pPr marL="0" indent="0" algn="l">
              <a:spcBef>
                <a:spcPts val="0"/>
              </a:spcBef>
              <a:buNone/>
              <a:defRPr sz="1600" baseline="0">
                <a:solidFill>
                  <a:schemeClr val="bg2"/>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dirty="0"/>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pic>
        <p:nvPicPr>
          <p:cNvPr id="17" name="Picture 16" descr="A picture containing drawing&#10;&#10;Description automatically generated">
            <a:extLst>
              <a:ext uri="{FF2B5EF4-FFF2-40B4-BE49-F238E27FC236}">
                <a16:creationId xmlns:a16="http://schemas.microsoft.com/office/drawing/2014/main" id="{6606217D-9070-1B42-BA59-41ABF351D18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084" y="6512262"/>
            <a:ext cx="914400" cy="264759"/>
          </a:xfrm>
          <a:prstGeom prst="rect">
            <a:avLst/>
          </a:prstGeom>
        </p:spPr>
      </p:pic>
    </p:spTree>
    <p:extLst>
      <p:ext uri="{BB962C8B-B14F-4D97-AF65-F5344CB8AC3E}">
        <p14:creationId xmlns:p14="http://schemas.microsoft.com/office/powerpoint/2010/main" val="1034690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03">
    <p:bg>
      <p:bgPr>
        <a:solidFill>
          <a:schemeClr val="bg1"/>
        </a:solidFill>
        <a:effectLst/>
      </p:bgPr>
    </p:bg>
    <p:spTree>
      <p:nvGrpSpPr>
        <p:cNvPr id="1" name=""/>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41BD703A-9815-A543-ACA6-44FEA0C21262}"/>
              </a:ext>
            </a:extLst>
          </p:cNvPr>
          <p:cNvPicPr>
            <a:picLocks noChangeAspect="1"/>
          </p:cNvPicPr>
          <p:nvPr userDrawn="1"/>
        </p:nvPicPr>
        <p:blipFill>
          <a:blip r:embed="rId2"/>
          <a:stretch>
            <a:fillRect/>
          </a:stretch>
        </p:blipFill>
        <p:spPr>
          <a:xfrm>
            <a:off x="1" y="0"/>
            <a:ext cx="12181172" cy="6858000"/>
          </a:xfrm>
          <a:prstGeom prst="rect">
            <a:avLst/>
          </a:prstGeom>
        </p:spPr>
      </p:pic>
      <p:sp>
        <p:nvSpPr>
          <p:cNvPr id="7" name="Title 1"/>
          <p:cNvSpPr>
            <a:spLocks noGrp="1"/>
          </p:cNvSpPr>
          <p:nvPr>
            <p:ph type="ctrTitle" hasCustomPrompt="1"/>
          </p:nvPr>
        </p:nvSpPr>
        <p:spPr>
          <a:xfrm>
            <a:off x="486835" y="486834"/>
            <a:ext cx="7376584" cy="3352799"/>
          </a:xfrm>
        </p:spPr>
        <p:txBody>
          <a:bodyPr anchor="b" anchorCtr="0">
            <a:noAutofit/>
          </a:bodyPr>
          <a:lstStyle>
            <a:lvl1pPr>
              <a:defRPr sz="5867" b="0" spc="-133" baseline="0">
                <a:solidFill>
                  <a:schemeClr val="tx1"/>
                </a:solidFill>
              </a:defRPr>
            </a:lvl1pPr>
          </a:lstStyle>
          <a:p>
            <a:r>
              <a:rPr lang="en-US" dirty="0"/>
              <a:t>[Section header title, sentence case]</a:t>
            </a:r>
          </a:p>
        </p:txBody>
      </p:sp>
      <p:sp>
        <p:nvSpPr>
          <p:cNvPr id="8" name="Subtitle 2"/>
          <p:cNvSpPr>
            <a:spLocks noGrp="1"/>
          </p:cNvSpPr>
          <p:nvPr>
            <p:ph type="subTitle" idx="1" hasCustomPrompt="1"/>
          </p:nvPr>
        </p:nvSpPr>
        <p:spPr>
          <a:xfrm>
            <a:off x="486835" y="4023360"/>
            <a:ext cx="7376584" cy="2193291"/>
          </a:xfrm>
        </p:spPr>
        <p:txBody>
          <a:bodyPr>
            <a:noAutofit/>
          </a:bodyPr>
          <a:lstStyle>
            <a:lvl1pPr marL="0" indent="0" algn="l">
              <a:spcBef>
                <a:spcPts val="0"/>
              </a:spcBef>
              <a:buNone/>
              <a:defRPr sz="1600" baseline="0">
                <a:solidFill>
                  <a:schemeClr val="bg2"/>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dirty="0"/>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pic>
        <p:nvPicPr>
          <p:cNvPr id="19" name="Picture 18" descr="A picture containing drawing&#10;&#10;Description automatically generated">
            <a:extLst>
              <a:ext uri="{FF2B5EF4-FFF2-40B4-BE49-F238E27FC236}">
                <a16:creationId xmlns:a16="http://schemas.microsoft.com/office/drawing/2014/main" id="{EBBCC3D1-D17F-6B44-A9E1-057F52C594A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084" y="6512262"/>
            <a:ext cx="914400" cy="264759"/>
          </a:xfrm>
          <a:prstGeom prst="rect">
            <a:avLst/>
          </a:prstGeom>
        </p:spPr>
      </p:pic>
    </p:spTree>
    <p:extLst>
      <p:ext uri="{BB962C8B-B14F-4D97-AF65-F5344CB8AC3E}">
        <p14:creationId xmlns:p14="http://schemas.microsoft.com/office/powerpoint/2010/main" val="988388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reenshot 01">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ACDBBBF-9AB3-154F-86F1-618D1F04837F}"/>
              </a:ext>
              <a:ext uri="{C183D7F6-B498-43B3-948B-1728B52AA6E4}">
                <adec:decorative xmlns:adec="http://schemas.microsoft.com/office/drawing/2017/decorative" val="1"/>
              </a:ext>
            </a:extLst>
          </p:cNvPr>
          <p:cNvSpPr/>
          <p:nvPr userDrawn="1"/>
        </p:nvSpPr>
        <p:spPr bwMode="hidden">
          <a:xfrm>
            <a:off x="0" y="2133600"/>
            <a:ext cx="12192000" cy="4724400"/>
          </a:xfrm>
          <a:prstGeom prst="rect">
            <a:avLst/>
          </a:prstGeom>
          <a:solidFill>
            <a:schemeClr val="tx2"/>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600"/>
          </a:p>
        </p:txBody>
      </p:sp>
      <p:grpSp>
        <p:nvGrpSpPr>
          <p:cNvPr id="7" name="Pega Logo" descr="Pega">
            <a:extLst>
              <a:ext uri="{FF2B5EF4-FFF2-40B4-BE49-F238E27FC236}">
                <a16:creationId xmlns:a16="http://schemas.microsoft.com/office/drawing/2014/main" id="{E2C0F563-4165-2749-A6B8-7A13AFEE3070}"/>
              </a:ext>
            </a:extLst>
          </p:cNvPr>
          <p:cNvGrpSpPr/>
          <p:nvPr userDrawn="1"/>
        </p:nvGrpSpPr>
        <p:grpSpPr>
          <a:xfrm>
            <a:off x="397084" y="6507197"/>
            <a:ext cx="914400" cy="269823"/>
            <a:chOff x="297813" y="4880397"/>
            <a:chExt cx="685800" cy="202367"/>
          </a:xfrm>
        </p:grpSpPr>
        <p:sp>
          <p:nvSpPr>
            <p:cNvPr id="11" name="AutoShape 3">
              <a:extLst>
                <a:ext uri="{FF2B5EF4-FFF2-40B4-BE49-F238E27FC236}">
                  <a16:creationId xmlns:a16="http://schemas.microsoft.com/office/drawing/2014/main" id="{FF19B391-3792-EC47-8177-0F6112B36FBD}"/>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2400"/>
            </a:p>
          </p:txBody>
        </p:sp>
        <p:sp>
          <p:nvSpPr>
            <p:cNvPr id="12" name="Freeform 5">
              <a:extLst>
                <a:ext uri="{FF2B5EF4-FFF2-40B4-BE49-F238E27FC236}">
                  <a16:creationId xmlns:a16="http://schemas.microsoft.com/office/drawing/2014/main" id="{0631DBB3-61E3-0C44-8DBF-CBE95A307CA3}"/>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6">
              <a:extLst>
                <a:ext uri="{FF2B5EF4-FFF2-40B4-BE49-F238E27FC236}">
                  <a16:creationId xmlns:a16="http://schemas.microsoft.com/office/drawing/2014/main" id="{B967A7A2-5735-FE4C-9F73-57BFA512E1CD}"/>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7">
              <a:extLst>
                <a:ext uri="{FF2B5EF4-FFF2-40B4-BE49-F238E27FC236}">
                  <a16:creationId xmlns:a16="http://schemas.microsoft.com/office/drawing/2014/main" id="{98BC781C-4904-DD41-B28D-E36178FCE96E}"/>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pic>
        <p:nvPicPr>
          <p:cNvPr id="15" name="Computer">
            <a:extLst>
              <a:ext uri="{FF2B5EF4-FFF2-40B4-BE49-F238E27FC236}">
                <a16:creationId xmlns:a16="http://schemas.microsoft.com/office/drawing/2014/main" id="{A3CF9AEA-F68F-EF4C-AA3D-EA5DAAF66BA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339421" y="1592659"/>
            <a:ext cx="6093879" cy="4643223"/>
          </a:xfrm>
          <a:prstGeom prst="rect">
            <a:avLst/>
          </a:prstGeom>
        </p:spPr>
      </p:pic>
      <p:sp>
        <p:nvSpPr>
          <p:cNvPr id="2" name="Title 1">
            <a:extLst>
              <a:ext uri="{FF2B5EF4-FFF2-40B4-BE49-F238E27FC236}">
                <a16:creationId xmlns:a16="http://schemas.microsoft.com/office/drawing/2014/main" id="{F80560AA-8D17-4849-940B-8979A31C195D}"/>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9" name="Subtitle 2">
            <a:extLst>
              <a:ext uri="{FF2B5EF4-FFF2-40B4-BE49-F238E27FC236}">
                <a16:creationId xmlns:a16="http://schemas.microsoft.com/office/drawing/2014/main" id="{1D981149-6F22-F34C-A7EC-458B378114D2}"/>
              </a:ext>
            </a:extLst>
          </p:cNvPr>
          <p:cNvSpPr>
            <a:spLocks noGrp="1"/>
          </p:cNvSpPr>
          <p:nvPr>
            <p:ph type="subTitle" idx="13" hasCustomPrompt="1"/>
          </p:nvPr>
        </p:nvSpPr>
        <p:spPr>
          <a:xfrm>
            <a:off x="486834" y="1143519"/>
            <a:ext cx="5365748" cy="731520"/>
          </a:xfrm>
        </p:spPr>
        <p:txBody>
          <a:bodyPr>
            <a:noAutofit/>
          </a:bodyPr>
          <a:lstStyle>
            <a:lvl1pPr marL="0" indent="0" algn="l">
              <a:spcBef>
                <a:spcPts val="0"/>
              </a:spcBef>
              <a:buNone/>
              <a:defRPr sz="2133" baseline="0">
                <a:solidFill>
                  <a:schemeClr val="tx1"/>
                </a:solidFill>
              </a:defRPr>
            </a:lvl1pPr>
            <a:lvl2pPr marL="0" indent="0" algn="l">
              <a:spcBef>
                <a:spcPts val="0"/>
              </a:spcBef>
              <a:buNone/>
              <a:defRPr sz="2133">
                <a:solidFill>
                  <a:schemeClr val="tx1"/>
                </a:solidFill>
              </a:defRPr>
            </a:lvl2pPr>
            <a:lvl3pPr marL="0" indent="0" algn="l">
              <a:spcBef>
                <a:spcPts val="0"/>
              </a:spcBef>
              <a:buNone/>
              <a:defRPr sz="2133">
                <a:solidFill>
                  <a:schemeClr val="tx1"/>
                </a:solidFill>
              </a:defRPr>
            </a:lvl3pPr>
            <a:lvl4pPr marL="0" indent="0" algn="l">
              <a:spcBef>
                <a:spcPts val="0"/>
              </a:spcBef>
              <a:buNone/>
              <a:defRPr sz="2133">
                <a:solidFill>
                  <a:schemeClr val="tx1"/>
                </a:solidFill>
              </a:defRPr>
            </a:lvl4pPr>
            <a:lvl5pPr marL="0" indent="0" algn="l">
              <a:spcBef>
                <a:spcPts val="0"/>
              </a:spcBef>
              <a:buNone/>
              <a:defRPr sz="2133">
                <a:solidFill>
                  <a:schemeClr val="tx1"/>
                </a:solidFill>
              </a:defRPr>
            </a:lvl5pPr>
            <a:lvl6pPr marL="0" indent="0" algn="l">
              <a:spcBef>
                <a:spcPts val="0"/>
              </a:spcBef>
              <a:buNone/>
              <a:defRPr sz="2133">
                <a:solidFill>
                  <a:schemeClr val="tx1"/>
                </a:solidFill>
              </a:defRPr>
            </a:lvl6pPr>
            <a:lvl7pPr marL="0" indent="0" algn="l">
              <a:spcBef>
                <a:spcPts val="0"/>
              </a:spcBef>
              <a:buNone/>
              <a:defRPr sz="2133">
                <a:solidFill>
                  <a:schemeClr val="tx1"/>
                </a:solidFill>
              </a:defRPr>
            </a:lvl7pPr>
            <a:lvl8pPr marL="0" indent="0" algn="l">
              <a:spcBef>
                <a:spcPts val="0"/>
              </a:spcBef>
              <a:buNone/>
              <a:defRPr sz="2133">
                <a:solidFill>
                  <a:schemeClr val="tx1"/>
                </a:solidFill>
              </a:defRPr>
            </a:lvl8pPr>
            <a:lvl9pPr marL="0" indent="0" algn="l">
              <a:spcBef>
                <a:spcPts val="0"/>
              </a:spcBef>
              <a:buNone/>
              <a:defRPr sz="2133">
                <a:solidFill>
                  <a:schemeClr val="tx1"/>
                </a:solidFill>
              </a:defRPr>
            </a:lvl9pPr>
          </a:lstStyle>
          <a:p>
            <a:r>
              <a:rPr lang="en-US" dirty="0"/>
              <a:t>[Subtitle/summary/intro, </a:t>
            </a:r>
            <a:br>
              <a:rPr lang="en-US" dirty="0"/>
            </a:br>
            <a:r>
              <a:rPr lang="en-US" dirty="0"/>
              <a:t>two lines max]</a:t>
            </a:r>
          </a:p>
        </p:txBody>
      </p:sp>
      <p:sp>
        <p:nvSpPr>
          <p:cNvPr id="3" name="Content Placeholder 3"/>
          <p:cNvSpPr>
            <a:spLocks noGrp="1"/>
          </p:cNvSpPr>
          <p:nvPr>
            <p:ph idx="1"/>
          </p:nvPr>
        </p:nvSpPr>
        <p:spPr>
          <a:xfrm>
            <a:off x="486834" y="2511552"/>
            <a:ext cx="5365751" cy="3705099"/>
          </a:xfrm>
        </p:spPr>
        <p:txBody>
          <a:bodyPr/>
          <a:lstStyle>
            <a:lvl1pPr>
              <a:buClrTx/>
              <a:defRPr sz="2133">
                <a:solidFill>
                  <a:schemeClr val="bg1"/>
                </a:solidFill>
              </a:defRPr>
            </a:lvl1pPr>
            <a:lvl2pPr>
              <a:defRPr sz="2133">
                <a:solidFill>
                  <a:schemeClr val="bg1"/>
                </a:solidFill>
              </a:defRPr>
            </a:lvl2pPr>
            <a:lvl3pPr>
              <a:defRPr sz="2133">
                <a:solidFill>
                  <a:schemeClr val="bg1"/>
                </a:solidFill>
              </a:defRPr>
            </a:lvl3pPr>
            <a:lvl4pPr>
              <a:defRPr sz="2133">
                <a:solidFill>
                  <a:schemeClr val="bg1"/>
                </a:solidFill>
              </a:defRPr>
            </a:lvl4pPr>
            <a:lvl5pPr>
              <a:defRPr sz="2133">
                <a:solidFill>
                  <a:schemeClr val="bg1"/>
                </a:solidFill>
              </a:defRPr>
            </a:lvl5pPr>
            <a:lvl6pPr>
              <a:defRPr sz="2133">
                <a:solidFill>
                  <a:schemeClr val="bg1"/>
                </a:solidFill>
              </a:defRPr>
            </a:lvl6pPr>
            <a:lvl7pPr>
              <a:defRPr sz="2133">
                <a:solidFill>
                  <a:schemeClr val="bg1"/>
                </a:solidFill>
              </a:defRPr>
            </a:lvl7pPr>
            <a:lvl8pPr>
              <a:defRPr sz="2133">
                <a:solidFill>
                  <a:schemeClr val="bg1"/>
                </a:solidFill>
              </a:defRPr>
            </a:lvl8pPr>
            <a:lvl9pPr>
              <a:defRPr sz="2133">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4">
            <a:extLst>
              <a:ext uri="{FF2B5EF4-FFF2-40B4-BE49-F238E27FC236}">
                <a16:creationId xmlns:a16="http://schemas.microsoft.com/office/drawing/2014/main" id="{D26A8D6E-0146-6E45-869A-B8384C1A7700}"/>
              </a:ext>
            </a:extLst>
          </p:cNvPr>
          <p:cNvSpPr>
            <a:spLocks noGrp="1"/>
          </p:cNvSpPr>
          <p:nvPr>
            <p:ph type="pic" sz="quarter" idx="14"/>
          </p:nvPr>
        </p:nvSpPr>
        <p:spPr bwMode="gray">
          <a:xfrm>
            <a:off x="6578600" y="1828800"/>
            <a:ext cx="5613400" cy="3169920"/>
          </a:xfrm>
          <a:solidFill>
            <a:srgbClr val="D2D0CE"/>
          </a:solidFill>
        </p:spPr>
        <p:txBody>
          <a:bodyPr anchor="ctr" anchorCtr="0">
            <a:normAutofit/>
          </a:bodyPr>
          <a:lstStyle>
            <a:lvl1pPr marL="0" indent="0" algn="ctr">
              <a:spcBef>
                <a:spcPts val="0"/>
              </a:spcBef>
              <a:buNone/>
              <a:defRPr sz="1067"/>
            </a:lvl1pPr>
          </a:lstStyle>
          <a:p>
            <a:r>
              <a:rPr lang="en-US"/>
              <a:t>Click icon to add picture</a:t>
            </a:r>
            <a:endParaRPr lang="en-US" dirty="0"/>
          </a:p>
        </p:txBody>
      </p:sp>
      <p:sp>
        <p:nvSpPr>
          <p:cNvPr id="9" name="Slide Number Placeholder 6"/>
          <p:cNvSpPr>
            <a:spLocks noGrp="1"/>
          </p:cNvSpPr>
          <p:nvPr>
            <p:ph type="sldNum" sz="quarter" idx="12"/>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43549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reenshot 02">
    <p:spTree>
      <p:nvGrpSpPr>
        <p:cNvPr id="1" name=""/>
        <p:cNvGrpSpPr/>
        <p:nvPr/>
      </p:nvGrpSpPr>
      <p:grpSpPr>
        <a:xfrm>
          <a:off x="0" y="0"/>
          <a:ext cx="0" cy="0"/>
          <a:chOff x="0" y="0"/>
          <a:chExt cx="0" cy="0"/>
        </a:xfrm>
      </p:grpSpPr>
      <p:sp>
        <p:nvSpPr>
          <p:cNvPr id="8" name="Circle">
            <a:extLst>
              <a:ext uri="{FF2B5EF4-FFF2-40B4-BE49-F238E27FC236}">
                <a16:creationId xmlns:a16="http://schemas.microsoft.com/office/drawing/2014/main" id="{65981445-C9CE-41A0-A08F-2BF0ACB2B456}"/>
              </a:ext>
              <a:ext uri="{C183D7F6-B498-43B3-948B-1728B52AA6E4}">
                <adec:decorative xmlns:adec="http://schemas.microsoft.com/office/drawing/2017/decorative" val="1"/>
              </a:ext>
            </a:extLst>
          </p:cNvPr>
          <p:cNvSpPr>
            <a:spLocks noChangeAspect="1"/>
          </p:cNvSpPr>
          <p:nvPr userDrawn="1"/>
        </p:nvSpPr>
        <p:spPr bwMode="hidden">
          <a:xfrm>
            <a:off x="5416322" y="0"/>
            <a:ext cx="6775679" cy="6858000"/>
          </a:xfrm>
          <a:custGeom>
            <a:avLst/>
            <a:gdLst>
              <a:gd name="T0" fmla="*/ 5333 w 5333"/>
              <a:gd name="T1" fmla="*/ 0 h 5399"/>
              <a:gd name="T2" fmla="*/ 5333 w 5333"/>
              <a:gd name="T3" fmla="*/ 0 h 5399"/>
              <a:gd name="T4" fmla="*/ 1341 w 5333"/>
              <a:gd name="T5" fmla="*/ 0 h 5399"/>
              <a:gd name="T6" fmla="*/ 0 w 5333"/>
              <a:gd name="T7" fmla="*/ 2699 h 5399"/>
              <a:gd name="T8" fmla="*/ 1341 w 5333"/>
              <a:gd name="T9" fmla="*/ 5399 h 5399"/>
              <a:gd name="T10" fmla="*/ 5333 w 5333"/>
              <a:gd name="T11" fmla="*/ 5399 h 5399"/>
              <a:gd name="T12" fmla="*/ 5333 w 5333"/>
              <a:gd name="T13" fmla="*/ 0 h 5399"/>
            </a:gdLst>
            <a:ahLst/>
            <a:cxnLst>
              <a:cxn ang="0">
                <a:pos x="T0" y="T1"/>
              </a:cxn>
              <a:cxn ang="0">
                <a:pos x="T2" y="T3"/>
              </a:cxn>
              <a:cxn ang="0">
                <a:pos x="T4" y="T5"/>
              </a:cxn>
              <a:cxn ang="0">
                <a:pos x="T6" y="T7"/>
              </a:cxn>
              <a:cxn ang="0">
                <a:pos x="T8" y="T9"/>
              </a:cxn>
              <a:cxn ang="0">
                <a:pos x="T10" y="T11"/>
              </a:cxn>
              <a:cxn ang="0">
                <a:pos x="T12" y="T13"/>
              </a:cxn>
            </a:cxnLst>
            <a:rect l="0" t="0" r="r" b="b"/>
            <a:pathLst>
              <a:path w="5333" h="5399">
                <a:moveTo>
                  <a:pt x="5333" y="0"/>
                </a:moveTo>
                <a:lnTo>
                  <a:pt x="5333" y="0"/>
                </a:lnTo>
                <a:lnTo>
                  <a:pt x="1341" y="0"/>
                </a:lnTo>
                <a:cubicBezTo>
                  <a:pt x="526" y="619"/>
                  <a:pt x="0" y="1598"/>
                  <a:pt x="0" y="2699"/>
                </a:cubicBezTo>
                <a:cubicBezTo>
                  <a:pt x="0" y="3801"/>
                  <a:pt x="526" y="4780"/>
                  <a:pt x="1341" y="5399"/>
                </a:cubicBezTo>
                <a:lnTo>
                  <a:pt x="5333" y="5399"/>
                </a:lnTo>
                <a:lnTo>
                  <a:pt x="5333" y="0"/>
                </a:lnTo>
                <a:close/>
              </a:path>
            </a:pathLst>
          </a:custGeom>
          <a:solidFill>
            <a:srgbClr val="82CEC7"/>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 name="Title 1"/>
          <p:cNvSpPr>
            <a:spLocks noGrp="1"/>
          </p:cNvSpPr>
          <p:nvPr>
            <p:ph type="title" hasCustomPrompt="1"/>
          </p:nvPr>
        </p:nvSpPr>
        <p:spPr>
          <a:xfrm>
            <a:off x="486834" y="487680"/>
            <a:ext cx="5365751" cy="916093"/>
          </a:xfrm>
        </p:spPr>
        <p:txBody>
          <a:bodyPr/>
          <a:lstStyle>
            <a:lvl1pPr>
              <a:defRPr>
                <a:solidFill>
                  <a:schemeClr val="tx2"/>
                </a:solidFill>
              </a:defRPr>
            </a:lvl1pPr>
          </a:lstStyle>
          <a:p>
            <a:r>
              <a:rPr lang="en-US" dirty="0"/>
              <a:t>[Slide title, sentence case, two lines max]</a:t>
            </a:r>
          </a:p>
        </p:txBody>
      </p:sp>
      <p:sp>
        <p:nvSpPr>
          <p:cNvPr id="7" name="Content Placeholder 2"/>
          <p:cNvSpPr>
            <a:spLocks noGrp="1"/>
          </p:cNvSpPr>
          <p:nvPr>
            <p:ph sz="quarter" idx="13"/>
          </p:nvPr>
        </p:nvSpPr>
        <p:spPr>
          <a:xfrm>
            <a:off x="486833" y="1828800"/>
            <a:ext cx="4573164" cy="4387851"/>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3">
            <a:extLst>
              <a:ext uri="{FF2B5EF4-FFF2-40B4-BE49-F238E27FC236}">
                <a16:creationId xmlns:a16="http://schemas.microsoft.com/office/drawing/2014/main" id="{4B754ACE-016E-F745-9960-9D97297D3F77}"/>
              </a:ext>
            </a:extLst>
          </p:cNvPr>
          <p:cNvSpPr>
            <a:spLocks noGrp="1"/>
          </p:cNvSpPr>
          <p:nvPr>
            <p:ph type="pic" sz="quarter" idx="16"/>
          </p:nvPr>
        </p:nvSpPr>
        <p:spPr bwMode="gray">
          <a:xfrm>
            <a:off x="6331884" y="1368552"/>
            <a:ext cx="7315200" cy="4120896"/>
          </a:xfrm>
          <a:solidFill>
            <a:srgbClr val="D2D0CE"/>
          </a:solidFill>
          <a:ln w="114300">
            <a:solidFill>
              <a:srgbClr val="000000"/>
            </a:solidFill>
          </a:ln>
          <a:scene3d>
            <a:camera prst="perspectiveLeft"/>
            <a:lightRig rig="threePt" dir="t"/>
          </a:scene3d>
        </p:spPr>
        <p:txBody>
          <a:bodyPr anchor="ctr" anchorCtr="0">
            <a:normAutofit/>
          </a:bodyPr>
          <a:lstStyle>
            <a:lvl1pPr marL="0" indent="0" algn="ctr">
              <a:spcBef>
                <a:spcPts val="0"/>
              </a:spcBef>
              <a:buNone/>
              <a:defRPr sz="1067"/>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6CFA8809-F3AC-1248-B716-1DBBCAA9DD93}"/>
              </a:ext>
            </a:extLst>
          </p:cNvPr>
          <p:cNvSpPr>
            <a:spLocks noGrp="1"/>
          </p:cNvSpPr>
          <p:nvPr>
            <p:ph type="sldNum" sz="quarter" idx="15"/>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84710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reenshot 03">
    <p:spTree>
      <p:nvGrpSpPr>
        <p:cNvPr id="1" name=""/>
        <p:cNvGrpSpPr/>
        <p:nvPr/>
      </p:nvGrpSpPr>
      <p:grpSpPr>
        <a:xfrm>
          <a:off x="0" y="0"/>
          <a:ext cx="0" cy="0"/>
          <a:chOff x="0" y="0"/>
          <a:chExt cx="0" cy="0"/>
        </a:xfrm>
      </p:grpSpPr>
      <p:sp>
        <p:nvSpPr>
          <p:cNvPr id="10" name="Picture Placeholder 1">
            <a:extLst>
              <a:ext uri="{FF2B5EF4-FFF2-40B4-BE49-F238E27FC236}">
                <a16:creationId xmlns:a16="http://schemas.microsoft.com/office/drawing/2014/main" id="{4B754ACE-016E-F745-9960-9D97297D3F77}"/>
              </a:ext>
            </a:extLst>
          </p:cNvPr>
          <p:cNvSpPr>
            <a:spLocks noGrp="1"/>
          </p:cNvSpPr>
          <p:nvPr>
            <p:ph type="pic" sz="quarter" idx="16"/>
          </p:nvPr>
        </p:nvSpPr>
        <p:spPr bwMode="gray">
          <a:xfrm>
            <a:off x="-65915" y="1752600"/>
            <a:ext cx="5974080" cy="3352800"/>
          </a:xfrm>
          <a:solidFill>
            <a:srgbClr val="ABA9AB"/>
          </a:solidFill>
          <a:ln w="76200">
            <a:solidFill>
              <a:srgbClr val="D2D0CE"/>
            </a:solidFill>
          </a:ln>
        </p:spPr>
        <p:txBody>
          <a:bodyPr anchor="ctr" anchorCtr="0">
            <a:normAutofit/>
          </a:bodyPr>
          <a:lstStyle>
            <a:lvl1pPr marL="0" indent="0" algn="ctr">
              <a:spcBef>
                <a:spcPts val="0"/>
              </a:spcBef>
              <a:buNone/>
              <a:defRPr sz="1067"/>
            </a:lvl1pPr>
          </a:lstStyle>
          <a:p>
            <a:r>
              <a:rPr lang="en-US"/>
              <a:t>Click icon to add picture</a:t>
            </a:r>
            <a:endParaRPr lang="en-US" dirty="0"/>
          </a:p>
        </p:txBody>
      </p:sp>
      <p:sp>
        <p:nvSpPr>
          <p:cNvPr id="7" name="Content Placeholder 2"/>
          <p:cNvSpPr>
            <a:spLocks noGrp="1"/>
          </p:cNvSpPr>
          <p:nvPr>
            <p:ph sz="quarter" idx="13" hasCustomPrompt="1"/>
          </p:nvPr>
        </p:nvSpPr>
        <p:spPr>
          <a:xfrm>
            <a:off x="6339419" y="486834"/>
            <a:ext cx="5365748" cy="5729817"/>
          </a:xfrm>
        </p:spPr>
        <p:txBody>
          <a:bodyPr rIns="91440" anchor="ctr" anchorCtr="0"/>
          <a:lstStyle>
            <a:lvl1pPr marL="0" indent="0">
              <a:lnSpc>
                <a:spcPct val="90000"/>
              </a:lnSpc>
              <a:spcBef>
                <a:spcPts val="0"/>
              </a:spcBef>
              <a:spcAft>
                <a:spcPts val="1200"/>
              </a:spcAft>
              <a:buFontTx/>
              <a:buNone/>
              <a:defRPr sz="3200" b="1">
                <a:solidFill>
                  <a:schemeClr val="tx2"/>
                </a:solidFill>
              </a:defRPr>
            </a:lvl1pPr>
            <a:lvl2pPr marL="243834" indent="-243834">
              <a:spcBef>
                <a:spcPts val="1200"/>
              </a:spcBef>
              <a:buClr>
                <a:schemeClr val="tx2"/>
              </a:buClr>
              <a:buSzPct val="120000"/>
              <a:buFont typeface="Calibri" panose="020F0502020204030204" pitchFamily="34" charset="0"/>
              <a:buChar char="•"/>
              <a:defRPr>
                <a:solidFill>
                  <a:schemeClr val="tx1"/>
                </a:solidFill>
              </a:defRPr>
            </a:lvl2pPr>
            <a:lvl3pPr marL="487668">
              <a:defRPr>
                <a:solidFill>
                  <a:schemeClr val="tx1"/>
                </a:solidFill>
              </a:defRPr>
            </a:lvl3pPr>
            <a:lvl4pPr marL="731502">
              <a:defRPr>
                <a:solidFill>
                  <a:schemeClr val="tx1"/>
                </a:solidFill>
              </a:defRPr>
            </a:lvl4pPr>
            <a:lvl5pPr marL="975336">
              <a:defRPr>
                <a:solidFill>
                  <a:schemeClr val="tx1"/>
                </a:solidFill>
              </a:defRPr>
            </a:lvl5pPr>
            <a:lvl6pPr marL="1219170">
              <a:defRPr baseline="0">
                <a:solidFill>
                  <a:schemeClr val="tx1"/>
                </a:solidFill>
              </a:defRPr>
            </a:lvl6pPr>
            <a:lvl7pPr marL="1463003">
              <a:defRPr baseline="0">
                <a:solidFill>
                  <a:schemeClr val="tx1"/>
                </a:solidFill>
              </a:defRPr>
            </a:lvl7pPr>
            <a:lvl8pPr marL="1706837">
              <a:defRPr baseline="0">
                <a:solidFill>
                  <a:schemeClr val="tx1"/>
                </a:solidFill>
              </a:defRPr>
            </a:lvl8pPr>
            <a:lvl9pPr marL="1950671">
              <a:defRPr baseline="0">
                <a:solidFill>
                  <a:schemeClr val="tx1"/>
                </a:solidFill>
              </a:defRPr>
            </a:lvl9pPr>
          </a:lstStyle>
          <a:p>
            <a:pPr lvl="0"/>
            <a:r>
              <a:rPr lang="en-US" dirty="0"/>
              <a:t>[On this slide, use level one text for slide 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Slide Number Placeholder 4">
            <a:extLst>
              <a:ext uri="{FF2B5EF4-FFF2-40B4-BE49-F238E27FC236}">
                <a16:creationId xmlns:a16="http://schemas.microsoft.com/office/drawing/2014/main" id="{6CFA8809-F3AC-1248-B716-1DBBCAA9DD93}"/>
              </a:ext>
            </a:extLst>
          </p:cNvPr>
          <p:cNvSpPr>
            <a:spLocks noGrp="1"/>
          </p:cNvSpPr>
          <p:nvPr>
            <p:ph type="sldNum" sz="quarter" idx="15"/>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428062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Full Photo and Text - Teal Rectangle">
    <p:bg>
      <p:bgPr>
        <a:blipFill dpi="0" rotWithShape="1">
          <a:blip r:embed="rId2">
            <a:extLst>
              <a:ext uri="{BEBA8EAE-BF5A-486C-A8C5-ECC9F3942E4B}">
                <a14:imgProps xmlns:a14="http://schemas.microsoft.com/office/drawing/2010/main">
                  <a14:imgLayer r:embed="rId3">
                    <a14:imgEffect>
                      <a14:sharpenSoften amount="5000"/>
                    </a14:imgEffect>
                    <a14:imgEffect>
                      <a14:colorTemperature colorTemp="6494"/>
                    </a14:imgEffect>
                    <a14:imgEffect>
                      <a14:saturation sat="5000"/>
                    </a14:imgEffect>
                    <a14:imgEffect>
                      <a14:brightnessContrast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EDC37EA-A927-A045-9602-CA002BF997D8}"/>
              </a:ext>
              <a:ext uri="{C183D7F6-B498-43B3-948B-1728B52AA6E4}">
                <adec:decorative xmlns:adec="http://schemas.microsoft.com/office/drawing/2017/decorative" val="1"/>
              </a:ext>
            </a:extLst>
          </p:cNvPr>
          <p:cNvSpPr/>
          <p:nvPr userDrawn="1"/>
        </p:nvSpPr>
        <p:spPr bwMode="hidden">
          <a:xfrm>
            <a:off x="0" y="0"/>
            <a:ext cx="6096000" cy="6858000"/>
          </a:xfrm>
          <a:prstGeom prst="rect">
            <a:avLst/>
          </a:prstGeom>
          <a:solidFill>
            <a:schemeClr val="bg2">
              <a:lumMod val="25000"/>
              <a:alpha val="80000"/>
            </a:schemeClr>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600" dirty="0"/>
          </a:p>
        </p:txBody>
      </p:sp>
      <p:grpSp>
        <p:nvGrpSpPr>
          <p:cNvPr id="7" name="Pega Logo" descr="Pega">
            <a:extLst>
              <a:ext uri="{FF2B5EF4-FFF2-40B4-BE49-F238E27FC236}">
                <a16:creationId xmlns:a16="http://schemas.microsoft.com/office/drawing/2014/main" id="{5E20FC1A-DACB-4C41-B940-DDFA2628536A}"/>
              </a:ext>
            </a:extLst>
          </p:cNvPr>
          <p:cNvGrpSpPr/>
          <p:nvPr userDrawn="1"/>
        </p:nvGrpSpPr>
        <p:grpSpPr>
          <a:xfrm>
            <a:off x="397084" y="6507197"/>
            <a:ext cx="914400" cy="269823"/>
            <a:chOff x="297813" y="4880397"/>
            <a:chExt cx="685800" cy="202367"/>
          </a:xfrm>
        </p:grpSpPr>
        <p:sp>
          <p:nvSpPr>
            <p:cNvPr id="8" name="AutoShape 3">
              <a:extLst>
                <a:ext uri="{FF2B5EF4-FFF2-40B4-BE49-F238E27FC236}">
                  <a16:creationId xmlns:a16="http://schemas.microsoft.com/office/drawing/2014/main" id="{790B1FEE-18E8-2748-8646-A3B3990E98A7}"/>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9" name="Freeform 5">
              <a:extLst>
                <a:ext uri="{FF2B5EF4-FFF2-40B4-BE49-F238E27FC236}">
                  <a16:creationId xmlns:a16="http://schemas.microsoft.com/office/drawing/2014/main" id="{2DF172CD-A600-3348-B26C-A9C3C6497AEA}"/>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 name="Freeform 6">
              <a:extLst>
                <a:ext uri="{FF2B5EF4-FFF2-40B4-BE49-F238E27FC236}">
                  <a16:creationId xmlns:a16="http://schemas.microsoft.com/office/drawing/2014/main" id="{0D893530-1B41-3142-8611-ACBDD761F65F}"/>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 name="Freeform 7">
              <a:extLst>
                <a:ext uri="{FF2B5EF4-FFF2-40B4-BE49-F238E27FC236}">
                  <a16:creationId xmlns:a16="http://schemas.microsoft.com/office/drawing/2014/main" id="{4F3711FF-1A58-8B45-AE88-281E46747E15}"/>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486833" y="486834"/>
            <a:ext cx="5063256" cy="5729817"/>
          </a:xfrm>
        </p:spPr>
        <p:txBody>
          <a:bodyPr tIns="118872" anchor="ctr" anchorCtr="0"/>
          <a:lstStyle>
            <a:lvl1pPr marL="0" indent="0">
              <a:lnSpc>
                <a:spcPct val="90000"/>
              </a:lnSpc>
              <a:spcBef>
                <a:spcPts val="0"/>
              </a:spcBef>
              <a:buFontTx/>
              <a:buNone/>
              <a:defRPr sz="4800" b="0">
                <a:solidFill>
                  <a:schemeClr val="bg1"/>
                </a:solidFill>
              </a:defRPr>
            </a:lvl1pPr>
            <a:lvl2pPr marL="0" indent="0">
              <a:spcBef>
                <a:spcPts val="1200"/>
              </a:spcBef>
              <a:buSzPct val="120000"/>
              <a:buFontTx/>
              <a:buNone/>
              <a:defRPr sz="2400" b="1">
                <a:solidFill>
                  <a:schemeClr val="tx1"/>
                </a:solidFill>
              </a:defRPr>
            </a:lvl2pPr>
            <a:lvl3pPr marL="243834" indent="-243834">
              <a:spcBef>
                <a:spcPts val="1200"/>
              </a:spcBef>
              <a:buSzPct val="120000"/>
              <a:buFont typeface="Calibri" panose="020F0502020204030204" pitchFamily="34" charset="0"/>
              <a:buChar char="•"/>
              <a:defRPr>
                <a:solidFill>
                  <a:schemeClr val="bg1"/>
                </a:solidFill>
              </a:defRPr>
            </a:lvl3pPr>
            <a:lvl4pPr marL="487668">
              <a:defRPr>
                <a:solidFill>
                  <a:schemeClr val="bg1"/>
                </a:solidFill>
              </a:defRPr>
            </a:lvl4pPr>
            <a:lvl5pPr marL="731502">
              <a:defRPr>
                <a:solidFill>
                  <a:schemeClr val="bg1"/>
                </a:solidFill>
              </a:defRPr>
            </a:lvl5pPr>
            <a:lvl6pPr marL="975336">
              <a:defRPr>
                <a:solidFill>
                  <a:schemeClr val="bg1"/>
                </a:solidFill>
              </a:defRPr>
            </a:lvl6pPr>
            <a:lvl7pPr marL="1219170">
              <a:defRPr>
                <a:solidFill>
                  <a:schemeClr val="bg1"/>
                </a:solidFill>
              </a:defRPr>
            </a:lvl7pPr>
            <a:lvl8pPr marL="1463003">
              <a:defRPr>
                <a:solidFill>
                  <a:schemeClr val="bg1"/>
                </a:solidFill>
              </a:defRPr>
            </a:lvl8pPr>
            <a:lvl9pPr marL="1706837">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B62BB80F-D86B-E74B-9604-EDC761C06C50}"/>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3D2A5E67-64A9-594B-BE38-8DFC3B58C78C}"/>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30886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7437EE-4D8B-D048-97DD-865E28F2F33A}"/>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8" name="Subtitle 2"/>
          <p:cNvSpPr>
            <a:spLocks noGrp="1"/>
          </p:cNvSpPr>
          <p:nvPr>
            <p:ph type="subTitle" idx="13" hasCustomPrompt="1"/>
          </p:nvPr>
        </p:nvSpPr>
        <p:spPr>
          <a:xfrm>
            <a:off x="487680"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15391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23469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7807F7F-ECE6-9147-BA04-04F76DD0685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083" t="22519"/>
          <a:stretch/>
        </p:blipFill>
        <p:spPr>
          <a:xfrm>
            <a:off x="-1" y="0"/>
            <a:ext cx="3360484" cy="4612181"/>
          </a:xfrm>
          <a:prstGeom prst="rect">
            <a:avLst/>
          </a:prstGeom>
        </p:spPr>
      </p:pic>
      <p:sp>
        <p:nvSpPr>
          <p:cNvPr id="6" name="Text Placeholder 5">
            <a:extLst>
              <a:ext uri="{FF2B5EF4-FFF2-40B4-BE49-F238E27FC236}">
                <a16:creationId xmlns:a16="http://schemas.microsoft.com/office/drawing/2014/main" id="{1C07B9A7-83BA-2944-B480-9EC1CF253555}"/>
              </a:ext>
            </a:extLst>
          </p:cNvPr>
          <p:cNvSpPr>
            <a:spLocks noGrp="1"/>
          </p:cNvSpPr>
          <p:nvPr>
            <p:ph type="body" sz="quarter" idx="17"/>
          </p:nvPr>
        </p:nvSpPr>
        <p:spPr>
          <a:xfrm>
            <a:off x="4131733" y="3776179"/>
            <a:ext cx="7376584" cy="2478572"/>
          </a:xfrm>
        </p:spPr>
        <p:txBody>
          <a:body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42D5CC0B-C07B-5641-A680-87E998A7F83D}"/>
              </a:ext>
            </a:extLst>
          </p:cNvPr>
          <p:cNvSpPr>
            <a:spLocks noGrp="1"/>
          </p:cNvSpPr>
          <p:nvPr>
            <p:ph type="body" sz="quarter" idx="16"/>
          </p:nvPr>
        </p:nvSpPr>
        <p:spPr>
          <a:xfrm>
            <a:off x="4131733" y="891117"/>
            <a:ext cx="7376584" cy="2537883"/>
          </a:xfrm>
        </p:spPr>
        <p:txBody>
          <a:bodyPr anchor="b"/>
          <a:lstStyle>
            <a:lvl1pPr marL="0" indent="0">
              <a:buNone/>
              <a:tabLst/>
              <a:defRPr sz="3200">
                <a:solidFill>
                  <a:schemeClr val="tx2"/>
                </a:solidFill>
              </a:defRPr>
            </a:lvl1pPr>
            <a:lvl2pPr marL="0" indent="0">
              <a:buNone/>
              <a:tabLst/>
              <a:defRPr sz="1867" b="1">
                <a:solidFill>
                  <a:schemeClr val="tx2"/>
                </a:solidFill>
              </a:defRPr>
            </a:lvl2pPr>
          </a:lstStyle>
          <a:p>
            <a:pPr lvl="0"/>
            <a:r>
              <a:rPr lang="en-US"/>
              <a:t>Click to edit Master text styles</a:t>
            </a:r>
          </a:p>
          <a:p>
            <a:pPr lvl="1"/>
            <a:r>
              <a:rPr lang="en-US"/>
              <a:t>Second level</a:t>
            </a:r>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12238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07B9A7-83BA-2944-B480-9EC1CF253555}"/>
              </a:ext>
            </a:extLst>
          </p:cNvPr>
          <p:cNvSpPr>
            <a:spLocks noGrp="1"/>
          </p:cNvSpPr>
          <p:nvPr>
            <p:ph type="body" sz="quarter" idx="17"/>
          </p:nvPr>
        </p:nvSpPr>
        <p:spPr>
          <a:xfrm>
            <a:off x="4131733" y="3776179"/>
            <a:ext cx="7376584" cy="2478572"/>
          </a:xfrm>
        </p:spPr>
        <p:txBody>
          <a:body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42D5CC0B-C07B-5641-A680-87E998A7F83D}"/>
              </a:ext>
            </a:extLst>
          </p:cNvPr>
          <p:cNvSpPr>
            <a:spLocks noGrp="1"/>
          </p:cNvSpPr>
          <p:nvPr>
            <p:ph type="body" sz="quarter" idx="16"/>
          </p:nvPr>
        </p:nvSpPr>
        <p:spPr>
          <a:xfrm>
            <a:off x="4131733" y="891117"/>
            <a:ext cx="7376584" cy="2537883"/>
          </a:xfrm>
        </p:spPr>
        <p:txBody>
          <a:bodyPr anchor="b"/>
          <a:lstStyle>
            <a:lvl1pPr marL="0" indent="0">
              <a:buNone/>
              <a:tabLst/>
              <a:defRPr sz="3200">
                <a:solidFill>
                  <a:schemeClr val="tx2"/>
                </a:solidFill>
              </a:defRPr>
            </a:lvl1pPr>
            <a:lvl2pPr marL="0" indent="0">
              <a:buNone/>
              <a:tabLst/>
              <a:defRPr sz="1867" b="1">
                <a:solidFill>
                  <a:schemeClr val="tx2"/>
                </a:solidFill>
              </a:defRPr>
            </a:lvl2pPr>
          </a:lstStyle>
          <a:p>
            <a:pPr lvl="0"/>
            <a:r>
              <a:rPr lang="en-US"/>
              <a:t>Click to edit Master text styles</a:t>
            </a:r>
          </a:p>
          <a:p>
            <a:pPr lvl="1"/>
            <a:r>
              <a:rPr lang="en-US"/>
              <a:t>Second level</a:t>
            </a:r>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pic>
        <p:nvPicPr>
          <p:cNvPr id="10" name="Picture 9" descr="A picture containing room&#10;&#10;Description automatically generated">
            <a:extLst>
              <a:ext uri="{FF2B5EF4-FFF2-40B4-BE49-F238E27FC236}">
                <a16:creationId xmlns:a16="http://schemas.microsoft.com/office/drawing/2014/main" id="{B55602A6-2FC7-EA49-9658-36B71C7D6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6147"/>
            <a:ext cx="4285011" cy="3445148"/>
          </a:xfrm>
          <a:prstGeom prst="rect">
            <a:avLst/>
          </a:prstGeom>
        </p:spPr>
      </p:pic>
    </p:spTree>
    <p:extLst>
      <p:ext uri="{BB962C8B-B14F-4D97-AF65-F5344CB8AC3E}">
        <p14:creationId xmlns:p14="http://schemas.microsoft.com/office/powerpoint/2010/main" val="18280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07" name="Picture 106" descr="Icon&#10;&#10;Description automatically generated">
            <a:extLst>
              <a:ext uri="{FF2B5EF4-FFF2-40B4-BE49-F238E27FC236}">
                <a16:creationId xmlns:a16="http://schemas.microsoft.com/office/drawing/2014/main" id="{502E9CFD-E6CE-CB4C-903B-227BFFEB443E}"/>
              </a:ext>
            </a:extLst>
          </p:cNvPr>
          <p:cNvPicPr>
            <a:picLocks noChangeAspect="1"/>
          </p:cNvPicPr>
          <p:nvPr userDrawn="1"/>
        </p:nvPicPr>
        <p:blipFill rotWithShape="1">
          <a:blip r:embed="rId2"/>
          <a:srcRect b="442"/>
          <a:stretch/>
        </p:blipFill>
        <p:spPr>
          <a:xfrm>
            <a:off x="0" y="0"/>
            <a:ext cx="12192000" cy="6858000"/>
          </a:xfrm>
          <a:prstGeom prst="rect">
            <a:avLst/>
          </a:prstGeom>
        </p:spPr>
      </p:pic>
      <p:pic>
        <p:nvPicPr>
          <p:cNvPr id="109" name="Picture 108" descr="Logo&#10;&#10;Description automatically generated">
            <a:extLst>
              <a:ext uri="{FF2B5EF4-FFF2-40B4-BE49-F238E27FC236}">
                <a16:creationId xmlns:a16="http://schemas.microsoft.com/office/drawing/2014/main" id="{E91D6203-F6DF-E14B-BF5F-8E4140C5F7E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84134" y="1723785"/>
            <a:ext cx="3623733" cy="3251200"/>
          </a:xfrm>
          <a:prstGeom prst="rect">
            <a:avLst/>
          </a:prstGeom>
        </p:spPr>
      </p:pic>
    </p:spTree>
    <p:extLst>
      <p:ext uri="{BB962C8B-B14F-4D97-AF65-F5344CB8AC3E}">
        <p14:creationId xmlns:p14="http://schemas.microsoft.com/office/powerpoint/2010/main" val="8511382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 Photo 1">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714129C2-746D-AD4F-9514-ADDC18E36F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79996" y="175243"/>
            <a:ext cx="1828800" cy="1640792"/>
          </a:xfrm>
          <a:prstGeom prst="rect">
            <a:avLst/>
          </a:prstGeom>
        </p:spPr>
      </p:pic>
      <p:sp>
        <p:nvSpPr>
          <p:cNvPr id="15" name="Title 1"/>
          <p:cNvSpPr>
            <a:spLocks noGrp="1"/>
          </p:cNvSpPr>
          <p:nvPr>
            <p:ph type="ctrTitle" hasCustomPrompt="1"/>
          </p:nvPr>
        </p:nvSpPr>
        <p:spPr>
          <a:xfrm>
            <a:off x="486834" y="2070435"/>
            <a:ext cx="6280149" cy="1953701"/>
          </a:xfrm>
        </p:spPr>
        <p:txBody>
          <a:bodyPr anchor="b" anchorCtr="0">
            <a:noAutofit/>
          </a:bodyPr>
          <a:lstStyle>
            <a:lvl1pPr>
              <a:defRPr sz="3733">
                <a:solidFill>
                  <a:schemeClr val="tx2"/>
                </a:solidFill>
              </a:defRPr>
            </a:lvl1pPr>
          </a:lstStyle>
          <a:p>
            <a:r>
              <a:rPr lang="en-US" dirty="0"/>
              <a:t>[Presentation title, </a:t>
            </a:r>
            <a:br>
              <a:rPr lang="en-US" dirty="0"/>
            </a:br>
            <a:r>
              <a:rPr lang="en-US" dirty="0"/>
              <a:t>sentence case]</a:t>
            </a:r>
          </a:p>
        </p:txBody>
      </p:sp>
      <p:sp>
        <p:nvSpPr>
          <p:cNvPr id="16" name="Subtitle 2"/>
          <p:cNvSpPr>
            <a:spLocks noGrp="1"/>
          </p:cNvSpPr>
          <p:nvPr>
            <p:ph type="subTitle" idx="1" hasCustomPrompt="1"/>
          </p:nvPr>
        </p:nvSpPr>
        <p:spPr>
          <a:xfrm>
            <a:off x="486834" y="4145916"/>
            <a:ext cx="6280149"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17" name="Text Placeholder 3"/>
          <p:cNvSpPr>
            <a:spLocks noGrp="1"/>
          </p:cNvSpPr>
          <p:nvPr>
            <p:ph type="body" sz="quarter" idx="11" hasCustomPrompt="1"/>
          </p:nvPr>
        </p:nvSpPr>
        <p:spPr>
          <a:xfrm>
            <a:off x="486834" y="5972811"/>
            <a:ext cx="6280149" cy="243840"/>
          </a:xfrm>
        </p:spPr>
        <p:txBody>
          <a:bodyPr anchor="b" anchorCtr="0">
            <a:noAutofit/>
          </a:bodyPr>
          <a:lstStyle>
            <a:lvl1pPr marL="0" indent="0">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9" name="Picture Placeholder 4">
            <a:extLst>
              <a:ext uri="{FF2B5EF4-FFF2-40B4-BE49-F238E27FC236}">
                <a16:creationId xmlns:a16="http://schemas.microsoft.com/office/drawing/2014/main" id="{D2AD21B0-CE23-4CEC-B17A-4A3482AD235D}"/>
              </a:ext>
              <a:ext uri="{C183D7F6-B498-43B3-948B-1728B52AA6E4}">
                <adec:decorative xmlns:adec="http://schemas.microsoft.com/office/drawing/2017/decorative" val="0"/>
              </a:ext>
            </a:extLst>
          </p:cNvPr>
          <p:cNvSpPr>
            <a:spLocks noGrp="1"/>
          </p:cNvSpPr>
          <p:nvPr>
            <p:ph type="pic" sz="quarter" idx="10"/>
          </p:nvPr>
        </p:nvSpPr>
        <p:spPr bwMode="gray">
          <a:xfrm>
            <a:off x="7010400" y="914400"/>
            <a:ext cx="5181600" cy="5943600"/>
          </a:xfrm>
          <a:custGeom>
            <a:avLst/>
            <a:gdLst>
              <a:gd name="connsiteX0" fmla="*/ 2560320 w 3886200"/>
              <a:gd name="connsiteY0" fmla="*/ 0 h 4457700"/>
              <a:gd name="connsiteX1" fmla="*/ 3780721 w 3886200"/>
              <a:gd name="connsiteY1" fmla="*/ 309017 h 4457700"/>
              <a:gd name="connsiteX2" fmla="*/ 3886200 w 3886200"/>
              <a:gd name="connsiteY2" fmla="*/ 373097 h 4457700"/>
              <a:gd name="connsiteX3" fmla="*/ 3886200 w 3886200"/>
              <a:gd name="connsiteY3" fmla="*/ 4457700 h 4457700"/>
              <a:gd name="connsiteX4" fmla="*/ 845581 w 3886200"/>
              <a:gd name="connsiteY4" fmla="*/ 4457700 h 4457700"/>
              <a:gd name="connsiteX5" fmla="*/ 749901 w 3886200"/>
              <a:gd name="connsiteY5" fmla="*/ 4370740 h 4457700"/>
              <a:gd name="connsiteX6" fmla="*/ 0 w 3886200"/>
              <a:gd name="connsiteY6" fmla="*/ 2560320 h 4457700"/>
              <a:gd name="connsiteX7" fmla="*/ 2560320 w 3886200"/>
              <a:gd name="connsiteY7" fmla="*/ 0 h 445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6200" h="4457700">
                <a:moveTo>
                  <a:pt x="2560320" y="0"/>
                </a:moveTo>
                <a:cubicBezTo>
                  <a:pt x="3002203" y="0"/>
                  <a:pt x="3417941" y="111943"/>
                  <a:pt x="3780721" y="309017"/>
                </a:cubicBezTo>
                <a:lnTo>
                  <a:pt x="3886200" y="373097"/>
                </a:lnTo>
                <a:lnTo>
                  <a:pt x="3886200" y="4457700"/>
                </a:lnTo>
                <a:lnTo>
                  <a:pt x="845581" y="4457700"/>
                </a:lnTo>
                <a:lnTo>
                  <a:pt x="749901" y="4370740"/>
                </a:lnTo>
                <a:cubicBezTo>
                  <a:pt x="286574" y="3907413"/>
                  <a:pt x="0" y="3267333"/>
                  <a:pt x="0" y="2560320"/>
                </a:cubicBezTo>
                <a:cubicBezTo>
                  <a:pt x="0" y="1146294"/>
                  <a:pt x="1146294" y="0"/>
                  <a:pt x="2560320" y="0"/>
                </a:cubicBezTo>
                <a:close/>
              </a:path>
            </a:pathLst>
          </a:custGeom>
          <a:solidFill>
            <a:srgbClr val="D2D0CE"/>
          </a:solidFill>
        </p:spPr>
        <p:txBody>
          <a:bodyPr wrap="square" anchor="ctr" anchorCtr="0">
            <a:noAutofit/>
          </a:bodyPr>
          <a:lstStyle>
            <a:lvl1pPr marL="0" indent="0" algn="ctr">
              <a:spcBef>
                <a:spcPts val="0"/>
              </a:spcBef>
              <a:buNone/>
              <a:defRPr sz="1067"/>
            </a:lvl1pPr>
          </a:lstStyle>
          <a:p>
            <a:r>
              <a:rPr lang="en-US"/>
              <a:t>Click icon to add picture</a:t>
            </a:r>
            <a:endParaRPr lang="en-US" dirty="0"/>
          </a:p>
        </p:txBody>
      </p:sp>
      <p:sp>
        <p:nvSpPr>
          <p:cNvPr id="19" name="Legal">
            <a:extLst>
              <a:ext uri="{FF2B5EF4-FFF2-40B4-BE49-F238E27FC236}">
                <a16:creationId xmlns:a16="http://schemas.microsoft.com/office/drawing/2014/main" id="{0567CF6D-CE83-C945-B06B-A9E112569F03}"/>
              </a:ext>
            </a:extLst>
          </p:cNvPr>
          <p:cNvSpPr txBox="1">
            <a:spLocks/>
          </p:cNvSpPr>
          <p:nvPr userDrawn="1"/>
        </p:nvSpPr>
        <p:spPr>
          <a:xfrm>
            <a:off x="486834"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800" dirty="0">
                <a:solidFill>
                  <a:schemeClr val="accent6"/>
                </a:solidFill>
              </a:rPr>
              <a:t>© </a:t>
            </a:r>
            <a:r>
              <a:rPr lang="is-IS" sz="800" dirty="0">
                <a:solidFill>
                  <a:schemeClr val="accent6"/>
                </a:solidFill>
              </a:rPr>
              <a:t>2021</a:t>
            </a:r>
            <a:r>
              <a:rPr lang="en-US" sz="800" dirty="0">
                <a:solidFill>
                  <a:schemeClr val="accent6"/>
                </a:solidFill>
              </a:rPr>
              <a:t> Pegasystems Inc</a:t>
            </a:r>
            <a:r>
              <a:rPr lang="en-US" sz="800" baseline="0" dirty="0">
                <a:solidFill>
                  <a:schemeClr val="accent6"/>
                </a:solidFill>
              </a:rPr>
              <a:t>. CONFIDENTIAL</a:t>
            </a:r>
          </a:p>
        </p:txBody>
      </p:sp>
    </p:spTree>
    <p:extLst>
      <p:ext uri="{BB962C8B-B14F-4D97-AF65-F5344CB8AC3E}">
        <p14:creationId xmlns:p14="http://schemas.microsoft.com/office/powerpoint/2010/main" val="243331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 Illustration 1">
    <p:spTree>
      <p:nvGrpSpPr>
        <p:cNvPr id="1" name=""/>
        <p:cNvGrpSpPr/>
        <p:nvPr/>
      </p:nvGrpSpPr>
      <p:grpSpPr>
        <a:xfrm>
          <a:off x="0" y="0"/>
          <a:ext cx="0" cy="0"/>
          <a:chOff x="0" y="0"/>
          <a:chExt cx="0" cy="0"/>
        </a:xfrm>
      </p:grpSpPr>
      <p:pic>
        <p:nvPicPr>
          <p:cNvPr id="33" name="Picture 32" descr="A picture containing light, food, drawing&#10;&#10;Description automatically generated">
            <a:extLst>
              <a:ext uri="{FF2B5EF4-FFF2-40B4-BE49-F238E27FC236}">
                <a16:creationId xmlns:a16="http://schemas.microsoft.com/office/drawing/2014/main" id="{6160A7BA-94C6-274B-868E-7CC66BF532AE}"/>
              </a:ext>
            </a:extLst>
          </p:cNvPr>
          <p:cNvPicPr>
            <a:picLocks noChangeAspect="1"/>
          </p:cNvPicPr>
          <p:nvPr userDrawn="1"/>
        </p:nvPicPr>
        <p:blipFill>
          <a:blip r:embed="rId2"/>
          <a:stretch>
            <a:fillRect/>
          </a:stretch>
        </p:blipFill>
        <p:spPr>
          <a:xfrm>
            <a:off x="0" y="3048"/>
            <a:ext cx="12192000" cy="6851904"/>
          </a:xfrm>
          <a:prstGeom prst="rect">
            <a:avLst/>
          </a:prstGeom>
        </p:spPr>
      </p:pic>
      <p:sp>
        <p:nvSpPr>
          <p:cNvPr id="2" name="Title 1"/>
          <p:cNvSpPr>
            <a:spLocks noGrp="1"/>
          </p:cNvSpPr>
          <p:nvPr>
            <p:ph type="ctrTitle" hasCustomPrompt="1"/>
          </p:nvPr>
        </p:nvSpPr>
        <p:spPr>
          <a:xfrm>
            <a:off x="495666" y="1643080"/>
            <a:ext cx="7331599" cy="1953701"/>
          </a:xfrm>
        </p:spPr>
        <p:txBody>
          <a:bodyPr anchor="b" anchorCtr="0">
            <a:noAutofit/>
          </a:bodyPr>
          <a:lstStyle>
            <a:lvl1pPr>
              <a:defRPr sz="3733">
                <a:solidFill>
                  <a:schemeClr val="tx2"/>
                </a:solidFill>
              </a:defRPr>
            </a:lvl1pPr>
          </a:lstStyle>
          <a:p>
            <a:r>
              <a:rPr lang="en-US" dirty="0"/>
              <a:t>[Presentation title, sentence case]</a:t>
            </a:r>
          </a:p>
        </p:txBody>
      </p:sp>
      <p:sp>
        <p:nvSpPr>
          <p:cNvPr id="3" name="Subtitle 2"/>
          <p:cNvSpPr>
            <a:spLocks noGrp="1"/>
          </p:cNvSpPr>
          <p:nvPr>
            <p:ph type="subTitle" idx="1" hasCustomPrompt="1"/>
          </p:nvPr>
        </p:nvSpPr>
        <p:spPr>
          <a:xfrm>
            <a:off x="495666" y="3718560"/>
            <a:ext cx="7331599"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8" name="Text Placeholder 3"/>
          <p:cNvSpPr>
            <a:spLocks noGrp="1"/>
          </p:cNvSpPr>
          <p:nvPr>
            <p:ph type="body" sz="quarter" idx="11" hasCustomPrompt="1"/>
          </p:nvPr>
        </p:nvSpPr>
        <p:spPr>
          <a:xfrm>
            <a:off x="486831" y="5972811"/>
            <a:ext cx="6705600" cy="243840"/>
          </a:xfrm>
        </p:spPr>
        <p:txBody>
          <a:bodyPr anchor="b" anchorCtr="0">
            <a:noAutofit/>
          </a:bodyPr>
          <a:lstStyle>
            <a:lvl1pPr marL="0" indent="0" algn="l">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10" name="Legal"/>
          <p:cNvSpPr txBox="1">
            <a:spLocks/>
          </p:cNvSpPr>
          <p:nvPr userDrawn="1"/>
        </p:nvSpPr>
        <p:spPr>
          <a:xfrm>
            <a:off x="486831"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800" dirty="0">
                <a:solidFill>
                  <a:schemeClr val="accent6"/>
                </a:solidFill>
              </a:rPr>
              <a:t>© </a:t>
            </a:r>
            <a:r>
              <a:rPr lang="is-IS" sz="800" dirty="0">
                <a:solidFill>
                  <a:schemeClr val="accent6"/>
                </a:solidFill>
              </a:rPr>
              <a:t>2021</a:t>
            </a:r>
            <a:r>
              <a:rPr lang="en-US" sz="800" dirty="0">
                <a:solidFill>
                  <a:schemeClr val="accent6"/>
                </a:solidFill>
              </a:rPr>
              <a:t> Pegasystems Inc</a:t>
            </a:r>
            <a:r>
              <a:rPr lang="en-US" sz="800" baseline="0" dirty="0">
                <a:solidFill>
                  <a:schemeClr val="accent6"/>
                </a:solidFill>
              </a:rPr>
              <a:t>. CONFIDENTIAL</a:t>
            </a:r>
          </a:p>
        </p:txBody>
      </p:sp>
      <p:pic>
        <p:nvPicPr>
          <p:cNvPr id="34" name="Picture 33" descr="Logo&#10;&#10;Description automatically generated">
            <a:extLst>
              <a:ext uri="{FF2B5EF4-FFF2-40B4-BE49-F238E27FC236}">
                <a16:creationId xmlns:a16="http://schemas.microsoft.com/office/drawing/2014/main" id="{7E4AB68D-6EDC-B043-8B93-12C58BB2627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9996" y="175243"/>
            <a:ext cx="1828800" cy="1640792"/>
          </a:xfrm>
          <a:prstGeom prst="rect">
            <a:avLst/>
          </a:prstGeom>
        </p:spPr>
      </p:pic>
    </p:spTree>
    <p:extLst>
      <p:ext uri="{BB962C8B-B14F-4D97-AF65-F5344CB8AC3E}">
        <p14:creationId xmlns:p14="http://schemas.microsoft.com/office/powerpoint/2010/main" val="177435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 Illustration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6562EC-1295-DC4C-A8B4-7A8C902943F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6697" b="37699"/>
          <a:stretch/>
        </p:blipFill>
        <p:spPr>
          <a:xfrm>
            <a:off x="4779979" y="1272208"/>
            <a:ext cx="7412021" cy="5585791"/>
          </a:xfrm>
          <a:prstGeom prst="rect">
            <a:avLst/>
          </a:prstGeom>
        </p:spPr>
      </p:pic>
      <p:sp>
        <p:nvSpPr>
          <p:cNvPr id="2" name="Title 1"/>
          <p:cNvSpPr>
            <a:spLocks noGrp="1"/>
          </p:cNvSpPr>
          <p:nvPr>
            <p:ph type="ctrTitle" hasCustomPrompt="1"/>
          </p:nvPr>
        </p:nvSpPr>
        <p:spPr>
          <a:xfrm>
            <a:off x="495666" y="1643080"/>
            <a:ext cx="7331599" cy="1953701"/>
          </a:xfrm>
        </p:spPr>
        <p:txBody>
          <a:bodyPr anchor="b" anchorCtr="0">
            <a:noAutofit/>
          </a:bodyPr>
          <a:lstStyle>
            <a:lvl1pPr>
              <a:defRPr sz="3733">
                <a:solidFill>
                  <a:schemeClr val="tx2"/>
                </a:solidFill>
              </a:defRPr>
            </a:lvl1pPr>
          </a:lstStyle>
          <a:p>
            <a:r>
              <a:rPr lang="en-US" dirty="0"/>
              <a:t>[Presentation title, sentence case]</a:t>
            </a:r>
          </a:p>
        </p:txBody>
      </p:sp>
      <p:sp>
        <p:nvSpPr>
          <p:cNvPr id="3" name="Subtitle 2"/>
          <p:cNvSpPr>
            <a:spLocks noGrp="1"/>
          </p:cNvSpPr>
          <p:nvPr>
            <p:ph type="subTitle" idx="1" hasCustomPrompt="1"/>
          </p:nvPr>
        </p:nvSpPr>
        <p:spPr>
          <a:xfrm>
            <a:off x="495666" y="3718560"/>
            <a:ext cx="7331599"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8" name="Text Placeholder 3"/>
          <p:cNvSpPr>
            <a:spLocks noGrp="1"/>
          </p:cNvSpPr>
          <p:nvPr>
            <p:ph type="body" sz="quarter" idx="11" hasCustomPrompt="1"/>
          </p:nvPr>
        </p:nvSpPr>
        <p:spPr>
          <a:xfrm>
            <a:off x="486831" y="5972811"/>
            <a:ext cx="6705600" cy="243840"/>
          </a:xfrm>
        </p:spPr>
        <p:txBody>
          <a:bodyPr anchor="b" anchorCtr="0">
            <a:noAutofit/>
          </a:bodyPr>
          <a:lstStyle>
            <a:lvl1pPr marL="0" indent="0" algn="l">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10" name="Legal"/>
          <p:cNvSpPr txBox="1">
            <a:spLocks/>
          </p:cNvSpPr>
          <p:nvPr userDrawn="1"/>
        </p:nvSpPr>
        <p:spPr>
          <a:xfrm>
            <a:off x="486831"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a:r>
              <a:rPr lang="en-US" sz="800" dirty="0">
                <a:solidFill>
                  <a:schemeClr val="accent6"/>
                </a:solidFill>
              </a:rPr>
              <a:t>© </a:t>
            </a:r>
            <a:r>
              <a:rPr lang="is-IS" sz="800" dirty="0">
                <a:solidFill>
                  <a:schemeClr val="accent6"/>
                </a:solidFill>
              </a:rPr>
              <a:t>2021</a:t>
            </a:r>
            <a:r>
              <a:rPr lang="en-US" sz="800" dirty="0">
                <a:solidFill>
                  <a:schemeClr val="accent6"/>
                </a:solidFill>
              </a:rPr>
              <a:t> Pegasystems Inc</a:t>
            </a:r>
            <a:r>
              <a:rPr lang="en-US" sz="800" baseline="0" dirty="0">
                <a:solidFill>
                  <a:schemeClr val="accent6"/>
                </a:solidFill>
              </a:rPr>
              <a:t>. CONFIDENTIAL</a:t>
            </a:r>
          </a:p>
        </p:txBody>
      </p:sp>
      <p:pic>
        <p:nvPicPr>
          <p:cNvPr id="34" name="Picture 33" descr="Logo&#10;&#10;Description automatically generated">
            <a:extLst>
              <a:ext uri="{FF2B5EF4-FFF2-40B4-BE49-F238E27FC236}">
                <a16:creationId xmlns:a16="http://schemas.microsoft.com/office/drawing/2014/main" id="{7E4AB68D-6EDC-B043-8B93-12C58BB2627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79996" y="175243"/>
            <a:ext cx="1828800" cy="1640792"/>
          </a:xfrm>
          <a:prstGeom prst="rect">
            <a:avLst/>
          </a:prstGeom>
        </p:spPr>
      </p:pic>
    </p:spTree>
    <p:extLst>
      <p:ext uri="{BB962C8B-B14F-4D97-AF65-F5344CB8AC3E}">
        <p14:creationId xmlns:p14="http://schemas.microsoft.com/office/powerpoint/2010/main" val="396634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336E-AA4A-654A-B873-BD254167BFBF}"/>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7" name="Subtitle 2">
            <a:extLst>
              <a:ext uri="{FF2B5EF4-FFF2-40B4-BE49-F238E27FC236}">
                <a16:creationId xmlns:a16="http://schemas.microsoft.com/office/drawing/2014/main" id="{091590E0-630C-414B-B79A-FB17A24379AF}"/>
              </a:ext>
            </a:extLst>
          </p:cNvPr>
          <p:cNvSpPr>
            <a:spLocks noGrp="1"/>
          </p:cNvSpPr>
          <p:nvPr>
            <p:ph type="subTitle" idx="13" hasCustomPrompt="1"/>
          </p:nvPr>
        </p:nvSpPr>
        <p:spPr>
          <a:xfrm>
            <a:off x="486833" y="938783"/>
            <a:ext cx="11217488" cy="365760"/>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idx="1"/>
          </p:nvPr>
        </p:nvSpPr>
        <p:spPr>
          <a:xfrm>
            <a:off x="486834" y="1402080"/>
            <a:ext cx="9410700" cy="4814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49647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178F-4B73-264E-86E1-F3B883DF3548}"/>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9" name="Subtitle 2">
            <a:extLst>
              <a:ext uri="{FF2B5EF4-FFF2-40B4-BE49-F238E27FC236}">
                <a16:creationId xmlns:a16="http://schemas.microsoft.com/office/drawing/2014/main" id="{93E2AA38-1956-A04D-8124-02783C138BED}"/>
              </a:ext>
            </a:extLst>
          </p:cNvPr>
          <p:cNvSpPr>
            <a:spLocks noGrp="1"/>
          </p:cNvSpPr>
          <p:nvPr>
            <p:ph type="subTitle" idx="13"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3" y="1402080"/>
            <a:ext cx="5365752"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6339418" y="1402080"/>
            <a:ext cx="5365748"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21054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Full Photo and Text - Teal Rectangle">
    <p:bg>
      <p:bgPr>
        <a:blipFill dpi="0" rotWithShape="1">
          <a:blip r:embed="rId2">
            <a:extLst>
              <a:ext uri="{BEBA8EAE-BF5A-486C-A8C5-ECC9F3942E4B}">
                <a14:imgProps xmlns:a14="http://schemas.microsoft.com/office/drawing/2010/main">
                  <a14:imgLayer r:embed="rId3">
                    <a14:imgEffect>
                      <a14:sharpenSoften amount="18000"/>
                    </a14:imgEffect>
                    <a14:imgEffect>
                      <a14:saturation sat="33000"/>
                    </a14:imgEffect>
                    <a14:imgEffect>
                      <a14:brightnessContrast bright="10000" contrast="1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EDC37EA-A927-A045-9602-CA002BF997D8}"/>
              </a:ext>
              <a:ext uri="{C183D7F6-B498-43B3-948B-1728B52AA6E4}">
                <adec:decorative xmlns:adec="http://schemas.microsoft.com/office/drawing/2017/decorative" val="1"/>
              </a:ext>
            </a:extLst>
          </p:cNvPr>
          <p:cNvSpPr/>
          <p:nvPr userDrawn="1"/>
        </p:nvSpPr>
        <p:spPr bwMode="hidden">
          <a:xfrm>
            <a:off x="0" y="0"/>
            <a:ext cx="6096000" cy="6858000"/>
          </a:xfrm>
          <a:prstGeom prst="rect">
            <a:avLst/>
          </a:prstGeom>
          <a:solidFill>
            <a:schemeClr val="accent5">
              <a:lumMod val="50000"/>
              <a:alpha val="80000"/>
            </a:schemeClr>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600" dirty="0"/>
          </a:p>
        </p:txBody>
      </p:sp>
      <p:grpSp>
        <p:nvGrpSpPr>
          <p:cNvPr id="7" name="Pega Logo" descr="Pega">
            <a:extLst>
              <a:ext uri="{FF2B5EF4-FFF2-40B4-BE49-F238E27FC236}">
                <a16:creationId xmlns:a16="http://schemas.microsoft.com/office/drawing/2014/main" id="{5E20FC1A-DACB-4C41-B940-DDFA2628536A}"/>
              </a:ext>
            </a:extLst>
          </p:cNvPr>
          <p:cNvGrpSpPr/>
          <p:nvPr userDrawn="1"/>
        </p:nvGrpSpPr>
        <p:grpSpPr>
          <a:xfrm>
            <a:off x="397084" y="6507197"/>
            <a:ext cx="914400" cy="269823"/>
            <a:chOff x="297813" y="4880397"/>
            <a:chExt cx="685800" cy="202367"/>
          </a:xfrm>
        </p:grpSpPr>
        <p:sp>
          <p:nvSpPr>
            <p:cNvPr id="8" name="AutoShape 3">
              <a:extLst>
                <a:ext uri="{FF2B5EF4-FFF2-40B4-BE49-F238E27FC236}">
                  <a16:creationId xmlns:a16="http://schemas.microsoft.com/office/drawing/2014/main" id="{790B1FEE-18E8-2748-8646-A3B3990E98A7}"/>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9" name="Freeform 5">
              <a:extLst>
                <a:ext uri="{FF2B5EF4-FFF2-40B4-BE49-F238E27FC236}">
                  <a16:creationId xmlns:a16="http://schemas.microsoft.com/office/drawing/2014/main" id="{2DF172CD-A600-3348-B26C-A9C3C6497AEA}"/>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 name="Freeform 6">
              <a:extLst>
                <a:ext uri="{FF2B5EF4-FFF2-40B4-BE49-F238E27FC236}">
                  <a16:creationId xmlns:a16="http://schemas.microsoft.com/office/drawing/2014/main" id="{0D893530-1B41-3142-8611-ACBDD761F65F}"/>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 name="Freeform 7">
              <a:extLst>
                <a:ext uri="{FF2B5EF4-FFF2-40B4-BE49-F238E27FC236}">
                  <a16:creationId xmlns:a16="http://schemas.microsoft.com/office/drawing/2014/main" id="{4F3711FF-1A58-8B45-AE88-281E46747E15}"/>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486833" y="486834"/>
            <a:ext cx="5063256" cy="5729817"/>
          </a:xfrm>
        </p:spPr>
        <p:txBody>
          <a:bodyPr tIns="118872" anchor="ctr" anchorCtr="0"/>
          <a:lstStyle>
            <a:lvl1pPr marL="0" indent="0">
              <a:lnSpc>
                <a:spcPct val="90000"/>
              </a:lnSpc>
              <a:spcBef>
                <a:spcPts val="0"/>
              </a:spcBef>
              <a:buFontTx/>
              <a:buNone/>
              <a:defRPr sz="4800" b="0">
                <a:solidFill>
                  <a:schemeClr val="bg1"/>
                </a:solidFill>
              </a:defRPr>
            </a:lvl1pPr>
            <a:lvl2pPr marL="0" indent="0">
              <a:spcBef>
                <a:spcPts val="1200"/>
              </a:spcBef>
              <a:buSzPct val="120000"/>
              <a:buFontTx/>
              <a:buNone/>
              <a:defRPr sz="2400" b="1">
                <a:solidFill>
                  <a:schemeClr val="tx1"/>
                </a:solidFill>
              </a:defRPr>
            </a:lvl2pPr>
            <a:lvl3pPr marL="243834" indent="-243834">
              <a:spcBef>
                <a:spcPts val="1200"/>
              </a:spcBef>
              <a:buSzPct val="120000"/>
              <a:buFont typeface="Calibri" panose="020F0502020204030204" pitchFamily="34" charset="0"/>
              <a:buChar char="•"/>
              <a:defRPr>
                <a:solidFill>
                  <a:schemeClr val="bg1"/>
                </a:solidFill>
              </a:defRPr>
            </a:lvl3pPr>
            <a:lvl4pPr marL="487668">
              <a:defRPr>
                <a:solidFill>
                  <a:schemeClr val="bg1"/>
                </a:solidFill>
              </a:defRPr>
            </a:lvl4pPr>
            <a:lvl5pPr marL="731502">
              <a:defRPr>
                <a:solidFill>
                  <a:schemeClr val="bg1"/>
                </a:solidFill>
              </a:defRPr>
            </a:lvl5pPr>
            <a:lvl6pPr marL="975336">
              <a:defRPr>
                <a:solidFill>
                  <a:schemeClr val="bg1"/>
                </a:solidFill>
              </a:defRPr>
            </a:lvl6pPr>
            <a:lvl7pPr marL="1219170">
              <a:defRPr>
                <a:solidFill>
                  <a:schemeClr val="bg1"/>
                </a:solidFill>
              </a:defRPr>
            </a:lvl7pPr>
            <a:lvl8pPr marL="1463003">
              <a:defRPr>
                <a:solidFill>
                  <a:schemeClr val="bg1"/>
                </a:solidFill>
              </a:defRPr>
            </a:lvl8pPr>
            <a:lvl9pPr marL="1706837">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B62BB80F-D86B-E74B-9604-EDC761C06C50}"/>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3D2A5E67-64A9-594B-BE38-8DFC3B58C78C}"/>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6103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1FDC9C-7C66-A84E-B589-0C4F0C10B5A9}"/>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0" name="Subtitle 2">
            <a:extLst>
              <a:ext uri="{FF2B5EF4-FFF2-40B4-BE49-F238E27FC236}">
                <a16:creationId xmlns:a16="http://schemas.microsoft.com/office/drawing/2014/main" id="{3E3F424D-E9BA-984B-BF28-8983E00D6E25}"/>
              </a:ext>
            </a:extLst>
          </p:cNvPr>
          <p:cNvSpPr>
            <a:spLocks noGrp="1"/>
          </p:cNvSpPr>
          <p:nvPr>
            <p:ph type="subTitle" idx="17"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3" y="1402080"/>
            <a:ext cx="3535680"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4327737" y="1402080"/>
            <a:ext cx="3535680"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8168640" y="1402080"/>
            <a:ext cx="3535680" cy="4814571"/>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04751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EF5128-C943-DE4E-B1DF-34A9B7AC9AD2}"/>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0" name="Subtitle 2">
            <a:extLst>
              <a:ext uri="{FF2B5EF4-FFF2-40B4-BE49-F238E27FC236}">
                <a16:creationId xmlns:a16="http://schemas.microsoft.com/office/drawing/2014/main" id="{F3095B92-3419-7D47-858B-CFDA4D5A440A}"/>
              </a:ext>
            </a:extLst>
          </p:cNvPr>
          <p:cNvSpPr>
            <a:spLocks noGrp="1"/>
          </p:cNvSpPr>
          <p:nvPr>
            <p:ph type="subTitle" idx="13"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3" y="1402080"/>
            <a:ext cx="7376584"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8168218" y="1402080"/>
            <a:ext cx="3536101"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63092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33FFCB-F220-AD47-B7EF-01EA89F8B410}"/>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0" name="Subtitle 2">
            <a:extLst>
              <a:ext uri="{FF2B5EF4-FFF2-40B4-BE49-F238E27FC236}">
                <a16:creationId xmlns:a16="http://schemas.microsoft.com/office/drawing/2014/main" id="{F162D4E5-95CF-2C4C-B8E2-B5DBAA5871E4}"/>
              </a:ext>
            </a:extLst>
          </p:cNvPr>
          <p:cNvSpPr>
            <a:spLocks noGrp="1"/>
          </p:cNvSpPr>
          <p:nvPr>
            <p:ph type="subTitle" idx="13" hasCustomPrompt="1"/>
          </p:nvPr>
        </p:nvSpPr>
        <p:spPr>
          <a:xfrm>
            <a:off x="486833"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sz="half" idx="1"/>
          </p:nvPr>
        </p:nvSpPr>
        <p:spPr>
          <a:xfrm>
            <a:off x="486834" y="1402080"/>
            <a:ext cx="3536951"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a:xfrm>
            <a:off x="4328585" y="1402080"/>
            <a:ext cx="7375735" cy="481457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a:spLocks noGrp="1"/>
          </p:cNvSpPr>
          <p:nvPr>
            <p:ph type="sldNum" sz="quarter" idx="16"/>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5267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7437EE-4D8B-D048-97DD-865E28F2F33A}"/>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8" name="Subtitle 2"/>
          <p:cNvSpPr>
            <a:spLocks noGrp="1"/>
          </p:cNvSpPr>
          <p:nvPr>
            <p:ph type="subTitle" idx="13" hasCustomPrompt="1"/>
          </p:nvPr>
        </p:nvSpPr>
        <p:spPr>
          <a:xfrm>
            <a:off x="487680"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idx="1"/>
          </p:nvPr>
        </p:nvSpPr>
        <p:spPr>
          <a:xfrm>
            <a:off x="486835" y="1402080"/>
            <a:ext cx="7376584" cy="4814571"/>
          </a:xfrm>
        </p:spPr>
        <p:txBody>
          <a:bodyPr numCol="1" spcCol="0"/>
          <a:lstStyle>
            <a:lvl1pPr marL="304792" indent="-304792">
              <a:buSzPct val="100000"/>
              <a:buFont typeface="+mj-lt"/>
              <a:buAutoNum type="arabicPeriod"/>
              <a:defRPr b="1"/>
            </a:lvl1pPr>
            <a:lvl2pPr marL="548626">
              <a:defRPr/>
            </a:lvl2pPr>
            <a:lvl3pPr marL="804652">
              <a:defRPr/>
            </a:lvl3pPr>
            <a:lvl4pPr marL="1036294">
              <a:defRPr/>
            </a:lvl4pPr>
            <a:lvl5pPr marL="1280128">
              <a:defRPr/>
            </a:lvl5pPr>
            <a:lvl6pPr marL="1523962">
              <a:defRPr/>
            </a:lvl6pPr>
            <a:lvl7pPr marL="1767796">
              <a:defRPr/>
            </a:lvl7pPr>
            <a:lvl8pPr marL="2011630">
              <a:defRPr/>
            </a:lvl8pPr>
            <a:lvl9pPr marL="2255464">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9875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Line 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6834" y="487680"/>
            <a:ext cx="11218333" cy="891891"/>
          </a:xfrm>
        </p:spPr>
        <p:txBody>
          <a:bodyPr/>
          <a:lstStyle>
            <a:lvl1pPr>
              <a:defRPr>
                <a:solidFill>
                  <a:schemeClr val="tx2"/>
                </a:solidFill>
              </a:defRPr>
            </a:lvl1pPr>
          </a:lstStyle>
          <a:p>
            <a:r>
              <a:rPr lang="en-US" dirty="0"/>
              <a:t>[Slide title, sentence case, </a:t>
            </a:r>
            <a:br>
              <a:rPr lang="en-US" dirty="0"/>
            </a:br>
            <a:r>
              <a:rPr lang="en-US" dirty="0"/>
              <a:t>two lines max]</a:t>
            </a:r>
          </a:p>
        </p:txBody>
      </p:sp>
      <p:sp>
        <p:nvSpPr>
          <p:cNvPr id="11" name="Subtitle 2">
            <a:extLst>
              <a:ext uri="{FF2B5EF4-FFF2-40B4-BE49-F238E27FC236}">
                <a16:creationId xmlns:a16="http://schemas.microsoft.com/office/drawing/2014/main" id="{64B46E72-D1B7-BA40-A6FE-A530DA960713}"/>
              </a:ext>
            </a:extLst>
          </p:cNvPr>
          <p:cNvSpPr>
            <a:spLocks noGrp="1"/>
          </p:cNvSpPr>
          <p:nvPr>
            <p:ph type="subTitle" idx="13" hasCustomPrompt="1"/>
          </p:nvPr>
        </p:nvSpPr>
        <p:spPr>
          <a:xfrm>
            <a:off x="486833" y="1379571"/>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3" name="Content Placeholder 3"/>
          <p:cNvSpPr>
            <a:spLocks noGrp="1"/>
          </p:cNvSpPr>
          <p:nvPr>
            <p:ph idx="1"/>
          </p:nvPr>
        </p:nvSpPr>
        <p:spPr>
          <a:xfrm>
            <a:off x="486834" y="1828800"/>
            <a:ext cx="9410700"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6833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Round Photo">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6834" y="487680"/>
            <a:ext cx="5365751" cy="914400"/>
          </a:xfrm>
        </p:spPr>
        <p:txBody>
          <a:bodyPr/>
          <a:lstStyle>
            <a:lvl1pPr>
              <a:defRPr>
                <a:solidFill>
                  <a:schemeClr val="tx2"/>
                </a:solidFill>
              </a:defRPr>
            </a:lvl1pPr>
          </a:lstStyle>
          <a:p>
            <a:r>
              <a:rPr lang="en-US" dirty="0"/>
              <a:t>[Slide title, sentence case, </a:t>
            </a:r>
            <a:br>
              <a:rPr lang="en-US" dirty="0"/>
            </a:br>
            <a:r>
              <a:rPr lang="en-US" dirty="0"/>
              <a:t>two lines max]</a:t>
            </a:r>
          </a:p>
        </p:txBody>
      </p:sp>
      <p:sp>
        <p:nvSpPr>
          <p:cNvPr id="3" name="Content Placeholder 2"/>
          <p:cNvSpPr>
            <a:spLocks noGrp="1"/>
          </p:cNvSpPr>
          <p:nvPr>
            <p:ph idx="1"/>
          </p:nvPr>
        </p:nvSpPr>
        <p:spPr>
          <a:xfrm>
            <a:off x="486834" y="1828800"/>
            <a:ext cx="5365751"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3">
            <a:extLst>
              <a:ext uri="{FF2B5EF4-FFF2-40B4-BE49-F238E27FC236}">
                <a16:creationId xmlns:a16="http://schemas.microsoft.com/office/drawing/2014/main" id="{0C83D155-5105-4339-9C42-2AC87280980D}"/>
              </a:ext>
              <a:ext uri="{C183D7F6-B498-43B3-948B-1728B52AA6E4}">
                <adec:decorative xmlns:adec="http://schemas.microsoft.com/office/drawing/2017/decorative" val="0"/>
              </a:ext>
            </a:extLst>
          </p:cNvPr>
          <p:cNvSpPr>
            <a:spLocks noGrp="1"/>
          </p:cNvSpPr>
          <p:nvPr>
            <p:ph type="pic" sz="quarter" idx="14"/>
          </p:nvPr>
        </p:nvSpPr>
        <p:spPr bwMode="gray">
          <a:xfrm>
            <a:off x="7518401" y="791763"/>
            <a:ext cx="4673601" cy="5119957"/>
          </a:xfrm>
          <a:custGeom>
            <a:avLst/>
            <a:gdLst>
              <a:gd name="connsiteX0" fmla="*/ 1920240 w 3505201"/>
              <a:gd name="connsiteY0" fmla="*/ 0 h 3839968"/>
              <a:gd name="connsiteX1" fmla="*/ 3401990 w 3505201"/>
              <a:gd name="connsiteY1" fmla="*/ 698696 h 3839968"/>
              <a:gd name="connsiteX2" fmla="*/ 3505201 w 3505201"/>
              <a:gd name="connsiteY2" fmla="*/ 836699 h 3839968"/>
              <a:gd name="connsiteX3" fmla="*/ 3505201 w 3505201"/>
              <a:gd name="connsiteY3" fmla="*/ 3003269 h 3839968"/>
              <a:gd name="connsiteX4" fmla="*/ 3401990 w 3505201"/>
              <a:gd name="connsiteY4" fmla="*/ 3141272 h 3839968"/>
              <a:gd name="connsiteX5" fmla="*/ 1920240 w 3505201"/>
              <a:gd name="connsiteY5" fmla="*/ 3839968 h 3839968"/>
              <a:gd name="connsiteX6" fmla="*/ 0 w 3505201"/>
              <a:gd name="connsiteY6" fmla="*/ 1919984 h 3839968"/>
              <a:gd name="connsiteX7" fmla="*/ 1920240 w 3505201"/>
              <a:gd name="connsiteY7" fmla="*/ 0 h 383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201" h="3839968">
                <a:moveTo>
                  <a:pt x="1920240" y="0"/>
                </a:moveTo>
                <a:cubicBezTo>
                  <a:pt x="2516782" y="0"/>
                  <a:pt x="3049790" y="271985"/>
                  <a:pt x="3401990" y="698696"/>
                </a:cubicBezTo>
                <a:lnTo>
                  <a:pt x="3505201" y="836699"/>
                </a:lnTo>
                <a:lnTo>
                  <a:pt x="3505201" y="3003269"/>
                </a:lnTo>
                <a:lnTo>
                  <a:pt x="3401990" y="3141272"/>
                </a:lnTo>
                <a:cubicBezTo>
                  <a:pt x="3049790" y="3567983"/>
                  <a:pt x="2516782" y="3839968"/>
                  <a:pt x="1920240" y="3839968"/>
                </a:cubicBezTo>
                <a:cubicBezTo>
                  <a:pt x="859721" y="3839968"/>
                  <a:pt x="0" y="2980362"/>
                  <a:pt x="0" y="1919984"/>
                </a:cubicBezTo>
                <a:cubicBezTo>
                  <a:pt x="0" y="859606"/>
                  <a:pt x="859721" y="0"/>
                  <a:pt x="1920240" y="0"/>
                </a:cubicBezTo>
                <a:close/>
              </a:path>
            </a:pathLst>
          </a:custGeom>
          <a:solidFill>
            <a:srgbClr val="D0D1DB"/>
          </a:solidFill>
        </p:spPr>
        <p:txBody>
          <a:bodyPr wrap="square" anchor="ctr" anchorCtr="0">
            <a:noAutofit/>
          </a:bodyPr>
          <a:lstStyle>
            <a:lvl1pPr marL="0" indent="0" algn="ctr">
              <a:spcBef>
                <a:spcPts val="0"/>
              </a:spcBef>
              <a:buNone/>
              <a:defRPr sz="1067"/>
            </a:lvl1pPr>
          </a:lstStyle>
          <a:p>
            <a:r>
              <a:rPr lang="en-US"/>
              <a:t>Click icon to add picture</a:t>
            </a:r>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99002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Rectangle photo">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2AEB1DD-977D-1246-971C-1F1E59F32A7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10000"/>
          <a:stretch/>
        </p:blipFill>
        <p:spPr>
          <a:xfrm>
            <a:off x="6600527" y="1402080"/>
            <a:ext cx="940676" cy="5455921"/>
          </a:xfrm>
          <a:prstGeom prst="rect">
            <a:avLst/>
          </a:prstGeom>
        </p:spPr>
      </p:pic>
      <p:sp>
        <p:nvSpPr>
          <p:cNvPr id="10" name="Title 1"/>
          <p:cNvSpPr>
            <a:spLocks noGrp="1"/>
          </p:cNvSpPr>
          <p:nvPr>
            <p:ph type="title" hasCustomPrompt="1"/>
          </p:nvPr>
        </p:nvSpPr>
        <p:spPr>
          <a:xfrm>
            <a:off x="486834" y="487680"/>
            <a:ext cx="5365751" cy="914400"/>
          </a:xfrm>
        </p:spPr>
        <p:txBody>
          <a:bodyPr/>
          <a:lstStyle>
            <a:lvl1pPr>
              <a:defRPr>
                <a:solidFill>
                  <a:schemeClr val="tx2"/>
                </a:solidFill>
              </a:defRPr>
            </a:lvl1pPr>
          </a:lstStyle>
          <a:p>
            <a:r>
              <a:rPr lang="en-US" dirty="0"/>
              <a:t>[Slide title, sentence case, </a:t>
            </a:r>
            <a:br>
              <a:rPr lang="en-US" dirty="0"/>
            </a:br>
            <a:r>
              <a:rPr lang="en-US" dirty="0"/>
              <a:t>two lines max]</a:t>
            </a:r>
          </a:p>
        </p:txBody>
      </p:sp>
      <p:sp>
        <p:nvSpPr>
          <p:cNvPr id="3" name="Content Placeholder 2"/>
          <p:cNvSpPr>
            <a:spLocks noGrp="1"/>
          </p:cNvSpPr>
          <p:nvPr>
            <p:ph idx="1"/>
          </p:nvPr>
        </p:nvSpPr>
        <p:spPr>
          <a:xfrm>
            <a:off x="486834" y="1828800"/>
            <a:ext cx="5365751"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lvl1pPr>
              <a:defRPr>
                <a:solidFill>
                  <a:schemeClr val="bg1"/>
                </a:solidFill>
              </a:defRPr>
            </a:lvl1pPr>
          </a:lstStyle>
          <a:p>
            <a:fld id="{94C005EB-05AB-4350-8862-D44178390B49}" type="slidenum">
              <a:rPr lang="en-US" smtClean="0"/>
              <a:pPr/>
              <a:t>‹#›</a:t>
            </a:fld>
            <a:endParaRPr lang="en-US" dirty="0"/>
          </a:p>
        </p:txBody>
      </p:sp>
      <p:sp>
        <p:nvSpPr>
          <p:cNvPr id="4" name="Picture Placeholder 3">
            <a:extLst>
              <a:ext uri="{FF2B5EF4-FFF2-40B4-BE49-F238E27FC236}">
                <a16:creationId xmlns:a16="http://schemas.microsoft.com/office/drawing/2014/main" id="{3E7A4B4F-6C1A-B549-9EA8-B77400A6C353}"/>
              </a:ext>
            </a:extLst>
          </p:cNvPr>
          <p:cNvSpPr>
            <a:spLocks noGrp="1"/>
          </p:cNvSpPr>
          <p:nvPr>
            <p:ph type="pic" sz="quarter" idx="19"/>
          </p:nvPr>
        </p:nvSpPr>
        <p:spPr>
          <a:xfrm>
            <a:off x="6949440" y="0"/>
            <a:ext cx="5242560" cy="6858000"/>
          </a:xfrm>
          <a:solidFill>
            <a:schemeClr val="accent5"/>
          </a:solidFill>
        </p:spPr>
        <p:txBody>
          <a:bodyPr/>
          <a:lstStyle>
            <a:lvl1pPr>
              <a:buNone/>
              <a:defRPr/>
            </a:lvl1pPr>
          </a:lstStyle>
          <a:p>
            <a:r>
              <a:rPr lang="en-US"/>
              <a:t>Click icon to add picture</a:t>
            </a:r>
            <a:endParaRPr lang="en-US" dirty="0"/>
          </a:p>
        </p:txBody>
      </p:sp>
    </p:spTree>
    <p:extLst>
      <p:ext uri="{BB962C8B-B14F-4D97-AF65-F5344CB8AC3E}">
        <p14:creationId xmlns:p14="http://schemas.microsoft.com/office/powerpoint/2010/main" val="300221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alf and half - Navy">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C3100866-8E3A-314E-9360-92AF232FB92F}"/>
              </a:ext>
            </a:extLst>
          </p:cNvPr>
          <p:cNvSpPr/>
          <p:nvPr userDrawn="1"/>
        </p:nvSpPr>
        <p:spPr>
          <a:xfrm>
            <a:off x="4424285" y="0"/>
            <a:ext cx="7767715" cy="6858000"/>
          </a:xfrm>
          <a:custGeom>
            <a:avLst/>
            <a:gdLst>
              <a:gd name="connsiteX0" fmla="*/ 1014799 w 5825786"/>
              <a:gd name="connsiteY0" fmla="*/ 0 h 5143500"/>
              <a:gd name="connsiteX1" fmla="*/ 5587580 w 5825786"/>
              <a:gd name="connsiteY1" fmla="*/ 0 h 5143500"/>
              <a:gd name="connsiteX2" fmla="*/ 5825786 w 5825786"/>
              <a:gd name="connsiteY2" fmla="*/ 0 h 5143500"/>
              <a:gd name="connsiteX3" fmla="*/ 5825786 w 5825786"/>
              <a:gd name="connsiteY3" fmla="*/ 5143500 h 5143500"/>
              <a:gd name="connsiteX4" fmla="*/ 5587580 w 5825786"/>
              <a:gd name="connsiteY4" fmla="*/ 5143500 h 5143500"/>
              <a:gd name="connsiteX5" fmla="*/ 0 w 5825786"/>
              <a:gd name="connsiteY5" fmla="*/ 5143500 h 5143500"/>
              <a:gd name="connsiteX6" fmla="*/ 90882 w 5825786"/>
              <a:gd name="connsiteY6" fmla="*/ 5096538 h 5143500"/>
              <a:gd name="connsiteX7" fmla="*/ 1149917 w 5825786"/>
              <a:gd name="connsiteY7" fmla="*/ 1662883 h 5143500"/>
              <a:gd name="connsiteX8" fmla="*/ 1009920 w 5825786"/>
              <a:gd name="connsiteY8" fmla="*/ 22736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786" h="5143500">
                <a:moveTo>
                  <a:pt x="1014799" y="0"/>
                </a:moveTo>
                <a:lnTo>
                  <a:pt x="5587580" y="0"/>
                </a:lnTo>
                <a:lnTo>
                  <a:pt x="5825786" y="0"/>
                </a:lnTo>
                <a:lnTo>
                  <a:pt x="5825786" y="5143500"/>
                </a:lnTo>
                <a:lnTo>
                  <a:pt x="5587580" y="5143500"/>
                </a:lnTo>
                <a:lnTo>
                  <a:pt x="0" y="5143500"/>
                </a:lnTo>
                <a:lnTo>
                  <a:pt x="90882" y="5096538"/>
                </a:lnTo>
                <a:cubicBezTo>
                  <a:pt x="1443270" y="4342357"/>
                  <a:pt x="1447177" y="2594471"/>
                  <a:pt x="1149917" y="1662883"/>
                </a:cubicBezTo>
                <a:cubicBezTo>
                  <a:pt x="878068" y="810290"/>
                  <a:pt x="980151" y="169589"/>
                  <a:pt x="1009920" y="22736"/>
                </a:cubicBezTo>
                <a:close/>
              </a:path>
            </a:pathLst>
          </a:custGeom>
          <a:solidFill>
            <a:srgbClr val="001F5F"/>
          </a:solidFill>
          <a:ln>
            <a:noFill/>
          </a:ln>
        </p:spPr>
        <p:style>
          <a:lnRef idx="0">
            <a:schemeClr val="dk1"/>
          </a:lnRef>
          <a:fillRef idx="1">
            <a:schemeClr val="dk1"/>
          </a:fillRef>
          <a:effectRef idx="0">
            <a:schemeClr val="dk1"/>
          </a:effectRef>
          <a:fontRef idx="minor">
            <a:schemeClr val="lt1"/>
          </a:fontRef>
        </p:style>
        <p:txBody>
          <a:bodyPr wrap="square" rtlCol="0" anchor="ctr">
            <a:noAutofit/>
          </a:bodyPr>
          <a:lstStyle/>
          <a:p>
            <a:pPr algn="ctr"/>
            <a:endParaRPr lang="en-US" sz="1600"/>
          </a:p>
        </p:txBody>
      </p:sp>
      <p:sp>
        <p:nvSpPr>
          <p:cNvPr id="10" name="Title 1"/>
          <p:cNvSpPr>
            <a:spLocks noGrp="1"/>
          </p:cNvSpPr>
          <p:nvPr>
            <p:ph type="title" hasCustomPrompt="1"/>
          </p:nvPr>
        </p:nvSpPr>
        <p:spPr>
          <a:xfrm>
            <a:off x="486834" y="487680"/>
            <a:ext cx="4963708" cy="914400"/>
          </a:xfrm>
        </p:spPr>
        <p:txBody>
          <a:bodyPr/>
          <a:lstStyle>
            <a:lvl1pPr>
              <a:defRPr>
                <a:solidFill>
                  <a:schemeClr val="tx2"/>
                </a:solidFill>
              </a:defRPr>
            </a:lvl1pPr>
          </a:lstStyle>
          <a:p>
            <a:r>
              <a:rPr lang="en-US" dirty="0"/>
              <a:t>[Slide title, sentence case, two lines max]</a:t>
            </a:r>
          </a:p>
        </p:txBody>
      </p:sp>
      <p:sp>
        <p:nvSpPr>
          <p:cNvPr id="3" name="Content Placeholder 2"/>
          <p:cNvSpPr>
            <a:spLocks noGrp="1"/>
          </p:cNvSpPr>
          <p:nvPr>
            <p:ph idx="1"/>
          </p:nvPr>
        </p:nvSpPr>
        <p:spPr>
          <a:xfrm>
            <a:off x="486834" y="1828800"/>
            <a:ext cx="4963708" cy="43878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lvl1pPr>
              <a:defRPr>
                <a:solidFill>
                  <a:schemeClr val="bg1"/>
                </a:solidFill>
              </a:defRPr>
            </a:lvl1pPr>
          </a:lstStyle>
          <a:p>
            <a:fld id="{94C005EB-05AB-4350-8862-D44178390B49}" type="slidenum">
              <a:rPr lang="en-US" smtClean="0"/>
              <a:pPr/>
              <a:t>‹#›</a:t>
            </a:fld>
            <a:endParaRPr lang="en-US" dirty="0"/>
          </a:p>
        </p:txBody>
      </p:sp>
      <p:sp>
        <p:nvSpPr>
          <p:cNvPr id="15" name="Content Placeholder 2">
            <a:extLst>
              <a:ext uri="{FF2B5EF4-FFF2-40B4-BE49-F238E27FC236}">
                <a16:creationId xmlns:a16="http://schemas.microsoft.com/office/drawing/2014/main" id="{7EF7C9B8-EAC1-4B43-97D9-99566310F777}"/>
              </a:ext>
            </a:extLst>
          </p:cNvPr>
          <p:cNvSpPr>
            <a:spLocks noGrp="1"/>
          </p:cNvSpPr>
          <p:nvPr>
            <p:ph idx="19"/>
          </p:nvPr>
        </p:nvSpPr>
        <p:spPr>
          <a:xfrm>
            <a:off x="6338570" y="1828800"/>
            <a:ext cx="5365751" cy="43878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215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alf and half - Teal">
    <p:spTree>
      <p:nvGrpSpPr>
        <p:cNvPr id="1" name=""/>
        <p:cNvGrpSpPr/>
        <p:nvPr/>
      </p:nvGrpSpPr>
      <p:grpSpPr>
        <a:xfrm>
          <a:off x="0" y="0"/>
          <a:ext cx="0" cy="0"/>
          <a:chOff x="0" y="0"/>
          <a:chExt cx="0" cy="0"/>
        </a:xfrm>
      </p:grpSpPr>
      <p:sp>
        <p:nvSpPr>
          <p:cNvPr id="8" name="Graphic 8">
            <a:extLst>
              <a:ext uri="{FF2B5EF4-FFF2-40B4-BE49-F238E27FC236}">
                <a16:creationId xmlns:a16="http://schemas.microsoft.com/office/drawing/2014/main" id="{3526E079-816E-FB4C-B82B-44A5F689FBCF}"/>
              </a:ext>
            </a:extLst>
          </p:cNvPr>
          <p:cNvSpPr/>
          <p:nvPr userDrawn="1"/>
        </p:nvSpPr>
        <p:spPr>
          <a:xfrm>
            <a:off x="0" y="-1"/>
            <a:ext cx="6034528" cy="6858001"/>
          </a:xfrm>
          <a:custGeom>
            <a:avLst/>
            <a:gdLst>
              <a:gd name="connsiteX0" fmla="*/ 4370701 w 4868644"/>
              <a:gd name="connsiteY0" fmla="*/ 0 h 5165089"/>
              <a:gd name="connsiteX1" fmla="*/ 4804843 w 4868644"/>
              <a:gd name="connsiteY1" fmla="*/ 2399030 h 5165089"/>
              <a:gd name="connsiteX2" fmla="*/ 4081698 w 4868644"/>
              <a:gd name="connsiteY2" fmla="*/ 5165089 h 5165089"/>
              <a:gd name="connsiteX3" fmla="*/ 0 w 4868644"/>
              <a:gd name="connsiteY3" fmla="*/ 5165089 h 5165089"/>
              <a:gd name="connsiteX4" fmla="*/ 0 w 4868644"/>
              <a:gd name="connsiteY4" fmla="*/ 0 h 5165089"/>
              <a:gd name="connsiteX5" fmla="*/ 4370701 w 4868644"/>
              <a:gd name="connsiteY5" fmla="*/ 0 h 516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644" h="5165089">
                <a:moveTo>
                  <a:pt x="4370701" y="0"/>
                </a:moveTo>
                <a:cubicBezTo>
                  <a:pt x="4370701" y="0"/>
                  <a:pt x="5081115" y="1099820"/>
                  <a:pt x="4804843" y="2399030"/>
                </a:cubicBezTo>
                <a:cubicBezTo>
                  <a:pt x="4527298" y="3698239"/>
                  <a:pt x="4081698" y="4420869"/>
                  <a:pt x="4081698" y="5165089"/>
                </a:cubicBezTo>
                <a:lnTo>
                  <a:pt x="0" y="5165089"/>
                </a:lnTo>
                <a:lnTo>
                  <a:pt x="0" y="0"/>
                </a:lnTo>
                <a:lnTo>
                  <a:pt x="4370701" y="0"/>
                </a:lnTo>
                <a:close/>
              </a:path>
            </a:pathLst>
          </a:custGeom>
          <a:solidFill>
            <a:schemeClr val="tx2"/>
          </a:solidFill>
          <a:ln w="12726" cap="flat">
            <a:noFill/>
            <a:prstDash val="solid"/>
            <a:miter/>
          </a:ln>
        </p:spPr>
        <p:txBody>
          <a:bodyPr rtlCol="0" anchor="ctr"/>
          <a:lstStyle/>
          <a:p>
            <a:endParaRPr lang="en-US" sz="2400"/>
          </a:p>
        </p:txBody>
      </p:sp>
      <p:grpSp>
        <p:nvGrpSpPr>
          <p:cNvPr id="9" name="Pega Logo" descr="Pega">
            <a:extLst>
              <a:ext uri="{FF2B5EF4-FFF2-40B4-BE49-F238E27FC236}">
                <a16:creationId xmlns:a16="http://schemas.microsoft.com/office/drawing/2014/main" id="{3550108D-D0A1-404C-AB0B-49EDAF22FBF6}"/>
              </a:ext>
            </a:extLst>
          </p:cNvPr>
          <p:cNvGrpSpPr/>
          <p:nvPr userDrawn="1"/>
        </p:nvGrpSpPr>
        <p:grpSpPr>
          <a:xfrm>
            <a:off x="397084" y="6507197"/>
            <a:ext cx="914400" cy="269823"/>
            <a:chOff x="297813" y="4880397"/>
            <a:chExt cx="685800" cy="202367"/>
          </a:xfrm>
        </p:grpSpPr>
        <p:sp>
          <p:nvSpPr>
            <p:cNvPr id="11" name="AutoShape 3">
              <a:extLst>
                <a:ext uri="{FF2B5EF4-FFF2-40B4-BE49-F238E27FC236}">
                  <a16:creationId xmlns:a16="http://schemas.microsoft.com/office/drawing/2014/main" id="{21E4A6DF-2DF1-0C40-A319-4D47176AA1F0}"/>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2400"/>
            </a:p>
          </p:txBody>
        </p:sp>
        <p:sp>
          <p:nvSpPr>
            <p:cNvPr id="12" name="Freeform 5">
              <a:extLst>
                <a:ext uri="{FF2B5EF4-FFF2-40B4-BE49-F238E27FC236}">
                  <a16:creationId xmlns:a16="http://schemas.microsoft.com/office/drawing/2014/main" id="{A633375B-4A50-E54D-8442-DCF097F46C86}"/>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6">
              <a:extLst>
                <a:ext uri="{FF2B5EF4-FFF2-40B4-BE49-F238E27FC236}">
                  <a16:creationId xmlns:a16="http://schemas.microsoft.com/office/drawing/2014/main" id="{58AEA576-0EB3-CC4C-BE1D-566B88BFC10B}"/>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7">
              <a:extLst>
                <a:ext uri="{FF2B5EF4-FFF2-40B4-BE49-F238E27FC236}">
                  <a16:creationId xmlns:a16="http://schemas.microsoft.com/office/drawing/2014/main" id="{10FC6125-8F5A-D14A-8F54-E4FD705F95C3}"/>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10" name="Title 1"/>
          <p:cNvSpPr>
            <a:spLocks noGrp="1"/>
          </p:cNvSpPr>
          <p:nvPr>
            <p:ph type="title" hasCustomPrompt="1"/>
          </p:nvPr>
        </p:nvSpPr>
        <p:spPr>
          <a:xfrm>
            <a:off x="486834" y="487680"/>
            <a:ext cx="4963708" cy="914400"/>
          </a:xfrm>
        </p:spPr>
        <p:txBody>
          <a:bodyPr/>
          <a:lstStyle>
            <a:lvl1pPr>
              <a:defRPr>
                <a:solidFill>
                  <a:schemeClr val="bg1"/>
                </a:solidFill>
              </a:defRPr>
            </a:lvl1pPr>
          </a:lstStyle>
          <a:p>
            <a:r>
              <a:rPr lang="en-US" dirty="0"/>
              <a:t>[Slide title, sentence case, two lines max]</a:t>
            </a:r>
          </a:p>
        </p:txBody>
      </p:sp>
      <p:sp>
        <p:nvSpPr>
          <p:cNvPr id="3" name="Content Placeholder 2"/>
          <p:cNvSpPr>
            <a:spLocks noGrp="1"/>
          </p:cNvSpPr>
          <p:nvPr>
            <p:ph idx="1"/>
          </p:nvPr>
        </p:nvSpPr>
        <p:spPr>
          <a:xfrm>
            <a:off x="486834" y="1828800"/>
            <a:ext cx="4963708" cy="4387851"/>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22356AB-F039-974A-992E-AEB9A2FECA5B}"/>
              </a:ext>
            </a:extLst>
          </p:cNvPr>
          <p:cNvSpPr>
            <a:spLocks noGrp="1"/>
          </p:cNvSpPr>
          <p:nvPr>
            <p:ph type="sldNum" sz="quarter" idx="18"/>
          </p:nvPr>
        </p:nvSpPr>
        <p:spPr/>
        <p:txBody>
          <a:bodyPr/>
          <a:lstStyle/>
          <a:p>
            <a:fld id="{94C005EB-05AB-4350-8862-D44178390B49}" type="slidenum">
              <a:rPr lang="en-US" smtClean="0"/>
              <a:pPr/>
              <a:t>‹#›</a:t>
            </a:fld>
            <a:endParaRPr lang="en-US" dirty="0"/>
          </a:p>
        </p:txBody>
      </p:sp>
      <p:sp>
        <p:nvSpPr>
          <p:cNvPr id="15" name="Content Placeholder 2">
            <a:extLst>
              <a:ext uri="{FF2B5EF4-FFF2-40B4-BE49-F238E27FC236}">
                <a16:creationId xmlns:a16="http://schemas.microsoft.com/office/drawing/2014/main" id="{7EF7C9B8-EAC1-4B43-97D9-99566310F777}"/>
              </a:ext>
            </a:extLst>
          </p:cNvPr>
          <p:cNvSpPr>
            <a:spLocks noGrp="1"/>
          </p:cNvSpPr>
          <p:nvPr>
            <p:ph idx="19"/>
          </p:nvPr>
        </p:nvSpPr>
        <p:spPr>
          <a:xfrm>
            <a:off x="6338570" y="1828800"/>
            <a:ext cx="5365751" cy="43878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063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01">
    <p:bg>
      <p:bgPr>
        <a:solidFill>
          <a:schemeClr val="bg1"/>
        </a:solidFill>
        <a:effectLst/>
      </p:bgPr>
    </p:bg>
    <p:spTree>
      <p:nvGrpSpPr>
        <p:cNvPr id="1" name=""/>
        <p:cNvGrpSpPr/>
        <p:nvPr/>
      </p:nvGrpSpPr>
      <p:grpSpPr>
        <a:xfrm>
          <a:off x="0" y="0"/>
          <a:ext cx="0" cy="0"/>
          <a:chOff x="0" y="0"/>
          <a:chExt cx="0" cy="0"/>
        </a:xfrm>
      </p:grpSpPr>
      <p:pic>
        <p:nvPicPr>
          <p:cNvPr id="20" name="Picture 19" descr="Background pattern&#10;&#10;Description automatically generated">
            <a:extLst>
              <a:ext uri="{FF2B5EF4-FFF2-40B4-BE49-F238E27FC236}">
                <a16:creationId xmlns:a16="http://schemas.microsoft.com/office/drawing/2014/main" id="{EFBC4A19-4564-0949-85DB-B67074FCEF61}"/>
              </a:ext>
            </a:extLst>
          </p:cNvPr>
          <p:cNvPicPr>
            <a:picLocks noChangeAspect="1"/>
          </p:cNvPicPr>
          <p:nvPr userDrawn="1"/>
        </p:nvPicPr>
        <p:blipFill>
          <a:blip r:embed="rId2"/>
          <a:stretch>
            <a:fillRect/>
          </a:stretch>
        </p:blipFill>
        <p:spPr>
          <a:xfrm>
            <a:off x="1" y="0"/>
            <a:ext cx="12181172" cy="685800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BDF89B67-56F3-C54C-8FC9-98133AECD28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084" y="6512262"/>
            <a:ext cx="914400" cy="264759"/>
          </a:xfrm>
          <a:prstGeom prst="rect">
            <a:avLst/>
          </a:prstGeom>
        </p:spPr>
      </p:pic>
      <p:sp>
        <p:nvSpPr>
          <p:cNvPr id="7" name="Title 1"/>
          <p:cNvSpPr>
            <a:spLocks noGrp="1"/>
          </p:cNvSpPr>
          <p:nvPr>
            <p:ph type="ctrTitle" hasCustomPrompt="1"/>
          </p:nvPr>
        </p:nvSpPr>
        <p:spPr>
          <a:xfrm>
            <a:off x="486835" y="486834"/>
            <a:ext cx="7376584" cy="3352799"/>
          </a:xfrm>
        </p:spPr>
        <p:txBody>
          <a:bodyPr anchor="b" anchorCtr="0">
            <a:noAutofit/>
          </a:bodyPr>
          <a:lstStyle>
            <a:lvl1pPr>
              <a:defRPr sz="5867" b="0" spc="-133" baseline="0">
                <a:solidFill>
                  <a:schemeClr val="tx1"/>
                </a:solidFill>
              </a:defRPr>
            </a:lvl1pPr>
          </a:lstStyle>
          <a:p>
            <a:r>
              <a:rPr lang="en-US" dirty="0"/>
              <a:t>[Section header title, sentence case]</a:t>
            </a:r>
          </a:p>
        </p:txBody>
      </p:sp>
      <p:sp>
        <p:nvSpPr>
          <p:cNvPr id="8" name="Subtitle 2"/>
          <p:cNvSpPr>
            <a:spLocks noGrp="1"/>
          </p:cNvSpPr>
          <p:nvPr>
            <p:ph type="subTitle" idx="1" hasCustomPrompt="1"/>
          </p:nvPr>
        </p:nvSpPr>
        <p:spPr>
          <a:xfrm>
            <a:off x="486835" y="4023360"/>
            <a:ext cx="7376584" cy="2193291"/>
          </a:xfrm>
        </p:spPr>
        <p:txBody>
          <a:bodyPr>
            <a:noAutofit/>
          </a:bodyPr>
          <a:lstStyle>
            <a:lvl1pPr marL="0" indent="0" algn="l">
              <a:spcBef>
                <a:spcPts val="0"/>
              </a:spcBef>
              <a:buNone/>
              <a:defRPr sz="1600" baseline="0">
                <a:solidFill>
                  <a:schemeClr val="bg2"/>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dirty="0"/>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6612450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Full Photo and Text - Teal Rectangle">
    <p:bg>
      <p:bgPr>
        <a:blipFill dpi="0" rotWithShape="1">
          <a:blip r:embed="rId2">
            <a:lum/>
            <a:extLst>
              <a:ext uri="{BEBA8EAE-BF5A-486C-A8C5-ECC9F3942E4B}">
                <a14:imgProps xmlns:a14="http://schemas.microsoft.com/office/drawing/2010/main">
                  <a14:imgLayer r:embed="rId3">
                    <a14:imgEffect>
                      <a14:colorTemperature colorTemp="11500"/>
                    </a14:imgEffect>
                    <a14:imgEffect>
                      <a14:saturation sat="2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EDC37EA-A927-A045-9602-CA002BF997D8}"/>
              </a:ext>
              <a:ext uri="{C183D7F6-B498-43B3-948B-1728B52AA6E4}">
                <adec:decorative xmlns:adec="http://schemas.microsoft.com/office/drawing/2017/decorative" val="1"/>
              </a:ext>
            </a:extLst>
          </p:cNvPr>
          <p:cNvSpPr/>
          <p:nvPr userDrawn="1"/>
        </p:nvSpPr>
        <p:spPr bwMode="hidden">
          <a:xfrm>
            <a:off x="0" y="0"/>
            <a:ext cx="6096000" cy="6858000"/>
          </a:xfrm>
          <a:prstGeom prst="rect">
            <a:avLst/>
          </a:prstGeom>
          <a:solidFill>
            <a:schemeClr val="accent6">
              <a:alpha val="80000"/>
            </a:schemeClr>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600" dirty="0"/>
          </a:p>
        </p:txBody>
      </p:sp>
      <p:grpSp>
        <p:nvGrpSpPr>
          <p:cNvPr id="7" name="Pega Logo" descr="Pega">
            <a:extLst>
              <a:ext uri="{FF2B5EF4-FFF2-40B4-BE49-F238E27FC236}">
                <a16:creationId xmlns:a16="http://schemas.microsoft.com/office/drawing/2014/main" id="{5E20FC1A-DACB-4C41-B940-DDFA2628536A}"/>
              </a:ext>
            </a:extLst>
          </p:cNvPr>
          <p:cNvGrpSpPr/>
          <p:nvPr userDrawn="1"/>
        </p:nvGrpSpPr>
        <p:grpSpPr>
          <a:xfrm>
            <a:off x="397084" y="6507197"/>
            <a:ext cx="914400" cy="269823"/>
            <a:chOff x="297813" y="4880397"/>
            <a:chExt cx="685800" cy="202367"/>
          </a:xfrm>
        </p:grpSpPr>
        <p:sp>
          <p:nvSpPr>
            <p:cNvPr id="8" name="AutoShape 3">
              <a:extLst>
                <a:ext uri="{FF2B5EF4-FFF2-40B4-BE49-F238E27FC236}">
                  <a16:creationId xmlns:a16="http://schemas.microsoft.com/office/drawing/2014/main" id="{790B1FEE-18E8-2748-8646-A3B3990E98A7}"/>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2400" dirty="0"/>
            </a:p>
          </p:txBody>
        </p:sp>
        <p:sp>
          <p:nvSpPr>
            <p:cNvPr id="9" name="Freeform 5">
              <a:extLst>
                <a:ext uri="{FF2B5EF4-FFF2-40B4-BE49-F238E27FC236}">
                  <a16:creationId xmlns:a16="http://schemas.microsoft.com/office/drawing/2014/main" id="{2DF172CD-A600-3348-B26C-A9C3C6497AEA}"/>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0" name="Freeform 6">
              <a:extLst>
                <a:ext uri="{FF2B5EF4-FFF2-40B4-BE49-F238E27FC236}">
                  <a16:creationId xmlns:a16="http://schemas.microsoft.com/office/drawing/2014/main" id="{0D893530-1B41-3142-8611-ACBDD761F65F}"/>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1" name="Freeform 7">
              <a:extLst>
                <a:ext uri="{FF2B5EF4-FFF2-40B4-BE49-F238E27FC236}">
                  <a16:creationId xmlns:a16="http://schemas.microsoft.com/office/drawing/2014/main" id="{4F3711FF-1A58-8B45-AE88-281E46747E15}"/>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15" name="Text Placeholder 1">
            <a:extLst>
              <a:ext uri="{FF2B5EF4-FFF2-40B4-BE49-F238E27FC236}">
                <a16:creationId xmlns:a16="http://schemas.microsoft.com/office/drawing/2014/main" id="{7452D8CA-1B10-E147-B233-3C59E0B0CC21}"/>
              </a:ext>
            </a:extLst>
          </p:cNvPr>
          <p:cNvSpPr>
            <a:spLocks noGrp="1"/>
          </p:cNvSpPr>
          <p:nvPr>
            <p:ph type="body" sz="quarter" idx="12" hasCustomPrompt="1"/>
          </p:nvPr>
        </p:nvSpPr>
        <p:spPr>
          <a:xfrm>
            <a:off x="486833" y="486834"/>
            <a:ext cx="5063256" cy="5729817"/>
          </a:xfrm>
        </p:spPr>
        <p:txBody>
          <a:bodyPr tIns="118872" anchor="ctr" anchorCtr="0"/>
          <a:lstStyle>
            <a:lvl1pPr marL="0" indent="0">
              <a:lnSpc>
                <a:spcPct val="90000"/>
              </a:lnSpc>
              <a:spcBef>
                <a:spcPts val="0"/>
              </a:spcBef>
              <a:buFontTx/>
              <a:buNone/>
              <a:defRPr sz="4800" b="0">
                <a:solidFill>
                  <a:schemeClr val="bg1"/>
                </a:solidFill>
              </a:defRPr>
            </a:lvl1pPr>
            <a:lvl2pPr marL="0" indent="0">
              <a:spcBef>
                <a:spcPts val="1200"/>
              </a:spcBef>
              <a:buSzPct val="120000"/>
              <a:buFontTx/>
              <a:buNone/>
              <a:defRPr sz="2400" b="1">
                <a:solidFill>
                  <a:schemeClr val="tx1"/>
                </a:solidFill>
              </a:defRPr>
            </a:lvl2pPr>
            <a:lvl3pPr marL="243834" indent="-243834">
              <a:spcBef>
                <a:spcPts val="1200"/>
              </a:spcBef>
              <a:buSzPct val="120000"/>
              <a:buFont typeface="Calibri" panose="020F0502020204030204" pitchFamily="34" charset="0"/>
              <a:buChar char="•"/>
              <a:defRPr>
                <a:solidFill>
                  <a:schemeClr val="bg1"/>
                </a:solidFill>
              </a:defRPr>
            </a:lvl3pPr>
            <a:lvl4pPr marL="487668">
              <a:defRPr>
                <a:solidFill>
                  <a:schemeClr val="bg1"/>
                </a:solidFill>
              </a:defRPr>
            </a:lvl4pPr>
            <a:lvl5pPr marL="731502">
              <a:defRPr>
                <a:solidFill>
                  <a:schemeClr val="bg1"/>
                </a:solidFill>
              </a:defRPr>
            </a:lvl5pPr>
            <a:lvl6pPr marL="975336">
              <a:defRPr>
                <a:solidFill>
                  <a:schemeClr val="bg1"/>
                </a:solidFill>
              </a:defRPr>
            </a:lvl6pPr>
            <a:lvl7pPr marL="1219170">
              <a:defRPr>
                <a:solidFill>
                  <a:schemeClr val="bg1"/>
                </a:solidFill>
              </a:defRPr>
            </a:lvl7pPr>
            <a:lvl8pPr marL="1463003">
              <a:defRPr>
                <a:solidFill>
                  <a:schemeClr val="bg1"/>
                </a:solidFill>
              </a:defRPr>
            </a:lvl8pPr>
            <a:lvl9pPr marL="1706837">
              <a:defRPr>
                <a:solidFill>
                  <a:schemeClr val="bg1"/>
                </a:solidFill>
              </a:defRPr>
            </a:lvl9pPr>
          </a:lstStyle>
          <a:p>
            <a:pPr lvl="0"/>
            <a:r>
              <a:rPr lang="en-US" dirty="0"/>
              <a:t>[Large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Footer Placeholder 2">
            <a:extLst>
              <a:ext uri="{FF2B5EF4-FFF2-40B4-BE49-F238E27FC236}">
                <a16:creationId xmlns:a16="http://schemas.microsoft.com/office/drawing/2014/main" id="{B62BB80F-D86B-E74B-9604-EDC761C06C50}"/>
              </a:ext>
            </a:extLst>
          </p:cNvPr>
          <p:cNvSpPr>
            <a:spLocks noGrp="1"/>
          </p:cNvSpPr>
          <p:nvPr>
            <p:ph type="ftr" sz="quarter" idx="13"/>
          </p:nvPr>
        </p:nvSpPr>
        <p:spPr/>
        <p:txBody>
          <a:bodyPr/>
          <a:lstStyle>
            <a:lvl1pPr>
              <a:defRPr>
                <a:solidFill>
                  <a:schemeClr val="bg1"/>
                </a:solidFill>
              </a:defRPr>
            </a:lvl1pPr>
          </a:lstStyle>
          <a:p>
            <a:endParaRPr lang="en-US" dirty="0"/>
          </a:p>
        </p:txBody>
      </p:sp>
      <p:sp>
        <p:nvSpPr>
          <p:cNvPr id="5" name="Slide Number Placeholder 3">
            <a:extLst>
              <a:ext uri="{FF2B5EF4-FFF2-40B4-BE49-F238E27FC236}">
                <a16:creationId xmlns:a16="http://schemas.microsoft.com/office/drawing/2014/main" id="{3D2A5E67-64A9-594B-BE38-8DFC3B58C78C}"/>
              </a:ext>
            </a:extLst>
          </p:cNvPr>
          <p:cNvSpPr>
            <a:spLocks noGrp="1"/>
          </p:cNvSpPr>
          <p:nvPr>
            <p:ph type="sldNum" sz="quarter" idx="14"/>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43572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02">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5BD84AB-8CFA-B441-9C02-41468CCAFE50}"/>
              </a:ext>
            </a:extLst>
          </p:cNvPr>
          <p:cNvPicPr>
            <a:picLocks noChangeAspect="1"/>
          </p:cNvPicPr>
          <p:nvPr userDrawn="1"/>
        </p:nvPicPr>
        <p:blipFill>
          <a:blip r:embed="rId2"/>
          <a:stretch>
            <a:fillRect/>
          </a:stretch>
        </p:blipFill>
        <p:spPr>
          <a:xfrm>
            <a:off x="1" y="0"/>
            <a:ext cx="12181172" cy="6858000"/>
          </a:xfrm>
          <a:prstGeom prst="rect">
            <a:avLst/>
          </a:prstGeom>
        </p:spPr>
      </p:pic>
      <p:sp>
        <p:nvSpPr>
          <p:cNvPr id="7" name="Title 1"/>
          <p:cNvSpPr>
            <a:spLocks noGrp="1"/>
          </p:cNvSpPr>
          <p:nvPr>
            <p:ph type="ctrTitle" hasCustomPrompt="1"/>
          </p:nvPr>
        </p:nvSpPr>
        <p:spPr>
          <a:xfrm>
            <a:off x="486835" y="486834"/>
            <a:ext cx="7376584" cy="3352799"/>
          </a:xfrm>
        </p:spPr>
        <p:txBody>
          <a:bodyPr anchor="b" anchorCtr="0">
            <a:noAutofit/>
          </a:bodyPr>
          <a:lstStyle>
            <a:lvl1pPr>
              <a:defRPr sz="5867" b="0" spc="-133" baseline="0">
                <a:solidFill>
                  <a:schemeClr val="tx1"/>
                </a:solidFill>
              </a:defRPr>
            </a:lvl1pPr>
          </a:lstStyle>
          <a:p>
            <a:r>
              <a:rPr lang="en-US" dirty="0"/>
              <a:t>[Section header title, sentence case]</a:t>
            </a:r>
          </a:p>
        </p:txBody>
      </p:sp>
      <p:sp>
        <p:nvSpPr>
          <p:cNvPr id="8" name="Subtitle 2"/>
          <p:cNvSpPr>
            <a:spLocks noGrp="1"/>
          </p:cNvSpPr>
          <p:nvPr>
            <p:ph type="subTitle" idx="1" hasCustomPrompt="1"/>
          </p:nvPr>
        </p:nvSpPr>
        <p:spPr>
          <a:xfrm>
            <a:off x="486835" y="4023360"/>
            <a:ext cx="7376584" cy="2193291"/>
          </a:xfrm>
        </p:spPr>
        <p:txBody>
          <a:bodyPr>
            <a:noAutofit/>
          </a:bodyPr>
          <a:lstStyle>
            <a:lvl1pPr marL="0" indent="0" algn="l">
              <a:spcBef>
                <a:spcPts val="0"/>
              </a:spcBef>
              <a:buNone/>
              <a:defRPr sz="1600" baseline="0">
                <a:solidFill>
                  <a:schemeClr val="bg2"/>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dirty="0"/>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pic>
        <p:nvPicPr>
          <p:cNvPr id="17" name="Picture 16" descr="A picture containing drawing&#10;&#10;Description automatically generated">
            <a:extLst>
              <a:ext uri="{FF2B5EF4-FFF2-40B4-BE49-F238E27FC236}">
                <a16:creationId xmlns:a16="http://schemas.microsoft.com/office/drawing/2014/main" id="{6606217D-9070-1B42-BA59-41ABF351D18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084" y="6512262"/>
            <a:ext cx="914400" cy="264759"/>
          </a:xfrm>
          <a:prstGeom prst="rect">
            <a:avLst/>
          </a:prstGeom>
        </p:spPr>
      </p:pic>
    </p:spTree>
    <p:extLst>
      <p:ext uri="{BB962C8B-B14F-4D97-AF65-F5344CB8AC3E}">
        <p14:creationId xmlns:p14="http://schemas.microsoft.com/office/powerpoint/2010/main" val="2391618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03">
    <p:bg>
      <p:bgPr>
        <a:solidFill>
          <a:schemeClr val="bg1"/>
        </a:solidFill>
        <a:effectLst/>
      </p:bgPr>
    </p:bg>
    <p:spTree>
      <p:nvGrpSpPr>
        <p:cNvPr id="1" name=""/>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41BD703A-9815-A543-ACA6-44FEA0C21262}"/>
              </a:ext>
            </a:extLst>
          </p:cNvPr>
          <p:cNvPicPr>
            <a:picLocks noChangeAspect="1"/>
          </p:cNvPicPr>
          <p:nvPr userDrawn="1"/>
        </p:nvPicPr>
        <p:blipFill>
          <a:blip r:embed="rId2"/>
          <a:stretch>
            <a:fillRect/>
          </a:stretch>
        </p:blipFill>
        <p:spPr>
          <a:xfrm>
            <a:off x="1" y="0"/>
            <a:ext cx="12181172" cy="6858000"/>
          </a:xfrm>
          <a:prstGeom prst="rect">
            <a:avLst/>
          </a:prstGeom>
        </p:spPr>
      </p:pic>
      <p:sp>
        <p:nvSpPr>
          <p:cNvPr id="7" name="Title 1"/>
          <p:cNvSpPr>
            <a:spLocks noGrp="1"/>
          </p:cNvSpPr>
          <p:nvPr>
            <p:ph type="ctrTitle" hasCustomPrompt="1"/>
          </p:nvPr>
        </p:nvSpPr>
        <p:spPr>
          <a:xfrm>
            <a:off x="486835" y="486834"/>
            <a:ext cx="7376584" cy="3352799"/>
          </a:xfrm>
        </p:spPr>
        <p:txBody>
          <a:bodyPr anchor="b" anchorCtr="0">
            <a:noAutofit/>
          </a:bodyPr>
          <a:lstStyle>
            <a:lvl1pPr>
              <a:defRPr sz="5867" b="0" spc="-133" baseline="0">
                <a:solidFill>
                  <a:schemeClr val="tx1"/>
                </a:solidFill>
              </a:defRPr>
            </a:lvl1pPr>
          </a:lstStyle>
          <a:p>
            <a:r>
              <a:rPr lang="en-US" dirty="0"/>
              <a:t>[Section header title, sentence case]</a:t>
            </a:r>
          </a:p>
        </p:txBody>
      </p:sp>
      <p:sp>
        <p:nvSpPr>
          <p:cNvPr id="8" name="Subtitle 2"/>
          <p:cNvSpPr>
            <a:spLocks noGrp="1"/>
          </p:cNvSpPr>
          <p:nvPr>
            <p:ph type="subTitle" idx="1" hasCustomPrompt="1"/>
          </p:nvPr>
        </p:nvSpPr>
        <p:spPr>
          <a:xfrm>
            <a:off x="486835" y="4023360"/>
            <a:ext cx="7376584" cy="2193291"/>
          </a:xfrm>
        </p:spPr>
        <p:txBody>
          <a:bodyPr>
            <a:noAutofit/>
          </a:bodyPr>
          <a:lstStyle>
            <a:lvl1pPr marL="0" indent="0" algn="l">
              <a:spcBef>
                <a:spcPts val="0"/>
              </a:spcBef>
              <a:buNone/>
              <a:defRPr sz="1600" baseline="0">
                <a:solidFill>
                  <a:schemeClr val="bg2"/>
                </a:solidFill>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r>
              <a:rPr lang="en-US" dirty="0"/>
              <a:t>[Optional subtitle, sentence case]</a:t>
            </a:r>
          </a:p>
        </p:txBody>
      </p:sp>
      <p:sp>
        <p:nvSpPr>
          <p:cNvPr id="3" name="Slide Number Placeholder 3"/>
          <p:cNvSpPr>
            <a:spLocks noGrp="1"/>
          </p:cNvSpPr>
          <p:nvPr>
            <p:ph type="sldNum" sz="quarter" idx="11"/>
          </p:nvPr>
        </p:nvSpPr>
        <p:spPr/>
        <p:txBody>
          <a:bodyPr/>
          <a:lstStyle>
            <a:lvl1pPr>
              <a:defRPr>
                <a:solidFill>
                  <a:schemeClr val="tx1"/>
                </a:solidFill>
              </a:defRPr>
            </a:lvl1pPr>
          </a:lstStyle>
          <a:p>
            <a:fld id="{94C005EB-05AB-4350-8862-D44178390B49}" type="slidenum">
              <a:rPr lang="en-US" smtClean="0"/>
              <a:pPr/>
              <a:t>‹#›</a:t>
            </a:fld>
            <a:endParaRPr lang="en-US" dirty="0"/>
          </a:p>
        </p:txBody>
      </p:sp>
      <p:pic>
        <p:nvPicPr>
          <p:cNvPr id="19" name="Picture 18" descr="A picture containing drawing&#10;&#10;Description automatically generated">
            <a:extLst>
              <a:ext uri="{FF2B5EF4-FFF2-40B4-BE49-F238E27FC236}">
                <a16:creationId xmlns:a16="http://schemas.microsoft.com/office/drawing/2014/main" id="{EBBCC3D1-D17F-6B44-A9E1-057F52C594A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084" y="6512262"/>
            <a:ext cx="914400" cy="264759"/>
          </a:xfrm>
          <a:prstGeom prst="rect">
            <a:avLst/>
          </a:prstGeom>
        </p:spPr>
      </p:pic>
    </p:spTree>
    <p:extLst>
      <p:ext uri="{BB962C8B-B14F-4D97-AF65-F5344CB8AC3E}">
        <p14:creationId xmlns:p14="http://schemas.microsoft.com/office/powerpoint/2010/main" val="16083257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creenshot 01">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ACDBBBF-9AB3-154F-86F1-618D1F04837F}"/>
              </a:ext>
              <a:ext uri="{C183D7F6-B498-43B3-948B-1728B52AA6E4}">
                <adec:decorative xmlns:adec="http://schemas.microsoft.com/office/drawing/2017/decorative" val="1"/>
              </a:ext>
            </a:extLst>
          </p:cNvPr>
          <p:cNvSpPr/>
          <p:nvPr userDrawn="1"/>
        </p:nvSpPr>
        <p:spPr bwMode="hidden">
          <a:xfrm>
            <a:off x="0" y="2133600"/>
            <a:ext cx="12192000" cy="4724400"/>
          </a:xfrm>
          <a:prstGeom prst="rect">
            <a:avLst/>
          </a:prstGeom>
          <a:solidFill>
            <a:schemeClr val="tx2"/>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sz="1600"/>
          </a:p>
        </p:txBody>
      </p:sp>
      <p:grpSp>
        <p:nvGrpSpPr>
          <p:cNvPr id="7" name="Pega Logo" descr="Pega">
            <a:extLst>
              <a:ext uri="{FF2B5EF4-FFF2-40B4-BE49-F238E27FC236}">
                <a16:creationId xmlns:a16="http://schemas.microsoft.com/office/drawing/2014/main" id="{E2C0F563-4165-2749-A6B8-7A13AFEE3070}"/>
              </a:ext>
            </a:extLst>
          </p:cNvPr>
          <p:cNvGrpSpPr/>
          <p:nvPr userDrawn="1"/>
        </p:nvGrpSpPr>
        <p:grpSpPr>
          <a:xfrm>
            <a:off x="397084" y="6507197"/>
            <a:ext cx="914400" cy="269823"/>
            <a:chOff x="297813" y="4880397"/>
            <a:chExt cx="685800" cy="202367"/>
          </a:xfrm>
        </p:grpSpPr>
        <p:sp>
          <p:nvSpPr>
            <p:cNvPr id="11" name="AutoShape 3">
              <a:extLst>
                <a:ext uri="{FF2B5EF4-FFF2-40B4-BE49-F238E27FC236}">
                  <a16:creationId xmlns:a16="http://schemas.microsoft.com/office/drawing/2014/main" id="{FF19B391-3792-EC47-8177-0F6112B36FBD}"/>
                </a:ext>
              </a:extLst>
            </p:cNvPr>
            <p:cNvSpPr>
              <a:spLocks noChangeAspect="1" noChangeArrowheads="1" noTextEdit="1"/>
            </p:cNvSpPr>
            <p:nvPr userDrawn="1"/>
          </p:nvSpPr>
          <p:spPr bwMode="invGray">
            <a:xfrm>
              <a:off x="297813" y="4880397"/>
              <a:ext cx="685800" cy="202367"/>
            </a:xfrm>
            <a:prstGeom prst="rect">
              <a:avLst/>
            </a:prstGeom>
            <a:noFill/>
            <a:ln>
              <a:noFill/>
            </a:ln>
          </p:spPr>
          <p:txBody>
            <a:bodyPr vert="horz" wrap="square" lIns="91440" tIns="45720" rIns="91440" bIns="45720" numCol="1" anchor="t" anchorCtr="0" compatLnSpc="1">
              <a:prstTxWarp prst="textNoShape">
                <a:avLst/>
              </a:prstTxWarp>
            </a:bodyPr>
            <a:lstStyle/>
            <a:p>
              <a:endParaRPr lang="en-US" sz="2400"/>
            </a:p>
          </p:txBody>
        </p:sp>
        <p:sp>
          <p:nvSpPr>
            <p:cNvPr id="12" name="Freeform 5">
              <a:extLst>
                <a:ext uri="{FF2B5EF4-FFF2-40B4-BE49-F238E27FC236}">
                  <a16:creationId xmlns:a16="http://schemas.microsoft.com/office/drawing/2014/main" id="{0631DBB3-61E3-0C44-8DBF-CBE95A307CA3}"/>
                </a:ext>
              </a:extLst>
            </p:cNvPr>
            <p:cNvSpPr>
              <a:spLocks noEditPoints="1"/>
            </p:cNvSpPr>
            <p:nvPr/>
          </p:nvSpPr>
          <p:spPr bwMode="invGray">
            <a:xfrm>
              <a:off x="347915" y="4914593"/>
              <a:ext cx="282226" cy="133974"/>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6">
              <a:extLst>
                <a:ext uri="{FF2B5EF4-FFF2-40B4-BE49-F238E27FC236}">
                  <a16:creationId xmlns:a16="http://schemas.microsoft.com/office/drawing/2014/main" id="{B967A7A2-5735-FE4C-9F73-57BFA512E1CD}"/>
                </a:ext>
              </a:extLst>
            </p:cNvPr>
            <p:cNvSpPr>
              <a:spLocks noEditPoints="1"/>
            </p:cNvSpPr>
            <p:nvPr/>
          </p:nvSpPr>
          <p:spPr bwMode="invGray">
            <a:xfrm>
              <a:off x="397787" y="4962608"/>
              <a:ext cx="172140" cy="59024"/>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4" name="Freeform 7">
              <a:extLst>
                <a:ext uri="{FF2B5EF4-FFF2-40B4-BE49-F238E27FC236}">
                  <a16:creationId xmlns:a16="http://schemas.microsoft.com/office/drawing/2014/main" id="{98BC781C-4904-DD41-B28D-E36178FCE96E}"/>
                </a:ext>
              </a:extLst>
            </p:cNvPr>
            <p:cNvSpPr>
              <a:spLocks noEditPoints="1"/>
            </p:cNvSpPr>
            <p:nvPr/>
          </p:nvSpPr>
          <p:spPr bwMode="invGray">
            <a:xfrm>
              <a:off x="657491" y="4945276"/>
              <a:ext cx="262001" cy="7284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pic>
        <p:nvPicPr>
          <p:cNvPr id="15" name="Computer">
            <a:extLst>
              <a:ext uri="{FF2B5EF4-FFF2-40B4-BE49-F238E27FC236}">
                <a16:creationId xmlns:a16="http://schemas.microsoft.com/office/drawing/2014/main" id="{A3CF9AEA-F68F-EF4C-AA3D-EA5DAAF66BA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6339421" y="1592659"/>
            <a:ext cx="6093879" cy="4643223"/>
          </a:xfrm>
          <a:prstGeom prst="rect">
            <a:avLst/>
          </a:prstGeom>
        </p:spPr>
      </p:pic>
      <p:sp>
        <p:nvSpPr>
          <p:cNvPr id="2" name="Title 1">
            <a:extLst>
              <a:ext uri="{FF2B5EF4-FFF2-40B4-BE49-F238E27FC236}">
                <a16:creationId xmlns:a16="http://schemas.microsoft.com/office/drawing/2014/main" id="{F80560AA-8D17-4849-940B-8979A31C195D}"/>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19" name="Subtitle 2">
            <a:extLst>
              <a:ext uri="{FF2B5EF4-FFF2-40B4-BE49-F238E27FC236}">
                <a16:creationId xmlns:a16="http://schemas.microsoft.com/office/drawing/2014/main" id="{1D981149-6F22-F34C-A7EC-458B378114D2}"/>
              </a:ext>
            </a:extLst>
          </p:cNvPr>
          <p:cNvSpPr>
            <a:spLocks noGrp="1"/>
          </p:cNvSpPr>
          <p:nvPr>
            <p:ph type="subTitle" idx="13" hasCustomPrompt="1"/>
          </p:nvPr>
        </p:nvSpPr>
        <p:spPr>
          <a:xfrm>
            <a:off x="486834" y="1143519"/>
            <a:ext cx="5365748" cy="731520"/>
          </a:xfrm>
        </p:spPr>
        <p:txBody>
          <a:bodyPr>
            <a:noAutofit/>
          </a:bodyPr>
          <a:lstStyle>
            <a:lvl1pPr marL="0" indent="0" algn="l">
              <a:spcBef>
                <a:spcPts val="0"/>
              </a:spcBef>
              <a:buNone/>
              <a:defRPr sz="2133" baseline="0">
                <a:solidFill>
                  <a:schemeClr val="tx1"/>
                </a:solidFill>
              </a:defRPr>
            </a:lvl1pPr>
            <a:lvl2pPr marL="0" indent="0" algn="l">
              <a:spcBef>
                <a:spcPts val="0"/>
              </a:spcBef>
              <a:buNone/>
              <a:defRPr sz="2133">
                <a:solidFill>
                  <a:schemeClr val="tx1"/>
                </a:solidFill>
              </a:defRPr>
            </a:lvl2pPr>
            <a:lvl3pPr marL="0" indent="0" algn="l">
              <a:spcBef>
                <a:spcPts val="0"/>
              </a:spcBef>
              <a:buNone/>
              <a:defRPr sz="2133">
                <a:solidFill>
                  <a:schemeClr val="tx1"/>
                </a:solidFill>
              </a:defRPr>
            </a:lvl3pPr>
            <a:lvl4pPr marL="0" indent="0" algn="l">
              <a:spcBef>
                <a:spcPts val="0"/>
              </a:spcBef>
              <a:buNone/>
              <a:defRPr sz="2133">
                <a:solidFill>
                  <a:schemeClr val="tx1"/>
                </a:solidFill>
              </a:defRPr>
            </a:lvl4pPr>
            <a:lvl5pPr marL="0" indent="0" algn="l">
              <a:spcBef>
                <a:spcPts val="0"/>
              </a:spcBef>
              <a:buNone/>
              <a:defRPr sz="2133">
                <a:solidFill>
                  <a:schemeClr val="tx1"/>
                </a:solidFill>
              </a:defRPr>
            </a:lvl5pPr>
            <a:lvl6pPr marL="0" indent="0" algn="l">
              <a:spcBef>
                <a:spcPts val="0"/>
              </a:spcBef>
              <a:buNone/>
              <a:defRPr sz="2133">
                <a:solidFill>
                  <a:schemeClr val="tx1"/>
                </a:solidFill>
              </a:defRPr>
            </a:lvl6pPr>
            <a:lvl7pPr marL="0" indent="0" algn="l">
              <a:spcBef>
                <a:spcPts val="0"/>
              </a:spcBef>
              <a:buNone/>
              <a:defRPr sz="2133">
                <a:solidFill>
                  <a:schemeClr val="tx1"/>
                </a:solidFill>
              </a:defRPr>
            </a:lvl7pPr>
            <a:lvl8pPr marL="0" indent="0" algn="l">
              <a:spcBef>
                <a:spcPts val="0"/>
              </a:spcBef>
              <a:buNone/>
              <a:defRPr sz="2133">
                <a:solidFill>
                  <a:schemeClr val="tx1"/>
                </a:solidFill>
              </a:defRPr>
            </a:lvl8pPr>
            <a:lvl9pPr marL="0" indent="0" algn="l">
              <a:spcBef>
                <a:spcPts val="0"/>
              </a:spcBef>
              <a:buNone/>
              <a:defRPr sz="2133">
                <a:solidFill>
                  <a:schemeClr val="tx1"/>
                </a:solidFill>
              </a:defRPr>
            </a:lvl9pPr>
          </a:lstStyle>
          <a:p>
            <a:r>
              <a:rPr lang="en-US" dirty="0"/>
              <a:t>[Subtitle/summary/intro, </a:t>
            </a:r>
            <a:br>
              <a:rPr lang="en-US" dirty="0"/>
            </a:br>
            <a:r>
              <a:rPr lang="en-US" dirty="0"/>
              <a:t>two lines max]</a:t>
            </a:r>
          </a:p>
        </p:txBody>
      </p:sp>
      <p:sp>
        <p:nvSpPr>
          <p:cNvPr id="3" name="Content Placeholder 3"/>
          <p:cNvSpPr>
            <a:spLocks noGrp="1"/>
          </p:cNvSpPr>
          <p:nvPr>
            <p:ph idx="1"/>
          </p:nvPr>
        </p:nvSpPr>
        <p:spPr>
          <a:xfrm>
            <a:off x="486834" y="2511552"/>
            <a:ext cx="5365751" cy="3705099"/>
          </a:xfrm>
        </p:spPr>
        <p:txBody>
          <a:bodyPr/>
          <a:lstStyle>
            <a:lvl1pPr>
              <a:buClrTx/>
              <a:defRPr sz="2133">
                <a:solidFill>
                  <a:schemeClr val="bg1"/>
                </a:solidFill>
              </a:defRPr>
            </a:lvl1pPr>
            <a:lvl2pPr>
              <a:defRPr sz="2133">
                <a:solidFill>
                  <a:schemeClr val="bg1"/>
                </a:solidFill>
              </a:defRPr>
            </a:lvl2pPr>
            <a:lvl3pPr>
              <a:defRPr sz="2133">
                <a:solidFill>
                  <a:schemeClr val="bg1"/>
                </a:solidFill>
              </a:defRPr>
            </a:lvl3pPr>
            <a:lvl4pPr>
              <a:defRPr sz="2133">
                <a:solidFill>
                  <a:schemeClr val="bg1"/>
                </a:solidFill>
              </a:defRPr>
            </a:lvl4pPr>
            <a:lvl5pPr>
              <a:defRPr sz="2133">
                <a:solidFill>
                  <a:schemeClr val="bg1"/>
                </a:solidFill>
              </a:defRPr>
            </a:lvl5pPr>
            <a:lvl6pPr>
              <a:defRPr sz="2133">
                <a:solidFill>
                  <a:schemeClr val="bg1"/>
                </a:solidFill>
              </a:defRPr>
            </a:lvl6pPr>
            <a:lvl7pPr>
              <a:defRPr sz="2133">
                <a:solidFill>
                  <a:schemeClr val="bg1"/>
                </a:solidFill>
              </a:defRPr>
            </a:lvl7pPr>
            <a:lvl8pPr>
              <a:defRPr sz="2133">
                <a:solidFill>
                  <a:schemeClr val="bg1"/>
                </a:solidFill>
              </a:defRPr>
            </a:lvl8pPr>
            <a:lvl9pPr>
              <a:defRPr sz="2133">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4">
            <a:extLst>
              <a:ext uri="{FF2B5EF4-FFF2-40B4-BE49-F238E27FC236}">
                <a16:creationId xmlns:a16="http://schemas.microsoft.com/office/drawing/2014/main" id="{D26A8D6E-0146-6E45-869A-B8384C1A7700}"/>
              </a:ext>
            </a:extLst>
          </p:cNvPr>
          <p:cNvSpPr>
            <a:spLocks noGrp="1"/>
          </p:cNvSpPr>
          <p:nvPr>
            <p:ph type="pic" sz="quarter" idx="14"/>
          </p:nvPr>
        </p:nvSpPr>
        <p:spPr bwMode="gray">
          <a:xfrm>
            <a:off x="6578600" y="1828800"/>
            <a:ext cx="5613400" cy="3169920"/>
          </a:xfrm>
          <a:solidFill>
            <a:srgbClr val="D2D0CE"/>
          </a:solidFill>
        </p:spPr>
        <p:txBody>
          <a:bodyPr anchor="ctr" anchorCtr="0">
            <a:normAutofit/>
          </a:bodyPr>
          <a:lstStyle>
            <a:lvl1pPr marL="0" indent="0" algn="ctr">
              <a:spcBef>
                <a:spcPts val="0"/>
              </a:spcBef>
              <a:buNone/>
              <a:defRPr sz="1067"/>
            </a:lvl1pPr>
          </a:lstStyle>
          <a:p>
            <a:r>
              <a:rPr lang="en-US"/>
              <a:t>Click icon to add picture</a:t>
            </a:r>
            <a:endParaRPr lang="en-US" dirty="0"/>
          </a:p>
        </p:txBody>
      </p:sp>
      <p:sp>
        <p:nvSpPr>
          <p:cNvPr id="9" name="Slide Number Placeholder 6"/>
          <p:cNvSpPr>
            <a:spLocks noGrp="1"/>
          </p:cNvSpPr>
          <p:nvPr>
            <p:ph type="sldNum" sz="quarter" idx="12"/>
          </p:nvPr>
        </p:nvSpPr>
        <p:spPr/>
        <p:txBody>
          <a:bodyPr/>
          <a:lstStyle>
            <a:lvl1pPr>
              <a:defRPr>
                <a:solidFill>
                  <a:schemeClr val="bg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9807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5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creenshot 02">
    <p:spTree>
      <p:nvGrpSpPr>
        <p:cNvPr id="1" name=""/>
        <p:cNvGrpSpPr/>
        <p:nvPr/>
      </p:nvGrpSpPr>
      <p:grpSpPr>
        <a:xfrm>
          <a:off x="0" y="0"/>
          <a:ext cx="0" cy="0"/>
          <a:chOff x="0" y="0"/>
          <a:chExt cx="0" cy="0"/>
        </a:xfrm>
      </p:grpSpPr>
      <p:sp>
        <p:nvSpPr>
          <p:cNvPr id="8" name="Circle">
            <a:extLst>
              <a:ext uri="{FF2B5EF4-FFF2-40B4-BE49-F238E27FC236}">
                <a16:creationId xmlns:a16="http://schemas.microsoft.com/office/drawing/2014/main" id="{65981445-C9CE-41A0-A08F-2BF0ACB2B456}"/>
              </a:ext>
              <a:ext uri="{C183D7F6-B498-43B3-948B-1728B52AA6E4}">
                <adec:decorative xmlns:adec="http://schemas.microsoft.com/office/drawing/2017/decorative" val="1"/>
              </a:ext>
            </a:extLst>
          </p:cNvPr>
          <p:cNvSpPr>
            <a:spLocks noChangeAspect="1"/>
          </p:cNvSpPr>
          <p:nvPr userDrawn="1"/>
        </p:nvSpPr>
        <p:spPr bwMode="hidden">
          <a:xfrm>
            <a:off x="5416322" y="0"/>
            <a:ext cx="6775679" cy="6858000"/>
          </a:xfrm>
          <a:custGeom>
            <a:avLst/>
            <a:gdLst>
              <a:gd name="T0" fmla="*/ 5333 w 5333"/>
              <a:gd name="T1" fmla="*/ 0 h 5399"/>
              <a:gd name="T2" fmla="*/ 5333 w 5333"/>
              <a:gd name="T3" fmla="*/ 0 h 5399"/>
              <a:gd name="T4" fmla="*/ 1341 w 5333"/>
              <a:gd name="T5" fmla="*/ 0 h 5399"/>
              <a:gd name="T6" fmla="*/ 0 w 5333"/>
              <a:gd name="T7" fmla="*/ 2699 h 5399"/>
              <a:gd name="T8" fmla="*/ 1341 w 5333"/>
              <a:gd name="T9" fmla="*/ 5399 h 5399"/>
              <a:gd name="T10" fmla="*/ 5333 w 5333"/>
              <a:gd name="T11" fmla="*/ 5399 h 5399"/>
              <a:gd name="T12" fmla="*/ 5333 w 5333"/>
              <a:gd name="T13" fmla="*/ 0 h 5399"/>
            </a:gdLst>
            <a:ahLst/>
            <a:cxnLst>
              <a:cxn ang="0">
                <a:pos x="T0" y="T1"/>
              </a:cxn>
              <a:cxn ang="0">
                <a:pos x="T2" y="T3"/>
              </a:cxn>
              <a:cxn ang="0">
                <a:pos x="T4" y="T5"/>
              </a:cxn>
              <a:cxn ang="0">
                <a:pos x="T6" y="T7"/>
              </a:cxn>
              <a:cxn ang="0">
                <a:pos x="T8" y="T9"/>
              </a:cxn>
              <a:cxn ang="0">
                <a:pos x="T10" y="T11"/>
              </a:cxn>
              <a:cxn ang="0">
                <a:pos x="T12" y="T13"/>
              </a:cxn>
            </a:cxnLst>
            <a:rect l="0" t="0" r="r" b="b"/>
            <a:pathLst>
              <a:path w="5333" h="5399">
                <a:moveTo>
                  <a:pt x="5333" y="0"/>
                </a:moveTo>
                <a:lnTo>
                  <a:pt x="5333" y="0"/>
                </a:lnTo>
                <a:lnTo>
                  <a:pt x="1341" y="0"/>
                </a:lnTo>
                <a:cubicBezTo>
                  <a:pt x="526" y="619"/>
                  <a:pt x="0" y="1598"/>
                  <a:pt x="0" y="2699"/>
                </a:cubicBezTo>
                <a:cubicBezTo>
                  <a:pt x="0" y="3801"/>
                  <a:pt x="526" y="4780"/>
                  <a:pt x="1341" y="5399"/>
                </a:cubicBezTo>
                <a:lnTo>
                  <a:pt x="5333" y="5399"/>
                </a:lnTo>
                <a:lnTo>
                  <a:pt x="5333" y="0"/>
                </a:lnTo>
                <a:close/>
              </a:path>
            </a:pathLst>
          </a:custGeom>
          <a:solidFill>
            <a:srgbClr val="82CEC7"/>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 name="Title 1"/>
          <p:cNvSpPr>
            <a:spLocks noGrp="1"/>
          </p:cNvSpPr>
          <p:nvPr>
            <p:ph type="title" hasCustomPrompt="1"/>
          </p:nvPr>
        </p:nvSpPr>
        <p:spPr>
          <a:xfrm>
            <a:off x="486834" y="487680"/>
            <a:ext cx="5365751" cy="916093"/>
          </a:xfrm>
        </p:spPr>
        <p:txBody>
          <a:bodyPr/>
          <a:lstStyle>
            <a:lvl1pPr>
              <a:defRPr>
                <a:solidFill>
                  <a:schemeClr val="tx2"/>
                </a:solidFill>
              </a:defRPr>
            </a:lvl1pPr>
          </a:lstStyle>
          <a:p>
            <a:r>
              <a:rPr lang="en-US" dirty="0"/>
              <a:t>[Slide title, sentence case, two lines max]</a:t>
            </a:r>
          </a:p>
        </p:txBody>
      </p:sp>
      <p:sp>
        <p:nvSpPr>
          <p:cNvPr id="7" name="Content Placeholder 2"/>
          <p:cNvSpPr>
            <a:spLocks noGrp="1"/>
          </p:cNvSpPr>
          <p:nvPr>
            <p:ph sz="quarter" idx="13"/>
          </p:nvPr>
        </p:nvSpPr>
        <p:spPr>
          <a:xfrm>
            <a:off x="486833" y="1828800"/>
            <a:ext cx="4573164" cy="4387851"/>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3">
            <a:extLst>
              <a:ext uri="{FF2B5EF4-FFF2-40B4-BE49-F238E27FC236}">
                <a16:creationId xmlns:a16="http://schemas.microsoft.com/office/drawing/2014/main" id="{4B754ACE-016E-F745-9960-9D97297D3F77}"/>
              </a:ext>
            </a:extLst>
          </p:cNvPr>
          <p:cNvSpPr>
            <a:spLocks noGrp="1"/>
          </p:cNvSpPr>
          <p:nvPr>
            <p:ph type="pic" sz="quarter" idx="16"/>
          </p:nvPr>
        </p:nvSpPr>
        <p:spPr bwMode="gray">
          <a:xfrm>
            <a:off x="6331884" y="1368552"/>
            <a:ext cx="7315200" cy="4120896"/>
          </a:xfrm>
          <a:solidFill>
            <a:srgbClr val="D2D0CE"/>
          </a:solidFill>
          <a:ln w="114300">
            <a:solidFill>
              <a:srgbClr val="000000"/>
            </a:solidFill>
          </a:ln>
          <a:scene3d>
            <a:camera prst="perspectiveLeft"/>
            <a:lightRig rig="threePt" dir="t"/>
          </a:scene3d>
        </p:spPr>
        <p:txBody>
          <a:bodyPr anchor="ctr" anchorCtr="0">
            <a:normAutofit/>
          </a:bodyPr>
          <a:lstStyle>
            <a:lvl1pPr marL="0" indent="0" algn="ctr">
              <a:spcBef>
                <a:spcPts val="0"/>
              </a:spcBef>
              <a:buNone/>
              <a:defRPr sz="1067"/>
            </a:lvl1pPr>
          </a:lstStyle>
          <a:p>
            <a:r>
              <a:rPr lang="en-US"/>
              <a:t>Click icon to add picture</a:t>
            </a:r>
            <a:endParaRPr lang="en-US" dirty="0"/>
          </a:p>
        </p:txBody>
      </p:sp>
      <p:sp>
        <p:nvSpPr>
          <p:cNvPr id="9" name="Slide Number Placeholder 5">
            <a:extLst>
              <a:ext uri="{FF2B5EF4-FFF2-40B4-BE49-F238E27FC236}">
                <a16:creationId xmlns:a16="http://schemas.microsoft.com/office/drawing/2014/main" id="{6CFA8809-F3AC-1248-B716-1DBBCAA9DD93}"/>
              </a:ext>
            </a:extLst>
          </p:cNvPr>
          <p:cNvSpPr>
            <a:spLocks noGrp="1"/>
          </p:cNvSpPr>
          <p:nvPr>
            <p:ph type="sldNum" sz="quarter" idx="15"/>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47610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6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creenshot 03">
    <p:spTree>
      <p:nvGrpSpPr>
        <p:cNvPr id="1" name=""/>
        <p:cNvGrpSpPr/>
        <p:nvPr/>
      </p:nvGrpSpPr>
      <p:grpSpPr>
        <a:xfrm>
          <a:off x="0" y="0"/>
          <a:ext cx="0" cy="0"/>
          <a:chOff x="0" y="0"/>
          <a:chExt cx="0" cy="0"/>
        </a:xfrm>
      </p:grpSpPr>
      <p:sp>
        <p:nvSpPr>
          <p:cNvPr id="10" name="Picture Placeholder 1">
            <a:extLst>
              <a:ext uri="{FF2B5EF4-FFF2-40B4-BE49-F238E27FC236}">
                <a16:creationId xmlns:a16="http://schemas.microsoft.com/office/drawing/2014/main" id="{4B754ACE-016E-F745-9960-9D97297D3F77}"/>
              </a:ext>
            </a:extLst>
          </p:cNvPr>
          <p:cNvSpPr>
            <a:spLocks noGrp="1"/>
          </p:cNvSpPr>
          <p:nvPr>
            <p:ph type="pic" sz="quarter" idx="16"/>
          </p:nvPr>
        </p:nvSpPr>
        <p:spPr bwMode="gray">
          <a:xfrm>
            <a:off x="-65915" y="1752600"/>
            <a:ext cx="5974080" cy="3352800"/>
          </a:xfrm>
          <a:solidFill>
            <a:srgbClr val="ABA9AB"/>
          </a:solidFill>
          <a:ln w="76200">
            <a:solidFill>
              <a:srgbClr val="D2D0CE"/>
            </a:solidFill>
          </a:ln>
        </p:spPr>
        <p:txBody>
          <a:bodyPr anchor="ctr" anchorCtr="0">
            <a:normAutofit/>
          </a:bodyPr>
          <a:lstStyle>
            <a:lvl1pPr marL="0" indent="0" algn="ctr">
              <a:spcBef>
                <a:spcPts val="0"/>
              </a:spcBef>
              <a:buNone/>
              <a:defRPr sz="1067"/>
            </a:lvl1pPr>
          </a:lstStyle>
          <a:p>
            <a:r>
              <a:rPr lang="en-US"/>
              <a:t>Click icon to add picture</a:t>
            </a:r>
            <a:endParaRPr lang="en-US" dirty="0"/>
          </a:p>
        </p:txBody>
      </p:sp>
      <p:sp>
        <p:nvSpPr>
          <p:cNvPr id="7" name="Content Placeholder 2"/>
          <p:cNvSpPr>
            <a:spLocks noGrp="1"/>
          </p:cNvSpPr>
          <p:nvPr>
            <p:ph sz="quarter" idx="13" hasCustomPrompt="1"/>
          </p:nvPr>
        </p:nvSpPr>
        <p:spPr>
          <a:xfrm>
            <a:off x="6339419" y="486834"/>
            <a:ext cx="5365748" cy="5729817"/>
          </a:xfrm>
        </p:spPr>
        <p:txBody>
          <a:bodyPr rIns="91440" anchor="ctr" anchorCtr="0"/>
          <a:lstStyle>
            <a:lvl1pPr marL="0" indent="0">
              <a:lnSpc>
                <a:spcPct val="90000"/>
              </a:lnSpc>
              <a:spcBef>
                <a:spcPts val="0"/>
              </a:spcBef>
              <a:spcAft>
                <a:spcPts val="1200"/>
              </a:spcAft>
              <a:buFontTx/>
              <a:buNone/>
              <a:defRPr sz="3200" b="1">
                <a:solidFill>
                  <a:schemeClr val="tx2"/>
                </a:solidFill>
              </a:defRPr>
            </a:lvl1pPr>
            <a:lvl2pPr marL="243834" indent="-243834">
              <a:spcBef>
                <a:spcPts val="1200"/>
              </a:spcBef>
              <a:buClr>
                <a:schemeClr val="tx2"/>
              </a:buClr>
              <a:buSzPct val="120000"/>
              <a:buFont typeface="Calibri" panose="020F0502020204030204" pitchFamily="34" charset="0"/>
              <a:buChar char="•"/>
              <a:defRPr>
                <a:solidFill>
                  <a:schemeClr val="tx1"/>
                </a:solidFill>
              </a:defRPr>
            </a:lvl2pPr>
            <a:lvl3pPr marL="487668">
              <a:defRPr>
                <a:solidFill>
                  <a:schemeClr val="tx1"/>
                </a:solidFill>
              </a:defRPr>
            </a:lvl3pPr>
            <a:lvl4pPr marL="731502">
              <a:defRPr>
                <a:solidFill>
                  <a:schemeClr val="tx1"/>
                </a:solidFill>
              </a:defRPr>
            </a:lvl4pPr>
            <a:lvl5pPr marL="975336">
              <a:defRPr>
                <a:solidFill>
                  <a:schemeClr val="tx1"/>
                </a:solidFill>
              </a:defRPr>
            </a:lvl5pPr>
            <a:lvl6pPr marL="1219170">
              <a:defRPr baseline="0">
                <a:solidFill>
                  <a:schemeClr val="tx1"/>
                </a:solidFill>
              </a:defRPr>
            </a:lvl6pPr>
            <a:lvl7pPr marL="1463003">
              <a:defRPr baseline="0">
                <a:solidFill>
                  <a:schemeClr val="tx1"/>
                </a:solidFill>
              </a:defRPr>
            </a:lvl7pPr>
            <a:lvl8pPr marL="1706837">
              <a:defRPr baseline="0">
                <a:solidFill>
                  <a:schemeClr val="tx1"/>
                </a:solidFill>
              </a:defRPr>
            </a:lvl8pPr>
            <a:lvl9pPr marL="1950671">
              <a:defRPr baseline="0">
                <a:solidFill>
                  <a:schemeClr val="tx1"/>
                </a:solidFill>
              </a:defRPr>
            </a:lvl9pPr>
          </a:lstStyle>
          <a:p>
            <a:pPr lvl="0"/>
            <a:r>
              <a:rPr lang="en-US" dirty="0"/>
              <a:t>[On this slide, use level one text for slide title]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9" name="Slide Number Placeholder 4">
            <a:extLst>
              <a:ext uri="{FF2B5EF4-FFF2-40B4-BE49-F238E27FC236}">
                <a16:creationId xmlns:a16="http://schemas.microsoft.com/office/drawing/2014/main" id="{6CFA8809-F3AC-1248-B716-1DBBCAA9DD93}"/>
              </a:ext>
            </a:extLst>
          </p:cNvPr>
          <p:cNvSpPr>
            <a:spLocks noGrp="1"/>
          </p:cNvSpPr>
          <p:nvPr>
            <p:ph type="sldNum" sz="quarter" idx="15"/>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90009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7437EE-4D8B-D048-97DD-865E28F2F33A}"/>
              </a:ext>
            </a:extLst>
          </p:cNvPr>
          <p:cNvSpPr>
            <a:spLocks noGrp="1"/>
          </p:cNvSpPr>
          <p:nvPr>
            <p:ph type="title" hasCustomPrompt="1"/>
          </p:nvPr>
        </p:nvSpPr>
        <p:spPr/>
        <p:txBody>
          <a:bodyPr/>
          <a:lstStyle>
            <a:lvl1pPr>
              <a:defRPr>
                <a:solidFill>
                  <a:schemeClr val="tx2"/>
                </a:solidFill>
              </a:defRPr>
            </a:lvl1pPr>
          </a:lstStyle>
          <a:p>
            <a:r>
              <a:rPr lang="en-US" dirty="0"/>
              <a:t>[Slide title, sentence case, one line max]</a:t>
            </a:r>
          </a:p>
        </p:txBody>
      </p:sp>
      <p:sp>
        <p:nvSpPr>
          <p:cNvPr id="8" name="Subtitle 2"/>
          <p:cNvSpPr>
            <a:spLocks noGrp="1"/>
          </p:cNvSpPr>
          <p:nvPr>
            <p:ph type="subTitle" idx="13" hasCustomPrompt="1"/>
          </p:nvPr>
        </p:nvSpPr>
        <p:spPr>
          <a:xfrm>
            <a:off x="487680" y="938785"/>
            <a:ext cx="11217488" cy="363679"/>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[Optional subtitle, one line max]</a:t>
            </a:r>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76178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45992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7807F7F-ECE6-9147-BA04-04F76DD0685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083" t="22519"/>
          <a:stretch/>
        </p:blipFill>
        <p:spPr>
          <a:xfrm>
            <a:off x="-1" y="0"/>
            <a:ext cx="3360484" cy="4612181"/>
          </a:xfrm>
          <a:prstGeom prst="rect">
            <a:avLst/>
          </a:prstGeom>
        </p:spPr>
      </p:pic>
      <p:sp>
        <p:nvSpPr>
          <p:cNvPr id="6" name="Text Placeholder 5">
            <a:extLst>
              <a:ext uri="{FF2B5EF4-FFF2-40B4-BE49-F238E27FC236}">
                <a16:creationId xmlns:a16="http://schemas.microsoft.com/office/drawing/2014/main" id="{1C07B9A7-83BA-2944-B480-9EC1CF253555}"/>
              </a:ext>
            </a:extLst>
          </p:cNvPr>
          <p:cNvSpPr>
            <a:spLocks noGrp="1"/>
          </p:cNvSpPr>
          <p:nvPr>
            <p:ph type="body" sz="quarter" idx="17"/>
          </p:nvPr>
        </p:nvSpPr>
        <p:spPr>
          <a:xfrm>
            <a:off x="4131733" y="3776179"/>
            <a:ext cx="7376584" cy="2478572"/>
          </a:xfrm>
        </p:spPr>
        <p:txBody>
          <a:body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42D5CC0B-C07B-5641-A680-87E998A7F83D}"/>
              </a:ext>
            </a:extLst>
          </p:cNvPr>
          <p:cNvSpPr>
            <a:spLocks noGrp="1"/>
          </p:cNvSpPr>
          <p:nvPr>
            <p:ph type="body" sz="quarter" idx="16"/>
          </p:nvPr>
        </p:nvSpPr>
        <p:spPr>
          <a:xfrm>
            <a:off x="4131733" y="891117"/>
            <a:ext cx="7376584" cy="2537883"/>
          </a:xfrm>
        </p:spPr>
        <p:txBody>
          <a:bodyPr anchor="b"/>
          <a:lstStyle>
            <a:lvl1pPr marL="0" indent="0">
              <a:buNone/>
              <a:tabLst/>
              <a:defRPr sz="3200">
                <a:solidFill>
                  <a:schemeClr val="tx2"/>
                </a:solidFill>
              </a:defRPr>
            </a:lvl1pPr>
            <a:lvl2pPr marL="0" indent="0">
              <a:buNone/>
              <a:tabLst/>
              <a:defRPr sz="1867" b="1">
                <a:solidFill>
                  <a:schemeClr val="tx2"/>
                </a:solidFill>
              </a:defRPr>
            </a:lvl2pPr>
          </a:lstStyle>
          <a:p>
            <a:pPr lvl="0"/>
            <a:r>
              <a:rPr lang="en-US"/>
              <a:t>Click to edit Master text styles</a:t>
            </a:r>
          </a:p>
          <a:p>
            <a:pPr lvl="1"/>
            <a:r>
              <a:rPr lang="en-US"/>
              <a:t>Second level</a:t>
            </a:r>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58373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C07B9A7-83BA-2944-B480-9EC1CF253555}"/>
              </a:ext>
            </a:extLst>
          </p:cNvPr>
          <p:cNvSpPr>
            <a:spLocks noGrp="1"/>
          </p:cNvSpPr>
          <p:nvPr>
            <p:ph type="body" sz="quarter" idx="17"/>
          </p:nvPr>
        </p:nvSpPr>
        <p:spPr>
          <a:xfrm>
            <a:off x="4131733" y="3776179"/>
            <a:ext cx="7376584" cy="2478572"/>
          </a:xfrm>
        </p:spPr>
        <p:txBody>
          <a:body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42D5CC0B-C07B-5641-A680-87E998A7F83D}"/>
              </a:ext>
            </a:extLst>
          </p:cNvPr>
          <p:cNvSpPr>
            <a:spLocks noGrp="1"/>
          </p:cNvSpPr>
          <p:nvPr>
            <p:ph type="body" sz="quarter" idx="16"/>
          </p:nvPr>
        </p:nvSpPr>
        <p:spPr>
          <a:xfrm>
            <a:off x="4131733" y="891117"/>
            <a:ext cx="7376584" cy="2537883"/>
          </a:xfrm>
        </p:spPr>
        <p:txBody>
          <a:bodyPr anchor="b"/>
          <a:lstStyle>
            <a:lvl1pPr marL="0" indent="0">
              <a:buNone/>
              <a:tabLst/>
              <a:defRPr sz="3200">
                <a:solidFill>
                  <a:schemeClr val="tx2"/>
                </a:solidFill>
              </a:defRPr>
            </a:lvl1pPr>
            <a:lvl2pPr marL="0" indent="0">
              <a:buNone/>
              <a:tabLst/>
              <a:defRPr sz="1867" b="1">
                <a:solidFill>
                  <a:schemeClr val="tx2"/>
                </a:solidFill>
              </a:defRPr>
            </a:lvl2pPr>
          </a:lstStyle>
          <a:p>
            <a:pPr lvl="0"/>
            <a:r>
              <a:rPr lang="en-US"/>
              <a:t>Click to edit Master text styles</a:t>
            </a:r>
          </a:p>
          <a:p>
            <a:pPr lvl="1"/>
            <a:r>
              <a:rPr lang="en-US"/>
              <a:t>Second level</a:t>
            </a:r>
          </a:p>
        </p:txBody>
      </p:sp>
      <p:sp>
        <p:nvSpPr>
          <p:cNvPr id="9"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pic>
        <p:nvPicPr>
          <p:cNvPr id="10" name="Picture 9" descr="A picture containing room&#10;&#10;Description automatically generated">
            <a:extLst>
              <a:ext uri="{FF2B5EF4-FFF2-40B4-BE49-F238E27FC236}">
                <a16:creationId xmlns:a16="http://schemas.microsoft.com/office/drawing/2014/main" id="{B55602A6-2FC7-EA49-9658-36B71C7D6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6147"/>
            <a:ext cx="4285011" cy="3445148"/>
          </a:xfrm>
          <a:prstGeom prst="rect">
            <a:avLst/>
          </a:prstGeom>
        </p:spPr>
      </p:pic>
    </p:spTree>
    <p:extLst>
      <p:ext uri="{BB962C8B-B14F-4D97-AF65-F5344CB8AC3E}">
        <p14:creationId xmlns:p14="http://schemas.microsoft.com/office/powerpoint/2010/main" val="162482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6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07" name="Picture 106" descr="Icon&#10;&#10;Description automatically generated">
            <a:extLst>
              <a:ext uri="{FF2B5EF4-FFF2-40B4-BE49-F238E27FC236}">
                <a16:creationId xmlns:a16="http://schemas.microsoft.com/office/drawing/2014/main" id="{502E9CFD-E6CE-CB4C-903B-227BFFEB443E}"/>
              </a:ext>
            </a:extLst>
          </p:cNvPr>
          <p:cNvPicPr>
            <a:picLocks noChangeAspect="1"/>
          </p:cNvPicPr>
          <p:nvPr userDrawn="1"/>
        </p:nvPicPr>
        <p:blipFill rotWithShape="1">
          <a:blip r:embed="rId2"/>
          <a:srcRect b="442"/>
          <a:stretch/>
        </p:blipFill>
        <p:spPr>
          <a:xfrm>
            <a:off x="0" y="0"/>
            <a:ext cx="12192000" cy="6858000"/>
          </a:xfrm>
          <a:prstGeom prst="rect">
            <a:avLst/>
          </a:prstGeom>
        </p:spPr>
      </p:pic>
      <p:pic>
        <p:nvPicPr>
          <p:cNvPr id="109" name="Picture 108" descr="Logo&#10;&#10;Description automatically generated">
            <a:extLst>
              <a:ext uri="{FF2B5EF4-FFF2-40B4-BE49-F238E27FC236}">
                <a16:creationId xmlns:a16="http://schemas.microsoft.com/office/drawing/2014/main" id="{E91D6203-F6DF-E14B-BF5F-8E4140C5F7E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84134" y="1723785"/>
            <a:ext cx="3623733" cy="3251200"/>
          </a:xfrm>
          <a:prstGeom prst="rect">
            <a:avLst/>
          </a:prstGeom>
        </p:spPr>
      </p:pic>
    </p:spTree>
    <p:extLst>
      <p:ext uri="{BB962C8B-B14F-4D97-AF65-F5344CB8AC3E}">
        <p14:creationId xmlns:p14="http://schemas.microsoft.com/office/powerpoint/2010/main" val="766944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1F2555"/>
        </a:solidFill>
        <a:effectLst/>
      </p:bgPr>
    </p:bg>
    <p:spTree>
      <p:nvGrpSpPr>
        <p:cNvPr id="1" name=""/>
        <p:cNvGrpSpPr/>
        <p:nvPr/>
      </p:nvGrpSpPr>
      <p:grpSpPr>
        <a:xfrm>
          <a:off x="0" y="0"/>
          <a:ext cx="0" cy="0"/>
          <a:chOff x="0" y="0"/>
          <a:chExt cx="0" cy="0"/>
        </a:xfrm>
      </p:grpSpPr>
      <p:sp>
        <p:nvSpPr>
          <p:cNvPr id="3" name="Cloud">
            <a:extLst>
              <a:ext uri="{C183D7F6-B498-43B3-948B-1728B52AA6E4}">
                <adec:decorative xmlns:adec="http://schemas.microsoft.com/office/drawing/2017/decorative" val="1"/>
              </a:ext>
            </a:extLst>
          </p:cNvPr>
          <p:cNvSpPr>
            <a:spLocks noChangeAspect="1"/>
          </p:cNvSpPr>
          <p:nvPr userDrawn="1"/>
        </p:nvSpPr>
        <p:spPr bwMode="hidden">
          <a:xfrm>
            <a:off x="-5" y="3883313"/>
            <a:ext cx="12192005" cy="2974688"/>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FFFFFF">
              <a:alpha val="14902"/>
            </a:srgbClr>
          </a:solidFill>
          <a:ln w="25400" cap="sq" cmpd="sng" algn="ctr">
            <a:noFill/>
            <a:prstDash val="solid"/>
          </a:ln>
          <a:effectLst/>
        </p:spPr>
        <p:txBody>
          <a:bodyPr wrap="square" rtlCol="0" anchor="ctr">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pic>
        <p:nvPicPr>
          <p:cNvPr id="6" name="Pega Logo" descr="Pega: Build for Change"/>
          <p:cNvPicPr>
            <a:picLocks noChangeAspect="1"/>
          </p:cNvPicPr>
          <p:nvPr userDrawn="1"/>
        </p:nvPicPr>
        <p:blipFill>
          <a:blip r:embed="rId2"/>
          <a:stretch>
            <a:fillRect/>
          </a:stretch>
        </p:blipFill>
        <p:spPr bwMode="invGray">
          <a:xfrm>
            <a:off x="4328584" y="914400"/>
            <a:ext cx="3534832" cy="3617424"/>
          </a:xfrm>
          <a:prstGeom prst="rect">
            <a:avLst/>
          </a:prstGeom>
        </p:spPr>
      </p:pic>
    </p:spTree>
    <p:extLst>
      <p:ext uri="{BB962C8B-B14F-4D97-AF65-F5344CB8AC3E}">
        <p14:creationId xmlns:p14="http://schemas.microsoft.com/office/powerpoint/2010/main" val="26244900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835" y="1464735"/>
            <a:ext cx="9410700" cy="47519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a:xfrm>
            <a:off x="486835" y="245531"/>
            <a:ext cx="11218333" cy="487680"/>
          </a:xfrm>
        </p:spPr>
        <p:txBody>
          <a:bodyPr tIns="27432" anchor="t" anchorCtr="0">
            <a:noAutofit/>
          </a:bodyPr>
          <a:lstStyle/>
          <a:p>
            <a:r>
              <a:rPr lang="en-US" dirty="0"/>
              <a:t>Slide title, sentence case</a:t>
            </a:r>
          </a:p>
        </p:txBody>
      </p:sp>
      <p:sp>
        <p:nvSpPr>
          <p:cNvPr id="5" name="Footer Placeholder 4"/>
          <p:cNvSpPr>
            <a:spLocks noGrp="1"/>
          </p:cNvSpPr>
          <p:nvPr>
            <p:ph type="ftr" sz="quarter" idx="11"/>
          </p:nvPr>
        </p:nvSpPr>
        <p:spPr/>
        <p:txBody>
          <a:bodyPr/>
          <a:lstStyle/>
          <a:p>
            <a:r>
              <a:rPr lang="en-US" dirty="0"/>
              <a:t>Recommended Roadmap for Smart Dispute Implementation</a:t>
            </a:r>
          </a:p>
        </p:txBody>
      </p:sp>
      <p:sp>
        <p:nvSpPr>
          <p:cNvPr id="6" name="Slide Number Placeholder 5"/>
          <p:cNvSpPr>
            <a:spLocks noGrp="1"/>
          </p:cNvSpPr>
          <p:nvPr>
            <p:ph type="sldNum" sz="quarter" idx="12"/>
          </p:nvPr>
        </p:nvSpPr>
        <p:spPr/>
        <p:txBody>
          <a:bodyPr/>
          <a:lstStyle/>
          <a:p>
            <a:fld id="{94C005EB-05AB-4350-8862-D44178390B49}" type="slidenum">
              <a:rPr lang="en-US" smtClean="0"/>
              <a:pPr/>
              <a:t>‹#›</a:t>
            </a:fld>
            <a:endParaRPr lang="en-US" dirty="0"/>
          </a:p>
        </p:txBody>
      </p:sp>
      <p:sp>
        <p:nvSpPr>
          <p:cNvPr id="8" name="Subtitle 2"/>
          <p:cNvSpPr>
            <a:spLocks noGrp="1"/>
          </p:cNvSpPr>
          <p:nvPr>
            <p:ph type="subTitle" idx="13" hasCustomPrompt="1"/>
          </p:nvPr>
        </p:nvSpPr>
        <p:spPr>
          <a:xfrm>
            <a:off x="486833" y="731520"/>
            <a:ext cx="11217488" cy="426720"/>
          </a:xfrm>
        </p:spPr>
        <p:txBody>
          <a:bodyPr>
            <a:noAutofit/>
          </a:bodyPr>
          <a:lstStyle>
            <a:lvl1pPr marL="0" indent="0" algn="l">
              <a:spcBef>
                <a:spcPts val="0"/>
              </a:spcBef>
              <a:buNone/>
              <a:defRPr sz="1867" baseline="0">
                <a:solidFill>
                  <a:schemeClr val="accent6"/>
                </a:solidFill>
              </a:defRPr>
            </a:lvl1pPr>
            <a:lvl2pPr marL="0" indent="0" algn="l">
              <a:spcBef>
                <a:spcPts val="0"/>
              </a:spcBef>
              <a:buNone/>
              <a:defRPr sz="1867">
                <a:solidFill>
                  <a:schemeClr val="accent6"/>
                </a:solidFill>
              </a:defRPr>
            </a:lvl2pPr>
            <a:lvl3pPr marL="0" indent="0" algn="l">
              <a:spcBef>
                <a:spcPts val="0"/>
              </a:spcBef>
              <a:buNone/>
              <a:defRPr sz="1867">
                <a:solidFill>
                  <a:schemeClr val="accent6"/>
                </a:solidFill>
              </a:defRPr>
            </a:lvl3pPr>
            <a:lvl4pPr marL="0" indent="0" algn="l">
              <a:spcBef>
                <a:spcPts val="0"/>
              </a:spcBef>
              <a:buNone/>
              <a:defRPr sz="1867">
                <a:solidFill>
                  <a:schemeClr val="accent6"/>
                </a:solidFill>
              </a:defRPr>
            </a:lvl4pPr>
            <a:lvl5pPr marL="0" indent="0" algn="l">
              <a:spcBef>
                <a:spcPts val="0"/>
              </a:spcBef>
              <a:buNone/>
              <a:defRPr sz="1867">
                <a:solidFill>
                  <a:schemeClr val="accent6"/>
                </a:solidFill>
              </a:defRPr>
            </a:lvl5pPr>
            <a:lvl6pPr marL="0" indent="0" algn="l">
              <a:spcBef>
                <a:spcPts val="0"/>
              </a:spcBef>
              <a:buNone/>
              <a:defRPr sz="1867">
                <a:solidFill>
                  <a:schemeClr val="accent6"/>
                </a:solidFill>
              </a:defRPr>
            </a:lvl6pPr>
            <a:lvl7pPr marL="0" indent="0" algn="l">
              <a:spcBef>
                <a:spcPts val="0"/>
              </a:spcBef>
              <a:buNone/>
              <a:defRPr sz="1867">
                <a:solidFill>
                  <a:schemeClr val="accent6"/>
                </a:solidFill>
              </a:defRPr>
            </a:lvl7pPr>
            <a:lvl8pPr marL="0" indent="0" algn="l">
              <a:spcBef>
                <a:spcPts val="0"/>
              </a:spcBef>
              <a:buNone/>
              <a:defRPr sz="1867">
                <a:solidFill>
                  <a:schemeClr val="accent6"/>
                </a:solidFill>
              </a:defRPr>
            </a:lvl8pPr>
            <a:lvl9pPr marL="0" indent="0" algn="l">
              <a:spcBef>
                <a:spcPts val="0"/>
              </a:spcBef>
              <a:buNone/>
              <a:defRPr sz="1867">
                <a:solidFill>
                  <a:schemeClr val="accent6"/>
                </a:solidFill>
              </a:defRPr>
            </a:lvl9pPr>
          </a:lstStyle>
          <a:p>
            <a:r>
              <a:rPr lang="en-US" dirty="0"/>
              <a:t>Subtitle</a:t>
            </a:r>
          </a:p>
        </p:txBody>
      </p:sp>
    </p:spTree>
    <p:extLst>
      <p:ext uri="{BB962C8B-B14F-4D97-AF65-F5344CB8AC3E}">
        <p14:creationId xmlns:p14="http://schemas.microsoft.com/office/powerpoint/2010/main" val="44676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AE6D860-6415-2543-814C-D5F8DF1EBBF1}"/>
              </a:ext>
              <a:ext uri="{C183D7F6-B498-43B3-948B-1728B52AA6E4}">
                <adec:decorative xmlns:adec="http://schemas.microsoft.com/office/drawing/2017/decorative" val="1"/>
              </a:ext>
            </a:extLst>
          </p:cNvPr>
          <p:cNvSpPr>
            <a:spLocks noChangeAspect="1"/>
          </p:cNvSpPr>
          <p:nvPr userDrawn="1"/>
        </p:nvSpPr>
        <p:spPr bwMode="hidden">
          <a:xfrm>
            <a:off x="-5" y="4031475"/>
            <a:ext cx="12192005" cy="2826525"/>
          </a:xfrm>
          <a:custGeom>
            <a:avLst/>
            <a:gdLst>
              <a:gd name="connsiteX0" fmla="*/ 8147893 w 9144004"/>
              <a:gd name="connsiteY0" fmla="*/ 0 h 2119894"/>
              <a:gd name="connsiteX1" fmla="*/ 8506228 w 9144004"/>
              <a:gd name="connsiteY1" fmla="*/ 237520 h 2119894"/>
              <a:gd name="connsiteX2" fmla="*/ 8506680 w 9144004"/>
              <a:gd name="connsiteY2" fmla="*/ 238979 h 2119894"/>
              <a:gd name="connsiteX3" fmla="*/ 8515279 w 9144004"/>
              <a:gd name="connsiteY3" fmla="*/ 236309 h 2119894"/>
              <a:gd name="connsiteX4" fmla="*/ 8575646 w 9144004"/>
              <a:gd name="connsiteY4" fmla="*/ 230224 h 2119894"/>
              <a:gd name="connsiteX5" fmla="*/ 8787448 w 9144004"/>
              <a:gd name="connsiteY5" fmla="*/ 317955 h 2119894"/>
              <a:gd name="connsiteX6" fmla="*/ 8821688 w 9144004"/>
              <a:gd name="connsiteY6" fmla="*/ 359455 h 2119894"/>
              <a:gd name="connsiteX7" fmla="*/ 8847951 w 9144004"/>
              <a:gd name="connsiteY7" fmla="*/ 357467 h 2119894"/>
              <a:gd name="connsiteX8" fmla="*/ 9126627 w 9144004"/>
              <a:gd name="connsiteY8" fmla="*/ 442591 h 2119894"/>
              <a:gd name="connsiteX9" fmla="*/ 9144004 w 9144004"/>
              <a:gd name="connsiteY9" fmla="*/ 456245 h 2119894"/>
              <a:gd name="connsiteX10" fmla="*/ 9144004 w 9144004"/>
              <a:gd name="connsiteY10" fmla="*/ 2119894 h 2119894"/>
              <a:gd name="connsiteX11" fmla="*/ 4 w 9144004"/>
              <a:gd name="connsiteY11" fmla="*/ 2119894 h 2119894"/>
              <a:gd name="connsiteX12" fmla="*/ 0 w 9144004"/>
              <a:gd name="connsiteY12" fmla="*/ 1033076 h 2119894"/>
              <a:gd name="connsiteX13" fmla="*/ 22709 w 9144004"/>
              <a:gd name="connsiteY13" fmla="*/ 1005553 h 2119894"/>
              <a:gd name="connsiteX14" fmla="*/ 399459 w 9144004"/>
              <a:gd name="connsiteY14" fmla="*/ 849497 h 2119894"/>
              <a:gd name="connsiteX15" fmla="*/ 606851 w 9144004"/>
              <a:gd name="connsiteY15" fmla="*/ 891368 h 2119894"/>
              <a:gd name="connsiteX16" fmla="*/ 653398 w 9144004"/>
              <a:gd name="connsiteY16" fmla="*/ 916632 h 2119894"/>
              <a:gd name="connsiteX17" fmla="*/ 690055 w 9144004"/>
              <a:gd name="connsiteY17" fmla="*/ 872203 h 2119894"/>
              <a:gd name="connsiteX18" fmla="*/ 1066806 w 9144004"/>
              <a:gd name="connsiteY18" fmla="*/ 716147 h 2119894"/>
              <a:gd name="connsiteX19" fmla="*/ 1088363 w 9144004"/>
              <a:gd name="connsiteY19" fmla="*/ 718321 h 2119894"/>
              <a:gd name="connsiteX20" fmla="*/ 1089750 w 9144004"/>
              <a:gd name="connsiteY20" fmla="*/ 704567 h 2119894"/>
              <a:gd name="connsiteX21" fmla="*/ 1794279 w 9144004"/>
              <a:gd name="connsiteY21" fmla="*/ 130360 h 2119894"/>
              <a:gd name="connsiteX22" fmla="*/ 2513416 w 9144004"/>
              <a:gd name="connsiteY22" fmla="*/ 849497 h 2119894"/>
              <a:gd name="connsiteX23" fmla="*/ 2511285 w 9144004"/>
              <a:gd name="connsiteY23" fmla="*/ 870630 h 2119894"/>
              <a:gd name="connsiteX24" fmla="*/ 2587491 w 9144004"/>
              <a:gd name="connsiteY24" fmla="*/ 894285 h 2119894"/>
              <a:gd name="connsiteX25" fmla="*/ 2781573 w 9144004"/>
              <a:gd name="connsiteY25" fmla="*/ 1054108 h 2119894"/>
              <a:gd name="connsiteX26" fmla="*/ 2801277 w 9144004"/>
              <a:gd name="connsiteY26" fmla="*/ 1095097 h 2119894"/>
              <a:gd name="connsiteX27" fmla="*/ 2831692 w 9144004"/>
              <a:gd name="connsiteY27" fmla="*/ 1070003 h 2119894"/>
              <a:gd name="connsiteX28" fmla="*/ 3032230 w 9144004"/>
              <a:gd name="connsiteY28" fmla="*/ 1008747 h 2119894"/>
              <a:gd name="connsiteX29" fmla="*/ 3104516 w 9144004"/>
              <a:gd name="connsiteY29" fmla="*/ 1016034 h 2119894"/>
              <a:gd name="connsiteX30" fmla="*/ 3168088 w 9144004"/>
              <a:gd name="connsiteY30" fmla="*/ 1035768 h 2119894"/>
              <a:gd name="connsiteX31" fmla="*/ 3180901 w 9144004"/>
              <a:gd name="connsiteY31" fmla="*/ 994497 h 2119894"/>
              <a:gd name="connsiteX32" fmla="*/ 3587361 w 9144004"/>
              <a:gd name="connsiteY32" fmla="*/ 725077 h 2119894"/>
              <a:gd name="connsiteX33" fmla="*/ 3619091 w 9144004"/>
              <a:gd name="connsiteY33" fmla="*/ 728276 h 2119894"/>
              <a:gd name="connsiteX34" fmla="*/ 3648263 w 9144004"/>
              <a:gd name="connsiteY34" fmla="*/ 674528 h 2119894"/>
              <a:gd name="connsiteX35" fmla="*/ 4244583 w 9144004"/>
              <a:gd name="connsiteY35" fmla="*/ 357467 h 2119894"/>
              <a:gd name="connsiteX36" fmla="*/ 4753090 w 9144004"/>
              <a:gd name="connsiteY36" fmla="*/ 568098 h 2119894"/>
              <a:gd name="connsiteX37" fmla="*/ 4819478 w 9144004"/>
              <a:gd name="connsiteY37" fmla="*/ 648561 h 2119894"/>
              <a:gd name="connsiteX38" fmla="*/ 4838445 w 9144004"/>
              <a:gd name="connsiteY38" fmla="*/ 613618 h 2119894"/>
              <a:gd name="connsiteX39" fmla="*/ 5525102 w 9144004"/>
              <a:gd name="connsiteY39" fmla="*/ 248525 h 2119894"/>
              <a:gd name="connsiteX40" fmla="*/ 5609768 w 9144004"/>
              <a:gd name="connsiteY40" fmla="*/ 252800 h 2119894"/>
              <a:gd name="connsiteX41" fmla="*/ 5690942 w 9144004"/>
              <a:gd name="connsiteY41" fmla="*/ 265189 h 2119894"/>
              <a:gd name="connsiteX42" fmla="*/ 5741082 w 9144004"/>
              <a:gd name="connsiteY42" fmla="*/ 223820 h 2119894"/>
              <a:gd name="connsiteX43" fmla="*/ 6047049 w 9144004"/>
              <a:gd name="connsiteY43" fmla="*/ 130360 h 2119894"/>
              <a:gd name="connsiteX44" fmla="*/ 6583169 w 9144004"/>
              <a:gd name="connsiteY44" fmla="*/ 567311 h 2119894"/>
              <a:gd name="connsiteX45" fmla="*/ 6584597 w 9144004"/>
              <a:gd name="connsiteY45" fmla="*/ 581473 h 2119894"/>
              <a:gd name="connsiteX46" fmla="*/ 6600348 w 9144004"/>
              <a:gd name="connsiteY46" fmla="*/ 576584 h 2119894"/>
              <a:gd name="connsiteX47" fmla="*/ 6689250 w 9144004"/>
              <a:gd name="connsiteY47" fmla="*/ 567621 h 2119894"/>
              <a:gd name="connsiteX48" fmla="*/ 7055039 w 9144004"/>
              <a:gd name="connsiteY48" fmla="*/ 762110 h 2119894"/>
              <a:gd name="connsiteX49" fmla="*/ 7073168 w 9144004"/>
              <a:gd name="connsiteY49" fmla="*/ 795509 h 2119894"/>
              <a:gd name="connsiteX50" fmla="*/ 7078976 w 9144004"/>
              <a:gd name="connsiteY50" fmla="*/ 776798 h 2119894"/>
              <a:gd name="connsiteX51" fmla="*/ 7628040 w 9144004"/>
              <a:gd name="connsiteY51" fmla="*/ 412853 h 2119894"/>
              <a:gd name="connsiteX52" fmla="*/ 7748133 w 9144004"/>
              <a:gd name="connsiteY52" fmla="*/ 424960 h 2119894"/>
              <a:gd name="connsiteX53" fmla="*/ 7763018 w 9144004"/>
              <a:gd name="connsiteY53" fmla="*/ 428787 h 2119894"/>
              <a:gd name="connsiteX54" fmla="*/ 7758996 w 9144004"/>
              <a:gd name="connsiteY54" fmla="*/ 388896 h 2119894"/>
              <a:gd name="connsiteX55" fmla="*/ 8147893 w 9144004"/>
              <a:gd name="connsiteY55" fmla="*/ 0 h 211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144004" h="2119894">
                <a:moveTo>
                  <a:pt x="8147893" y="0"/>
                </a:moveTo>
                <a:cubicBezTo>
                  <a:pt x="8308979" y="0"/>
                  <a:pt x="8447190" y="97940"/>
                  <a:pt x="8506228" y="237520"/>
                </a:cubicBezTo>
                <a:lnTo>
                  <a:pt x="8506680" y="238979"/>
                </a:lnTo>
                <a:lnTo>
                  <a:pt x="8515279" y="236309"/>
                </a:lnTo>
                <a:cubicBezTo>
                  <a:pt x="8534778" y="232319"/>
                  <a:pt x="8554967" y="230224"/>
                  <a:pt x="8575646" y="230224"/>
                </a:cubicBezTo>
                <a:cubicBezTo>
                  <a:pt x="8658359" y="230224"/>
                  <a:pt x="8733242" y="263750"/>
                  <a:pt x="8787448" y="317955"/>
                </a:cubicBezTo>
                <a:lnTo>
                  <a:pt x="8821688" y="359455"/>
                </a:lnTo>
                <a:lnTo>
                  <a:pt x="8847951" y="357467"/>
                </a:lnTo>
                <a:cubicBezTo>
                  <a:pt x="8951179" y="357467"/>
                  <a:pt x="9047077" y="388849"/>
                  <a:pt x="9126627" y="442591"/>
                </a:cubicBezTo>
                <a:lnTo>
                  <a:pt x="9144004" y="456245"/>
                </a:lnTo>
                <a:lnTo>
                  <a:pt x="9144004" y="2119894"/>
                </a:lnTo>
                <a:lnTo>
                  <a:pt x="4" y="2119894"/>
                </a:lnTo>
                <a:lnTo>
                  <a:pt x="0" y="1033076"/>
                </a:lnTo>
                <a:lnTo>
                  <a:pt x="22709" y="1005553"/>
                </a:lnTo>
                <a:cubicBezTo>
                  <a:pt x="119128" y="909134"/>
                  <a:pt x="252329" y="849497"/>
                  <a:pt x="399459" y="849497"/>
                </a:cubicBezTo>
                <a:cubicBezTo>
                  <a:pt x="473024" y="849497"/>
                  <a:pt x="543108" y="864407"/>
                  <a:pt x="606851" y="891368"/>
                </a:cubicBezTo>
                <a:lnTo>
                  <a:pt x="653398" y="916632"/>
                </a:lnTo>
                <a:lnTo>
                  <a:pt x="690055" y="872203"/>
                </a:lnTo>
                <a:cubicBezTo>
                  <a:pt x="786475" y="775784"/>
                  <a:pt x="919675" y="716147"/>
                  <a:pt x="1066806" y="716147"/>
                </a:cubicBezTo>
                <a:lnTo>
                  <a:pt x="1088363" y="718321"/>
                </a:lnTo>
                <a:lnTo>
                  <a:pt x="1089750" y="704567"/>
                </a:lnTo>
                <a:cubicBezTo>
                  <a:pt x="1156808" y="376868"/>
                  <a:pt x="1446755" y="130360"/>
                  <a:pt x="1794279" y="130360"/>
                </a:cubicBezTo>
                <a:cubicBezTo>
                  <a:pt x="2191446" y="130360"/>
                  <a:pt x="2513416" y="452329"/>
                  <a:pt x="2513416" y="849497"/>
                </a:cubicBezTo>
                <a:lnTo>
                  <a:pt x="2511285" y="870630"/>
                </a:lnTo>
                <a:lnTo>
                  <a:pt x="2587491" y="894285"/>
                </a:lnTo>
                <a:cubicBezTo>
                  <a:pt x="2666654" y="927769"/>
                  <a:pt x="2734010" y="983704"/>
                  <a:pt x="2781573" y="1054108"/>
                </a:cubicBezTo>
                <a:lnTo>
                  <a:pt x="2801277" y="1095097"/>
                </a:lnTo>
                <a:lnTo>
                  <a:pt x="2831692" y="1070003"/>
                </a:lnTo>
                <a:cubicBezTo>
                  <a:pt x="2888938" y="1031330"/>
                  <a:pt x="2957946" y="1008747"/>
                  <a:pt x="3032230" y="1008747"/>
                </a:cubicBezTo>
                <a:cubicBezTo>
                  <a:pt x="3056992" y="1008747"/>
                  <a:pt x="3081167" y="1011257"/>
                  <a:pt x="3104516" y="1016034"/>
                </a:cubicBezTo>
                <a:lnTo>
                  <a:pt x="3168088" y="1035768"/>
                </a:lnTo>
                <a:lnTo>
                  <a:pt x="3180901" y="994497"/>
                </a:lnTo>
                <a:cubicBezTo>
                  <a:pt x="3247866" y="836171"/>
                  <a:pt x="3404639" y="725077"/>
                  <a:pt x="3587361" y="725077"/>
                </a:cubicBezTo>
                <a:lnTo>
                  <a:pt x="3619091" y="728276"/>
                </a:lnTo>
                <a:lnTo>
                  <a:pt x="3648263" y="674528"/>
                </a:lnTo>
                <a:cubicBezTo>
                  <a:pt x="3777497" y="483236"/>
                  <a:pt x="3996354" y="357467"/>
                  <a:pt x="4244583" y="357467"/>
                </a:cubicBezTo>
                <a:cubicBezTo>
                  <a:pt x="4443169" y="357467"/>
                  <a:pt x="4622952" y="437960"/>
                  <a:pt x="4753090" y="568098"/>
                </a:cubicBezTo>
                <a:lnTo>
                  <a:pt x="4819478" y="648561"/>
                </a:lnTo>
                <a:lnTo>
                  <a:pt x="4838445" y="613618"/>
                </a:lnTo>
                <a:cubicBezTo>
                  <a:pt x="4987257" y="393347"/>
                  <a:pt x="5239267" y="248525"/>
                  <a:pt x="5525102" y="248525"/>
                </a:cubicBezTo>
                <a:cubicBezTo>
                  <a:pt x="5553685" y="248525"/>
                  <a:pt x="5581930" y="249974"/>
                  <a:pt x="5609768" y="252800"/>
                </a:cubicBezTo>
                <a:lnTo>
                  <a:pt x="5690942" y="265189"/>
                </a:lnTo>
                <a:lnTo>
                  <a:pt x="5741082" y="223820"/>
                </a:lnTo>
                <a:cubicBezTo>
                  <a:pt x="5828422" y="164814"/>
                  <a:pt x="5933712" y="130360"/>
                  <a:pt x="6047049" y="130360"/>
                </a:cubicBezTo>
                <a:cubicBezTo>
                  <a:pt x="6311501" y="130360"/>
                  <a:pt x="6532141" y="317943"/>
                  <a:pt x="6583169" y="567311"/>
                </a:cubicBezTo>
                <a:lnTo>
                  <a:pt x="6584597" y="581473"/>
                </a:lnTo>
                <a:lnTo>
                  <a:pt x="6600348" y="576584"/>
                </a:lnTo>
                <a:cubicBezTo>
                  <a:pt x="6629064" y="570707"/>
                  <a:pt x="6658797" y="567621"/>
                  <a:pt x="6689250" y="567621"/>
                </a:cubicBezTo>
                <a:cubicBezTo>
                  <a:pt x="6841518" y="567621"/>
                  <a:pt x="6975765" y="644769"/>
                  <a:pt x="7055039" y="762110"/>
                </a:cubicBezTo>
                <a:lnTo>
                  <a:pt x="7073168" y="795509"/>
                </a:lnTo>
                <a:lnTo>
                  <a:pt x="7078976" y="776798"/>
                </a:lnTo>
                <a:cubicBezTo>
                  <a:pt x="7169437" y="562923"/>
                  <a:pt x="7381214" y="412853"/>
                  <a:pt x="7628040" y="412853"/>
                </a:cubicBezTo>
                <a:cubicBezTo>
                  <a:pt x="7669178" y="412853"/>
                  <a:pt x="7709343" y="417022"/>
                  <a:pt x="7748133" y="424960"/>
                </a:cubicBezTo>
                <a:lnTo>
                  <a:pt x="7763018" y="428787"/>
                </a:lnTo>
                <a:lnTo>
                  <a:pt x="7758996" y="388896"/>
                </a:lnTo>
                <a:cubicBezTo>
                  <a:pt x="7758996" y="174115"/>
                  <a:pt x="7933111" y="0"/>
                  <a:pt x="8147893" y="0"/>
                </a:cubicBezTo>
                <a:close/>
              </a:path>
            </a:pathLst>
          </a:custGeom>
          <a:solidFill>
            <a:srgbClr val="C7C8D4"/>
          </a:solidFill>
          <a:ln w="25400" cap="sq" cmpd="sng" algn="ctr">
            <a:noFill/>
            <a:prstDash val="solid"/>
          </a:ln>
          <a:effectLst/>
        </p:spPr>
        <p:txBody>
          <a:bodyPr wrap="square" rtlCol="0" anchor="ctr">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pic>
        <p:nvPicPr>
          <p:cNvPr id="12" name="Pega Logo" descr="Pega">
            <a:extLst>
              <a:ext uri="{FF2B5EF4-FFF2-40B4-BE49-F238E27FC236}">
                <a16:creationId xmlns:a16="http://schemas.microsoft.com/office/drawing/2014/main" id="{2BBCD954-4969-9A4D-97B9-6962D1DD9417}"/>
              </a:ext>
            </a:extLst>
          </p:cNvPr>
          <p:cNvPicPr>
            <a:picLocks noChangeAspect="1"/>
          </p:cNvPicPr>
          <p:nvPr userDrawn="1"/>
        </p:nvPicPr>
        <p:blipFill>
          <a:blip r:embed="rId2"/>
          <a:stretch>
            <a:fillRect/>
          </a:stretch>
        </p:blipFill>
        <p:spPr bwMode="gray">
          <a:xfrm>
            <a:off x="179996" y="180663"/>
            <a:ext cx="1828800" cy="1640792"/>
          </a:xfrm>
          <a:prstGeom prst="rect">
            <a:avLst/>
          </a:prstGeom>
        </p:spPr>
      </p:pic>
      <p:sp>
        <p:nvSpPr>
          <p:cNvPr id="2" name="Title 1"/>
          <p:cNvSpPr>
            <a:spLocks noGrp="1"/>
          </p:cNvSpPr>
          <p:nvPr>
            <p:ph type="ctrTitle" hasCustomPrompt="1"/>
          </p:nvPr>
        </p:nvSpPr>
        <p:spPr>
          <a:xfrm>
            <a:off x="495666" y="1643080"/>
            <a:ext cx="9410700" cy="1953701"/>
          </a:xfrm>
        </p:spPr>
        <p:txBody>
          <a:bodyPr anchor="b" anchorCtr="0">
            <a:noAutofit/>
          </a:bodyPr>
          <a:lstStyle>
            <a:lvl1pPr>
              <a:defRPr sz="3733">
                <a:solidFill>
                  <a:srgbClr val="00A6A7"/>
                </a:solidFill>
              </a:defRPr>
            </a:lvl1pPr>
          </a:lstStyle>
          <a:p>
            <a:r>
              <a:rPr lang="en-US" dirty="0"/>
              <a:t>[Presentation title, sentence case]</a:t>
            </a:r>
          </a:p>
        </p:txBody>
      </p:sp>
      <p:sp>
        <p:nvSpPr>
          <p:cNvPr id="3" name="Subtitle 2"/>
          <p:cNvSpPr>
            <a:spLocks noGrp="1"/>
          </p:cNvSpPr>
          <p:nvPr>
            <p:ph type="subTitle" idx="1" hasCustomPrompt="1"/>
          </p:nvPr>
        </p:nvSpPr>
        <p:spPr>
          <a:xfrm>
            <a:off x="495666" y="3718560"/>
            <a:ext cx="9410700" cy="609600"/>
          </a:xfrm>
        </p:spPr>
        <p:txBody>
          <a:bodyPr>
            <a:noAutofit/>
          </a:bodyPr>
          <a:lstStyle>
            <a:lvl1pPr marL="0" indent="0" algn="l">
              <a:spcBef>
                <a:spcPts val="0"/>
              </a:spcBef>
              <a:buNone/>
              <a:defRPr sz="1867" baseline="0">
                <a:solidFill>
                  <a:schemeClr val="tx1"/>
                </a:solidFill>
              </a:defRPr>
            </a:lvl1pPr>
            <a:lvl2pPr marL="0" indent="0" algn="l">
              <a:spcBef>
                <a:spcPts val="0"/>
              </a:spcBef>
              <a:buNone/>
              <a:defRPr sz="1867">
                <a:solidFill>
                  <a:schemeClr val="tx1"/>
                </a:solidFill>
              </a:defRPr>
            </a:lvl2pPr>
            <a:lvl3pPr marL="0" indent="0" algn="l">
              <a:spcBef>
                <a:spcPts val="0"/>
              </a:spcBef>
              <a:buNone/>
              <a:defRPr sz="1867">
                <a:solidFill>
                  <a:schemeClr val="tx1"/>
                </a:solidFill>
              </a:defRPr>
            </a:lvl3pPr>
            <a:lvl4pPr marL="0" indent="0" algn="l">
              <a:spcBef>
                <a:spcPts val="0"/>
              </a:spcBef>
              <a:buNone/>
              <a:defRPr sz="1867">
                <a:solidFill>
                  <a:schemeClr val="tx1"/>
                </a:solidFill>
              </a:defRPr>
            </a:lvl4pPr>
            <a:lvl5pPr marL="0" indent="0" algn="l">
              <a:spcBef>
                <a:spcPts val="0"/>
              </a:spcBef>
              <a:buNone/>
              <a:defRPr sz="1867">
                <a:solidFill>
                  <a:schemeClr val="tx1"/>
                </a:solidFill>
              </a:defRPr>
            </a:lvl5pPr>
            <a:lvl6pPr marL="0" indent="0" algn="l">
              <a:spcBef>
                <a:spcPts val="0"/>
              </a:spcBef>
              <a:buNone/>
              <a:defRPr sz="1867">
                <a:solidFill>
                  <a:schemeClr val="tx1"/>
                </a:solidFill>
              </a:defRPr>
            </a:lvl6pPr>
            <a:lvl7pPr marL="0" indent="0" algn="l">
              <a:spcBef>
                <a:spcPts val="0"/>
              </a:spcBef>
              <a:buNone/>
              <a:defRPr sz="1867">
                <a:solidFill>
                  <a:schemeClr val="tx1"/>
                </a:solidFill>
              </a:defRPr>
            </a:lvl7pPr>
            <a:lvl8pPr marL="0" indent="0" algn="l">
              <a:spcBef>
                <a:spcPts val="0"/>
              </a:spcBef>
              <a:buNone/>
              <a:defRPr sz="1867">
                <a:solidFill>
                  <a:schemeClr val="tx1"/>
                </a:solidFill>
              </a:defRPr>
            </a:lvl8pPr>
            <a:lvl9pPr marL="0" indent="0" algn="l">
              <a:spcBef>
                <a:spcPts val="0"/>
              </a:spcBef>
              <a:buNone/>
              <a:defRPr sz="1867">
                <a:solidFill>
                  <a:schemeClr val="tx1"/>
                </a:solidFill>
              </a:defRPr>
            </a:lvl9pPr>
          </a:lstStyle>
          <a:p>
            <a:r>
              <a:rPr lang="en-US" dirty="0"/>
              <a:t>[Optional subtitle, sentence case]</a:t>
            </a:r>
          </a:p>
        </p:txBody>
      </p:sp>
      <p:sp>
        <p:nvSpPr>
          <p:cNvPr id="8" name="Text Placeholder 3"/>
          <p:cNvSpPr>
            <a:spLocks noGrp="1"/>
          </p:cNvSpPr>
          <p:nvPr>
            <p:ph type="body" sz="quarter" idx="11" hasCustomPrompt="1"/>
          </p:nvPr>
        </p:nvSpPr>
        <p:spPr>
          <a:xfrm>
            <a:off x="486831" y="5972811"/>
            <a:ext cx="9410700" cy="243840"/>
          </a:xfrm>
        </p:spPr>
        <p:txBody>
          <a:bodyPr anchor="b" anchorCtr="0">
            <a:noAutofit/>
          </a:bodyPr>
          <a:lstStyle>
            <a:lvl1pPr marL="0" indent="0">
              <a:spcBef>
                <a:spcPts val="0"/>
              </a:spcBef>
              <a:buNone/>
              <a:defRPr sz="1333">
                <a:solidFill>
                  <a:schemeClr val="tx1"/>
                </a:solidFill>
              </a:defRPr>
            </a:lvl1pPr>
            <a:lvl2pPr marL="0" indent="0">
              <a:spcBef>
                <a:spcPts val="0"/>
              </a:spcBef>
              <a:buNone/>
              <a:defRPr sz="1333">
                <a:solidFill>
                  <a:schemeClr val="tx1"/>
                </a:solidFill>
              </a:defRPr>
            </a:lvl2pPr>
            <a:lvl3pPr marL="0" indent="0">
              <a:spcBef>
                <a:spcPts val="0"/>
              </a:spcBef>
              <a:buNone/>
              <a:defRPr sz="1333">
                <a:solidFill>
                  <a:schemeClr val="tx1"/>
                </a:solidFill>
              </a:defRPr>
            </a:lvl3pPr>
            <a:lvl4pPr marL="0" indent="0">
              <a:spcBef>
                <a:spcPts val="0"/>
              </a:spcBef>
              <a:buNone/>
              <a:defRPr sz="1333">
                <a:solidFill>
                  <a:schemeClr val="tx1"/>
                </a:solidFill>
              </a:defRPr>
            </a:lvl4pPr>
            <a:lvl5pPr marL="0" indent="0">
              <a:spcBef>
                <a:spcPts val="0"/>
              </a:spcBef>
              <a:buNone/>
              <a:defRPr sz="1333">
                <a:solidFill>
                  <a:schemeClr val="tx1"/>
                </a:solidFill>
              </a:defRPr>
            </a:lvl5pPr>
            <a:lvl6pPr marL="0" indent="0">
              <a:spcBef>
                <a:spcPts val="0"/>
              </a:spcBef>
              <a:buNone/>
              <a:defRPr sz="1333">
                <a:solidFill>
                  <a:schemeClr val="tx1"/>
                </a:solidFill>
              </a:defRPr>
            </a:lvl6pPr>
            <a:lvl7pPr marL="0" indent="0">
              <a:spcBef>
                <a:spcPts val="0"/>
              </a:spcBef>
              <a:buNone/>
              <a:defRPr sz="1333">
                <a:solidFill>
                  <a:schemeClr val="tx1"/>
                </a:solidFill>
              </a:defRPr>
            </a:lvl7pPr>
            <a:lvl8pPr marL="0" indent="0">
              <a:spcBef>
                <a:spcPts val="0"/>
              </a:spcBef>
              <a:buNone/>
              <a:defRPr sz="1333">
                <a:solidFill>
                  <a:schemeClr val="tx1"/>
                </a:solidFill>
              </a:defRPr>
            </a:lvl8pPr>
            <a:lvl9pPr marL="0" indent="0">
              <a:spcBef>
                <a:spcPts val="0"/>
              </a:spcBef>
              <a:buNone/>
              <a:defRPr sz="1333">
                <a:solidFill>
                  <a:schemeClr val="tx1"/>
                </a:solidFill>
              </a:defRPr>
            </a:lvl9pPr>
          </a:lstStyle>
          <a:p>
            <a:pPr lvl="0"/>
            <a:r>
              <a:rPr lang="en-US" dirty="0"/>
              <a:t>[00 Month 0000  |  </a:t>
            </a:r>
            <a:r>
              <a:rPr lang="en-US" dirty="0" err="1"/>
              <a:t>Firstname</a:t>
            </a:r>
            <a:r>
              <a:rPr lang="en-US" dirty="0"/>
              <a:t> </a:t>
            </a:r>
            <a:r>
              <a:rPr lang="en-US" dirty="0" err="1"/>
              <a:t>Lastname</a:t>
            </a:r>
            <a:r>
              <a:rPr lang="en-US" dirty="0"/>
              <a:t>]</a:t>
            </a:r>
          </a:p>
        </p:txBody>
      </p:sp>
      <p:sp>
        <p:nvSpPr>
          <p:cNvPr id="10" name="Legal"/>
          <p:cNvSpPr txBox="1">
            <a:spLocks/>
          </p:cNvSpPr>
          <p:nvPr userDrawn="1"/>
        </p:nvSpPr>
        <p:spPr>
          <a:xfrm>
            <a:off x="8168218" y="6471051"/>
            <a:ext cx="3536949" cy="243440"/>
          </a:xfrm>
          <a:prstGeom prst="rect">
            <a:avLst/>
          </a:prstGeom>
          <a:noFill/>
        </p:spPr>
        <p:txBody>
          <a:bodyPr vert="horz" lIns="0" tIns="0" rIns="0" bIns="0" rtlCol="0" anchor="b" anchorCtr="0"/>
          <a:lstStyle>
            <a:defPPr>
              <a:defRPr lang="en-US"/>
            </a:defPPr>
            <a:lvl1pPr marL="0" algn="r"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a:r>
              <a:rPr lang="en-US" sz="800" dirty="0">
                <a:solidFill>
                  <a:schemeClr val="tx1"/>
                </a:solidFill>
              </a:rPr>
              <a:t>© </a:t>
            </a:r>
            <a:r>
              <a:rPr lang="is-IS" sz="800" dirty="0">
                <a:solidFill>
                  <a:schemeClr val="tx1"/>
                </a:solidFill>
              </a:rPr>
              <a:t>2020</a:t>
            </a:r>
            <a:r>
              <a:rPr lang="en-US" sz="800" dirty="0">
                <a:solidFill>
                  <a:schemeClr val="tx1"/>
                </a:solidFill>
              </a:rPr>
              <a:t> Pegasystems Inc</a:t>
            </a:r>
            <a:r>
              <a:rPr lang="en-US" sz="800" baseline="0" dirty="0">
                <a:solidFill>
                  <a:schemeClr val="tx1"/>
                </a:solidFill>
              </a:rPr>
              <a:t>. CONFIDENTIAL</a:t>
            </a:r>
          </a:p>
        </p:txBody>
      </p:sp>
    </p:spTree>
    <p:extLst>
      <p:ext uri="{BB962C8B-B14F-4D97-AF65-F5344CB8AC3E}">
        <p14:creationId xmlns:p14="http://schemas.microsoft.com/office/powerpoint/2010/main" val="228821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65E1BCFB-9656-4E4D-80B7-1E819010A1ED}"/>
              </a:ext>
            </a:extLst>
          </p:cNvPr>
          <p:cNvSpPr>
            <a:spLocks noChangeAspect="1"/>
          </p:cNvSpPr>
          <p:nvPr/>
        </p:nvSpPr>
        <p:spPr bwMode="hidden">
          <a:xfrm>
            <a:off x="-5" y="3456594"/>
            <a:ext cx="12192005" cy="2974687"/>
          </a:xfrm>
          <a:custGeom>
            <a:avLst/>
            <a:gdLst>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2555062 h 2974687"/>
              <a:gd name="connsiteX16" fmla="*/ 0 w 12192005"/>
              <a:gd name="connsiteY16" fmla="*/ 1377434 h 2974687"/>
              <a:gd name="connsiteX17" fmla="*/ 30279 w 12192005"/>
              <a:gd name="connsiteY17" fmla="*/ 1340737 h 2974687"/>
              <a:gd name="connsiteX18" fmla="*/ 532612 w 12192005"/>
              <a:gd name="connsiteY18" fmla="*/ 1132663 h 2974687"/>
              <a:gd name="connsiteX19" fmla="*/ 809134 w 12192005"/>
              <a:gd name="connsiteY19" fmla="*/ 1188491 h 2974687"/>
              <a:gd name="connsiteX20" fmla="*/ 871197 w 12192005"/>
              <a:gd name="connsiteY20" fmla="*/ 1222176 h 2974687"/>
              <a:gd name="connsiteX21" fmla="*/ 920073 w 12192005"/>
              <a:gd name="connsiteY21" fmla="*/ 1162937 h 2974687"/>
              <a:gd name="connsiteX22" fmla="*/ 1422408 w 12192005"/>
              <a:gd name="connsiteY22" fmla="*/ 954863 h 2974687"/>
              <a:gd name="connsiteX23" fmla="*/ 1451151 w 12192005"/>
              <a:gd name="connsiteY23" fmla="*/ 957761 h 2974687"/>
              <a:gd name="connsiteX24" fmla="*/ 1453000 w 12192005"/>
              <a:gd name="connsiteY24" fmla="*/ 939422 h 2974687"/>
              <a:gd name="connsiteX25" fmla="*/ 2392372 w 12192005"/>
              <a:gd name="connsiteY25" fmla="*/ 173813 h 2974687"/>
              <a:gd name="connsiteX26" fmla="*/ 3351221 w 12192005"/>
              <a:gd name="connsiteY26" fmla="*/ 1132663 h 2974687"/>
              <a:gd name="connsiteX27" fmla="*/ 3348380 w 12192005"/>
              <a:gd name="connsiteY27" fmla="*/ 1160840 h 2974687"/>
              <a:gd name="connsiteX28" fmla="*/ 3449988 w 12192005"/>
              <a:gd name="connsiteY28" fmla="*/ 1192380 h 2974687"/>
              <a:gd name="connsiteX29" fmla="*/ 3708764 w 12192005"/>
              <a:gd name="connsiteY29" fmla="*/ 1405477 h 2974687"/>
              <a:gd name="connsiteX30" fmla="*/ 3735036 w 12192005"/>
              <a:gd name="connsiteY30" fmla="*/ 1460129 h 2974687"/>
              <a:gd name="connsiteX31" fmla="*/ 3775589 w 12192005"/>
              <a:gd name="connsiteY31" fmla="*/ 1426671 h 2974687"/>
              <a:gd name="connsiteX32" fmla="*/ 4042973 w 12192005"/>
              <a:gd name="connsiteY32" fmla="*/ 1344996 h 2974687"/>
              <a:gd name="connsiteX33" fmla="*/ 4139355 w 12192005"/>
              <a:gd name="connsiteY33" fmla="*/ 1354712 h 2974687"/>
              <a:gd name="connsiteX34" fmla="*/ 4224117 w 12192005"/>
              <a:gd name="connsiteY34" fmla="*/ 1381024 h 2974687"/>
              <a:gd name="connsiteX35" fmla="*/ 4241201 w 12192005"/>
              <a:gd name="connsiteY35" fmla="*/ 1325996 h 2974687"/>
              <a:gd name="connsiteX36" fmla="*/ 4783148 w 12192005"/>
              <a:gd name="connsiteY36" fmla="*/ 966769 h 2974687"/>
              <a:gd name="connsiteX37" fmla="*/ 4825455 w 12192005"/>
              <a:gd name="connsiteY37" fmla="*/ 971034 h 2974687"/>
              <a:gd name="connsiteX38" fmla="*/ 4864350 w 12192005"/>
              <a:gd name="connsiteY38" fmla="*/ 899371 h 2974687"/>
              <a:gd name="connsiteX39" fmla="*/ 5659444 w 12192005"/>
              <a:gd name="connsiteY39" fmla="*/ 476623 h 2974687"/>
              <a:gd name="connsiteX40" fmla="*/ 6337453 w 12192005"/>
              <a:gd name="connsiteY40" fmla="*/ 757464 h 2974687"/>
              <a:gd name="connsiteX41" fmla="*/ 6425970 w 12192005"/>
              <a:gd name="connsiteY41" fmla="*/ 864748 h 2974687"/>
              <a:gd name="connsiteX42" fmla="*/ 6451259 w 12192005"/>
              <a:gd name="connsiteY42" fmla="*/ 818157 h 2974687"/>
              <a:gd name="connsiteX43" fmla="*/ 7366802 w 12192005"/>
              <a:gd name="connsiteY43" fmla="*/ 331367 h 2974687"/>
              <a:gd name="connsiteX44" fmla="*/ 7479690 w 12192005"/>
              <a:gd name="connsiteY44" fmla="*/ 337067 h 2974687"/>
              <a:gd name="connsiteX45" fmla="*/ 7587922 w 12192005"/>
              <a:gd name="connsiteY45" fmla="*/ 353585 h 2974687"/>
              <a:gd name="connsiteX46" fmla="*/ 7654776 w 12192005"/>
              <a:gd name="connsiteY46" fmla="*/ 298426 h 2974687"/>
              <a:gd name="connsiteX47" fmla="*/ 8062731 w 12192005"/>
              <a:gd name="connsiteY47" fmla="*/ 173813 h 2974687"/>
              <a:gd name="connsiteX48" fmla="*/ 8777558 w 12192005"/>
              <a:gd name="connsiteY48" fmla="*/ 756414 h 2974687"/>
              <a:gd name="connsiteX49" fmla="*/ 8779462 w 12192005"/>
              <a:gd name="connsiteY49" fmla="*/ 775297 h 2974687"/>
              <a:gd name="connsiteX50" fmla="*/ 8800464 w 12192005"/>
              <a:gd name="connsiteY50" fmla="*/ 768778 h 2974687"/>
              <a:gd name="connsiteX51" fmla="*/ 8919000 w 12192005"/>
              <a:gd name="connsiteY51" fmla="*/ 756828 h 2974687"/>
              <a:gd name="connsiteX52" fmla="*/ 9406718 w 12192005"/>
              <a:gd name="connsiteY52" fmla="*/ 1016146 h 2974687"/>
              <a:gd name="connsiteX53" fmla="*/ 9430890 w 12192005"/>
              <a:gd name="connsiteY53" fmla="*/ 1060679 h 2974687"/>
              <a:gd name="connsiteX54" fmla="*/ 9438634 w 12192005"/>
              <a:gd name="connsiteY54" fmla="*/ 1035731 h 2974687"/>
              <a:gd name="connsiteX55" fmla="*/ 10170720 w 12192005"/>
              <a:gd name="connsiteY55" fmla="*/ 550471 h 2974687"/>
              <a:gd name="connsiteX56" fmla="*/ 10330844 w 12192005"/>
              <a:gd name="connsiteY56" fmla="*/ 566613 h 2974687"/>
              <a:gd name="connsiteX57" fmla="*/ 10350690 w 12192005"/>
              <a:gd name="connsiteY57" fmla="*/ 571716 h 2974687"/>
              <a:gd name="connsiteX58" fmla="*/ 10345328 w 12192005"/>
              <a:gd name="connsiteY58" fmla="*/ 518528 h 2974687"/>
              <a:gd name="connsiteX59" fmla="*/ 10863857 w 12192005"/>
              <a:gd name="connsiteY59"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5 w 12192005"/>
              <a:gd name="connsiteY14" fmla="*/ 2555062 h 2974687"/>
              <a:gd name="connsiteX15" fmla="*/ 0 w 12192005"/>
              <a:gd name="connsiteY15" fmla="*/ 1377434 h 2974687"/>
              <a:gd name="connsiteX16" fmla="*/ 30279 w 12192005"/>
              <a:gd name="connsiteY16" fmla="*/ 1340737 h 2974687"/>
              <a:gd name="connsiteX17" fmla="*/ 532612 w 12192005"/>
              <a:gd name="connsiteY17" fmla="*/ 1132663 h 2974687"/>
              <a:gd name="connsiteX18" fmla="*/ 809134 w 12192005"/>
              <a:gd name="connsiteY18" fmla="*/ 1188491 h 2974687"/>
              <a:gd name="connsiteX19" fmla="*/ 871197 w 12192005"/>
              <a:gd name="connsiteY19" fmla="*/ 1222176 h 2974687"/>
              <a:gd name="connsiteX20" fmla="*/ 920073 w 12192005"/>
              <a:gd name="connsiteY20" fmla="*/ 1162937 h 2974687"/>
              <a:gd name="connsiteX21" fmla="*/ 1422408 w 12192005"/>
              <a:gd name="connsiteY21" fmla="*/ 954863 h 2974687"/>
              <a:gd name="connsiteX22" fmla="*/ 1451151 w 12192005"/>
              <a:gd name="connsiteY22" fmla="*/ 957761 h 2974687"/>
              <a:gd name="connsiteX23" fmla="*/ 1453000 w 12192005"/>
              <a:gd name="connsiteY23" fmla="*/ 939422 h 2974687"/>
              <a:gd name="connsiteX24" fmla="*/ 2392372 w 12192005"/>
              <a:gd name="connsiteY24" fmla="*/ 173813 h 2974687"/>
              <a:gd name="connsiteX25" fmla="*/ 3351221 w 12192005"/>
              <a:gd name="connsiteY25" fmla="*/ 1132663 h 2974687"/>
              <a:gd name="connsiteX26" fmla="*/ 3348380 w 12192005"/>
              <a:gd name="connsiteY26" fmla="*/ 1160840 h 2974687"/>
              <a:gd name="connsiteX27" fmla="*/ 3449988 w 12192005"/>
              <a:gd name="connsiteY27" fmla="*/ 1192380 h 2974687"/>
              <a:gd name="connsiteX28" fmla="*/ 3708764 w 12192005"/>
              <a:gd name="connsiteY28" fmla="*/ 1405477 h 2974687"/>
              <a:gd name="connsiteX29" fmla="*/ 3735036 w 12192005"/>
              <a:gd name="connsiteY29" fmla="*/ 1460129 h 2974687"/>
              <a:gd name="connsiteX30" fmla="*/ 3775589 w 12192005"/>
              <a:gd name="connsiteY30" fmla="*/ 1426671 h 2974687"/>
              <a:gd name="connsiteX31" fmla="*/ 4042973 w 12192005"/>
              <a:gd name="connsiteY31" fmla="*/ 1344996 h 2974687"/>
              <a:gd name="connsiteX32" fmla="*/ 4139355 w 12192005"/>
              <a:gd name="connsiteY32" fmla="*/ 1354712 h 2974687"/>
              <a:gd name="connsiteX33" fmla="*/ 4224117 w 12192005"/>
              <a:gd name="connsiteY33" fmla="*/ 1381024 h 2974687"/>
              <a:gd name="connsiteX34" fmla="*/ 4241201 w 12192005"/>
              <a:gd name="connsiteY34" fmla="*/ 1325996 h 2974687"/>
              <a:gd name="connsiteX35" fmla="*/ 4783148 w 12192005"/>
              <a:gd name="connsiteY35" fmla="*/ 966769 h 2974687"/>
              <a:gd name="connsiteX36" fmla="*/ 4825455 w 12192005"/>
              <a:gd name="connsiteY36" fmla="*/ 971034 h 2974687"/>
              <a:gd name="connsiteX37" fmla="*/ 4864350 w 12192005"/>
              <a:gd name="connsiteY37" fmla="*/ 899371 h 2974687"/>
              <a:gd name="connsiteX38" fmla="*/ 5659444 w 12192005"/>
              <a:gd name="connsiteY38" fmla="*/ 476623 h 2974687"/>
              <a:gd name="connsiteX39" fmla="*/ 6337453 w 12192005"/>
              <a:gd name="connsiteY39" fmla="*/ 757464 h 2974687"/>
              <a:gd name="connsiteX40" fmla="*/ 6425970 w 12192005"/>
              <a:gd name="connsiteY40" fmla="*/ 864748 h 2974687"/>
              <a:gd name="connsiteX41" fmla="*/ 6451259 w 12192005"/>
              <a:gd name="connsiteY41" fmla="*/ 818157 h 2974687"/>
              <a:gd name="connsiteX42" fmla="*/ 7366802 w 12192005"/>
              <a:gd name="connsiteY42" fmla="*/ 331367 h 2974687"/>
              <a:gd name="connsiteX43" fmla="*/ 7479690 w 12192005"/>
              <a:gd name="connsiteY43" fmla="*/ 337067 h 2974687"/>
              <a:gd name="connsiteX44" fmla="*/ 7587922 w 12192005"/>
              <a:gd name="connsiteY44" fmla="*/ 353585 h 2974687"/>
              <a:gd name="connsiteX45" fmla="*/ 7654776 w 12192005"/>
              <a:gd name="connsiteY45" fmla="*/ 298426 h 2974687"/>
              <a:gd name="connsiteX46" fmla="*/ 8062731 w 12192005"/>
              <a:gd name="connsiteY46" fmla="*/ 173813 h 2974687"/>
              <a:gd name="connsiteX47" fmla="*/ 8777558 w 12192005"/>
              <a:gd name="connsiteY47" fmla="*/ 756414 h 2974687"/>
              <a:gd name="connsiteX48" fmla="*/ 8779462 w 12192005"/>
              <a:gd name="connsiteY48" fmla="*/ 775297 h 2974687"/>
              <a:gd name="connsiteX49" fmla="*/ 8800464 w 12192005"/>
              <a:gd name="connsiteY49" fmla="*/ 768778 h 2974687"/>
              <a:gd name="connsiteX50" fmla="*/ 8919000 w 12192005"/>
              <a:gd name="connsiteY50" fmla="*/ 756828 h 2974687"/>
              <a:gd name="connsiteX51" fmla="*/ 9406718 w 12192005"/>
              <a:gd name="connsiteY51" fmla="*/ 1016146 h 2974687"/>
              <a:gd name="connsiteX52" fmla="*/ 9430890 w 12192005"/>
              <a:gd name="connsiteY52" fmla="*/ 1060679 h 2974687"/>
              <a:gd name="connsiteX53" fmla="*/ 9438634 w 12192005"/>
              <a:gd name="connsiteY53" fmla="*/ 1035731 h 2974687"/>
              <a:gd name="connsiteX54" fmla="*/ 10170720 w 12192005"/>
              <a:gd name="connsiteY54" fmla="*/ 550471 h 2974687"/>
              <a:gd name="connsiteX55" fmla="*/ 10330844 w 12192005"/>
              <a:gd name="connsiteY55" fmla="*/ 566613 h 2974687"/>
              <a:gd name="connsiteX56" fmla="*/ 10350690 w 12192005"/>
              <a:gd name="connsiteY56" fmla="*/ 571716 h 2974687"/>
              <a:gd name="connsiteX57" fmla="*/ 10345328 w 12192005"/>
              <a:gd name="connsiteY57" fmla="*/ 518528 h 2974687"/>
              <a:gd name="connsiteX58" fmla="*/ 10863857 w 12192005"/>
              <a:gd name="connsiteY58"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1892600 h 2974687"/>
              <a:gd name="connsiteX11" fmla="*/ 12192005 w 12192005"/>
              <a:gd name="connsiteY11" fmla="*/ 2576776 h 2974687"/>
              <a:gd name="connsiteX12" fmla="*/ 12192005 w 12192005"/>
              <a:gd name="connsiteY12" fmla="*/ 2974687 h 2974687"/>
              <a:gd name="connsiteX13" fmla="*/ 5 w 12192005"/>
              <a:gd name="connsiteY13" fmla="*/ 2974687 h 2974687"/>
              <a:gd name="connsiteX14" fmla="*/ 0 w 12192005"/>
              <a:gd name="connsiteY14" fmla="*/ 1377434 h 2974687"/>
              <a:gd name="connsiteX15" fmla="*/ 30279 w 12192005"/>
              <a:gd name="connsiteY15" fmla="*/ 1340737 h 2974687"/>
              <a:gd name="connsiteX16" fmla="*/ 532612 w 12192005"/>
              <a:gd name="connsiteY16" fmla="*/ 1132663 h 2974687"/>
              <a:gd name="connsiteX17" fmla="*/ 809134 w 12192005"/>
              <a:gd name="connsiteY17" fmla="*/ 1188491 h 2974687"/>
              <a:gd name="connsiteX18" fmla="*/ 871197 w 12192005"/>
              <a:gd name="connsiteY18" fmla="*/ 1222176 h 2974687"/>
              <a:gd name="connsiteX19" fmla="*/ 920073 w 12192005"/>
              <a:gd name="connsiteY19" fmla="*/ 1162937 h 2974687"/>
              <a:gd name="connsiteX20" fmla="*/ 1422408 w 12192005"/>
              <a:gd name="connsiteY20" fmla="*/ 954863 h 2974687"/>
              <a:gd name="connsiteX21" fmla="*/ 1451151 w 12192005"/>
              <a:gd name="connsiteY21" fmla="*/ 957761 h 2974687"/>
              <a:gd name="connsiteX22" fmla="*/ 1453000 w 12192005"/>
              <a:gd name="connsiteY22" fmla="*/ 939422 h 2974687"/>
              <a:gd name="connsiteX23" fmla="*/ 2392372 w 12192005"/>
              <a:gd name="connsiteY23" fmla="*/ 173813 h 2974687"/>
              <a:gd name="connsiteX24" fmla="*/ 3351221 w 12192005"/>
              <a:gd name="connsiteY24" fmla="*/ 1132663 h 2974687"/>
              <a:gd name="connsiteX25" fmla="*/ 3348380 w 12192005"/>
              <a:gd name="connsiteY25" fmla="*/ 1160840 h 2974687"/>
              <a:gd name="connsiteX26" fmla="*/ 3449988 w 12192005"/>
              <a:gd name="connsiteY26" fmla="*/ 1192380 h 2974687"/>
              <a:gd name="connsiteX27" fmla="*/ 3708764 w 12192005"/>
              <a:gd name="connsiteY27" fmla="*/ 1405477 h 2974687"/>
              <a:gd name="connsiteX28" fmla="*/ 3735036 w 12192005"/>
              <a:gd name="connsiteY28" fmla="*/ 1460129 h 2974687"/>
              <a:gd name="connsiteX29" fmla="*/ 3775589 w 12192005"/>
              <a:gd name="connsiteY29" fmla="*/ 1426671 h 2974687"/>
              <a:gd name="connsiteX30" fmla="*/ 4042973 w 12192005"/>
              <a:gd name="connsiteY30" fmla="*/ 1344996 h 2974687"/>
              <a:gd name="connsiteX31" fmla="*/ 4139355 w 12192005"/>
              <a:gd name="connsiteY31" fmla="*/ 1354712 h 2974687"/>
              <a:gd name="connsiteX32" fmla="*/ 4224117 w 12192005"/>
              <a:gd name="connsiteY32" fmla="*/ 1381024 h 2974687"/>
              <a:gd name="connsiteX33" fmla="*/ 4241201 w 12192005"/>
              <a:gd name="connsiteY33" fmla="*/ 1325996 h 2974687"/>
              <a:gd name="connsiteX34" fmla="*/ 4783148 w 12192005"/>
              <a:gd name="connsiteY34" fmla="*/ 966769 h 2974687"/>
              <a:gd name="connsiteX35" fmla="*/ 4825455 w 12192005"/>
              <a:gd name="connsiteY35" fmla="*/ 971034 h 2974687"/>
              <a:gd name="connsiteX36" fmla="*/ 4864350 w 12192005"/>
              <a:gd name="connsiteY36" fmla="*/ 899371 h 2974687"/>
              <a:gd name="connsiteX37" fmla="*/ 5659444 w 12192005"/>
              <a:gd name="connsiteY37" fmla="*/ 476623 h 2974687"/>
              <a:gd name="connsiteX38" fmla="*/ 6337453 w 12192005"/>
              <a:gd name="connsiteY38" fmla="*/ 757464 h 2974687"/>
              <a:gd name="connsiteX39" fmla="*/ 6425970 w 12192005"/>
              <a:gd name="connsiteY39" fmla="*/ 864748 h 2974687"/>
              <a:gd name="connsiteX40" fmla="*/ 6451259 w 12192005"/>
              <a:gd name="connsiteY40" fmla="*/ 818157 h 2974687"/>
              <a:gd name="connsiteX41" fmla="*/ 7366802 w 12192005"/>
              <a:gd name="connsiteY41" fmla="*/ 331367 h 2974687"/>
              <a:gd name="connsiteX42" fmla="*/ 7479690 w 12192005"/>
              <a:gd name="connsiteY42" fmla="*/ 337067 h 2974687"/>
              <a:gd name="connsiteX43" fmla="*/ 7587922 w 12192005"/>
              <a:gd name="connsiteY43" fmla="*/ 353585 h 2974687"/>
              <a:gd name="connsiteX44" fmla="*/ 7654776 w 12192005"/>
              <a:gd name="connsiteY44" fmla="*/ 298426 h 2974687"/>
              <a:gd name="connsiteX45" fmla="*/ 8062731 w 12192005"/>
              <a:gd name="connsiteY45" fmla="*/ 173813 h 2974687"/>
              <a:gd name="connsiteX46" fmla="*/ 8777558 w 12192005"/>
              <a:gd name="connsiteY46" fmla="*/ 756414 h 2974687"/>
              <a:gd name="connsiteX47" fmla="*/ 8779462 w 12192005"/>
              <a:gd name="connsiteY47" fmla="*/ 775297 h 2974687"/>
              <a:gd name="connsiteX48" fmla="*/ 8800464 w 12192005"/>
              <a:gd name="connsiteY48" fmla="*/ 768778 h 2974687"/>
              <a:gd name="connsiteX49" fmla="*/ 8919000 w 12192005"/>
              <a:gd name="connsiteY49" fmla="*/ 756828 h 2974687"/>
              <a:gd name="connsiteX50" fmla="*/ 9406718 w 12192005"/>
              <a:gd name="connsiteY50" fmla="*/ 1016146 h 2974687"/>
              <a:gd name="connsiteX51" fmla="*/ 9430890 w 12192005"/>
              <a:gd name="connsiteY51" fmla="*/ 1060679 h 2974687"/>
              <a:gd name="connsiteX52" fmla="*/ 9438634 w 12192005"/>
              <a:gd name="connsiteY52" fmla="*/ 1035731 h 2974687"/>
              <a:gd name="connsiteX53" fmla="*/ 10170720 w 12192005"/>
              <a:gd name="connsiteY53" fmla="*/ 550471 h 2974687"/>
              <a:gd name="connsiteX54" fmla="*/ 10330844 w 12192005"/>
              <a:gd name="connsiteY54" fmla="*/ 566613 h 2974687"/>
              <a:gd name="connsiteX55" fmla="*/ 10350690 w 12192005"/>
              <a:gd name="connsiteY55" fmla="*/ 571716 h 2974687"/>
              <a:gd name="connsiteX56" fmla="*/ 10345328 w 12192005"/>
              <a:gd name="connsiteY56" fmla="*/ 518528 h 2974687"/>
              <a:gd name="connsiteX57" fmla="*/ 10863857 w 12192005"/>
              <a:gd name="connsiteY57"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576776 h 2974687"/>
              <a:gd name="connsiteX11" fmla="*/ 12192005 w 12192005"/>
              <a:gd name="connsiteY11" fmla="*/ 2974687 h 2974687"/>
              <a:gd name="connsiteX12" fmla="*/ 5 w 12192005"/>
              <a:gd name="connsiteY12" fmla="*/ 2974687 h 2974687"/>
              <a:gd name="connsiteX13" fmla="*/ 0 w 12192005"/>
              <a:gd name="connsiteY13" fmla="*/ 1377434 h 2974687"/>
              <a:gd name="connsiteX14" fmla="*/ 30279 w 12192005"/>
              <a:gd name="connsiteY14" fmla="*/ 1340737 h 2974687"/>
              <a:gd name="connsiteX15" fmla="*/ 532612 w 12192005"/>
              <a:gd name="connsiteY15" fmla="*/ 1132663 h 2974687"/>
              <a:gd name="connsiteX16" fmla="*/ 809134 w 12192005"/>
              <a:gd name="connsiteY16" fmla="*/ 1188491 h 2974687"/>
              <a:gd name="connsiteX17" fmla="*/ 871197 w 12192005"/>
              <a:gd name="connsiteY17" fmla="*/ 1222176 h 2974687"/>
              <a:gd name="connsiteX18" fmla="*/ 920073 w 12192005"/>
              <a:gd name="connsiteY18" fmla="*/ 1162937 h 2974687"/>
              <a:gd name="connsiteX19" fmla="*/ 1422408 w 12192005"/>
              <a:gd name="connsiteY19" fmla="*/ 954863 h 2974687"/>
              <a:gd name="connsiteX20" fmla="*/ 1451151 w 12192005"/>
              <a:gd name="connsiteY20" fmla="*/ 957761 h 2974687"/>
              <a:gd name="connsiteX21" fmla="*/ 1453000 w 12192005"/>
              <a:gd name="connsiteY21" fmla="*/ 939422 h 2974687"/>
              <a:gd name="connsiteX22" fmla="*/ 2392372 w 12192005"/>
              <a:gd name="connsiteY22" fmla="*/ 173813 h 2974687"/>
              <a:gd name="connsiteX23" fmla="*/ 3351221 w 12192005"/>
              <a:gd name="connsiteY23" fmla="*/ 1132663 h 2974687"/>
              <a:gd name="connsiteX24" fmla="*/ 3348380 w 12192005"/>
              <a:gd name="connsiteY24" fmla="*/ 1160840 h 2974687"/>
              <a:gd name="connsiteX25" fmla="*/ 3449988 w 12192005"/>
              <a:gd name="connsiteY25" fmla="*/ 1192380 h 2974687"/>
              <a:gd name="connsiteX26" fmla="*/ 3708764 w 12192005"/>
              <a:gd name="connsiteY26" fmla="*/ 1405477 h 2974687"/>
              <a:gd name="connsiteX27" fmla="*/ 3735036 w 12192005"/>
              <a:gd name="connsiteY27" fmla="*/ 1460129 h 2974687"/>
              <a:gd name="connsiteX28" fmla="*/ 3775589 w 12192005"/>
              <a:gd name="connsiteY28" fmla="*/ 1426671 h 2974687"/>
              <a:gd name="connsiteX29" fmla="*/ 4042973 w 12192005"/>
              <a:gd name="connsiteY29" fmla="*/ 1344996 h 2974687"/>
              <a:gd name="connsiteX30" fmla="*/ 4139355 w 12192005"/>
              <a:gd name="connsiteY30" fmla="*/ 1354712 h 2974687"/>
              <a:gd name="connsiteX31" fmla="*/ 4224117 w 12192005"/>
              <a:gd name="connsiteY31" fmla="*/ 1381024 h 2974687"/>
              <a:gd name="connsiteX32" fmla="*/ 4241201 w 12192005"/>
              <a:gd name="connsiteY32" fmla="*/ 1325996 h 2974687"/>
              <a:gd name="connsiteX33" fmla="*/ 4783148 w 12192005"/>
              <a:gd name="connsiteY33" fmla="*/ 966769 h 2974687"/>
              <a:gd name="connsiteX34" fmla="*/ 4825455 w 12192005"/>
              <a:gd name="connsiteY34" fmla="*/ 971034 h 2974687"/>
              <a:gd name="connsiteX35" fmla="*/ 4864350 w 12192005"/>
              <a:gd name="connsiteY35" fmla="*/ 899371 h 2974687"/>
              <a:gd name="connsiteX36" fmla="*/ 5659444 w 12192005"/>
              <a:gd name="connsiteY36" fmla="*/ 476623 h 2974687"/>
              <a:gd name="connsiteX37" fmla="*/ 6337453 w 12192005"/>
              <a:gd name="connsiteY37" fmla="*/ 757464 h 2974687"/>
              <a:gd name="connsiteX38" fmla="*/ 6425970 w 12192005"/>
              <a:gd name="connsiteY38" fmla="*/ 864748 h 2974687"/>
              <a:gd name="connsiteX39" fmla="*/ 6451259 w 12192005"/>
              <a:gd name="connsiteY39" fmla="*/ 818157 h 2974687"/>
              <a:gd name="connsiteX40" fmla="*/ 7366802 w 12192005"/>
              <a:gd name="connsiteY40" fmla="*/ 331367 h 2974687"/>
              <a:gd name="connsiteX41" fmla="*/ 7479690 w 12192005"/>
              <a:gd name="connsiteY41" fmla="*/ 337067 h 2974687"/>
              <a:gd name="connsiteX42" fmla="*/ 7587922 w 12192005"/>
              <a:gd name="connsiteY42" fmla="*/ 353585 h 2974687"/>
              <a:gd name="connsiteX43" fmla="*/ 7654776 w 12192005"/>
              <a:gd name="connsiteY43" fmla="*/ 298426 h 2974687"/>
              <a:gd name="connsiteX44" fmla="*/ 8062731 w 12192005"/>
              <a:gd name="connsiteY44" fmla="*/ 173813 h 2974687"/>
              <a:gd name="connsiteX45" fmla="*/ 8777558 w 12192005"/>
              <a:gd name="connsiteY45" fmla="*/ 756414 h 2974687"/>
              <a:gd name="connsiteX46" fmla="*/ 8779462 w 12192005"/>
              <a:gd name="connsiteY46" fmla="*/ 775297 h 2974687"/>
              <a:gd name="connsiteX47" fmla="*/ 8800464 w 12192005"/>
              <a:gd name="connsiteY47" fmla="*/ 768778 h 2974687"/>
              <a:gd name="connsiteX48" fmla="*/ 8919000 w 12192005"/>
              <a:gd name="connsiteY48" fmla="*/ 756828 h 2974687"/>
              <a:gd name="connsiteX49" fmla="*/ 9406718 w 12192005"/>
              <a:gd name="connsiteY49" fmla="*/ 1016146 h 2974687"/>
              <a:gd name="connsiteX50" fmla="*/ 9430890 w 12192005"/>
              <a:gd name="connsiteY50" fmla="*/ 1060679 h 2974687"/>
              <a:gd name="connsiteX51" fmla="*/ 9438634 w 12192005"/>
              <a:gd name="connsiteY51" fmla="*/ 1035731 h 2974687"/>
              <a:gd name="connsiteX52" fmla="*/ 10170720 w 12192005"/>
              <a:gd name="connsiteY52" fmla="*/ 550471 h 2974687"/>
              <a:gd name="connsiteX53" fmla="*/ 10330844 w 12192005"/>
              <a:gd name="connsiteY53" fmla="*/ 566613 h 2974687"/>
              <a:gd name="connsiteX54" fmla="*/ 10350690 w 12192005"/>
              <a:gd name="connsiteY54" fmla="*/ 571716 h 2974687"/>
              <a:gd name="connsiteX55" fmla="*/ 10345328 w 12192005"/>
              <a:gd name="connsiteY55" fmla="*/ 518528 h 2974687"/>
              <a:gd name="connsiteX56" fmla="*/ 10863857 w 12192005"/>
              <a:gd name="connsiteY56" fmla="*/ 0 h 2974687"/>
              <a:gd name="connsiteX0" fmla="*/ 10863857 w 12192005"/>
              <a:gd name="connsiteY0" fmla="*/ 0 h 2974687"/>
              <a:gd name="connsiteX1" fmla="*/ 11341637 w 12192005"/>
              <a:gd name="connsiteY1" fmla="*/ 316693 h 2974687"/>
              <a:gd name="connsiteX2" fmla="*/ 11342240 w 12192005"/>
              <a:gd name="connsiteY2" fmla="*/ 318638 h 2974687"/>
              <a:gd name="connsiteX3" fmla="*/ 11353705 w 12192005"/>
              <a:gd name="connsiteY3" fmla="*/ 315079 h 2974687"/>
              <a:gd name="connsiteX4" fmla="*/ 11434194 w 12192005"/>
              <a:gd name="connsiteY4" fmla="*/ 306965 h 2974687"/>
              <a:gd name="connsiteX5" fmla="*/ 11716597 w 12192005"/>
              <a:gd name="connsiteY5" fmla="*/ 423940 h 2974687"/>
              <a:gd name="connsiteX6" fmla="*/ 11762250 w 12192005"/>
              <a:gd name="connsiteY6" fmla="*/ 479273 h 2974687"/>
              <a:gd name="connsiteX7" fmla="*/ 11797268 w 12192005"/>
              <a:gd name="connsiteY7" fmla="*/ 476623 h 2974687"/>
              <a:gd name="connsiteX8" fmla="*/ 12168836 w 12192005"/>
              <a:gd name="connsiteY8" fmla="*/ 590121 h 2974687"/>
              <a:gd name="connsiteX9" fmla="*/ 12192005 w 12192005"/>
              <a:gd name="connsiteY9" fmla="*/ 608326 h 2974687"/>
              <a:gd name="connsiteX10" fmla="*/ 12192005 w 12192005"/>
              <a:gd name="connsiteY10" fmla="*/ 2974687 h 2974687"/>
              <a:gd name="connsiteX11" fmla="*/ 5 w 12192005"/>
              <a:gd name="connsiteY11" fmla="*/ 2974687 h 2974687"/>
              <a:gd name="connsiteX12" fmla="*/ 0 w 12192005"/>
              <a:gd name="connsiteY12" fmla="*/ 1377434 h 2974687"/>
              <a:gd name="connsiteX13" fmla="*/ 30279 w 12192005"/>
              <a:gd name="connsiteY13" fmla="*/ 1340737 h 2974687"/>
              <a:gd name="connsiteX14" fmla="*/ 532612 w 12192005"/>
              <a:gd name="connsiteY14" fmla="*/ 1132663 h 2974687"/>
              <a:gd name="connsiteX15" fmla="*/ 809134 w 12192005"/>
              <a:gd name="connsiteY15" fmla="*/ 1188491 h 2974687"/>
              <a:gd name="connsiteX16" fmla="*/ 871197 w 12192005"/>
              <a:gd name="connsiteY16" fmla="*/ 1222176 h 2974687"/>
              <a:gd name="connsiteX17" fmla="*/ 920073 w 12192005"/>
              <a:gd name="connsiteY17" fmla="*/ 1162937 h 2974687"/>
              <a:gd name="connsiteX18" fmla="*/ 1422408 w 12192005"/>
              <a:gd name="connsiteY18" fmla="*/ 954863 h 2974687"/>
              <a:gd name="connsiteX19" fmla="*/ 1451151 w 12192005"/>
              <a:gd name="connsiteY19" fmla="*/ 957761 h 2974687"/>
              <a:gd name="connsiteX20" fmla="*/ 1453000 w 12192005"/>
              <a:gd name="connsiteY20" fmla="*/ 939422 h 2974687"/>
              <a:gd name="connsiteX21" fmla="*/ 2392372 w 12192005"/>
              <a:gd name="connsiteY21" fmla="*/ 173813 h 2974687"/>
              <a:gd name="connsiteX22" fmla="*/ 3351221 w 12192005"/>
              <a:gd name="connsiteY22" fmla="*/ 1132663 h 2974687"/>
              <a:gd name="connsiteX23" fmla="*/ 3348380 w 12192005"/>
              <a:gd name="connsiteY23" fmla="*/ 1160840 h 2974687"/>
              <a:gd name="connsiteX24" fmla="*/ 3449988 w 12192005"/>
              <a:gd name="connsiteY24" fmla="*/ 1192380 h 2974687"/>
              <a:gd name="connsiteX25" fmla="*/ 3708764 w 12192005"/>
              <a:gd name="connsiteY25" fmla="*/ 1405477 h 2974687"/>
              <a:gd name="connsiteX26" fmla="*/ 3735036 w 12192005"/>
              <a:gd name="connsiteY26" fmla="*/ 1460129 h 2974687"/>
              <a:gd name="connsiteX27" fmla="*/ 3775589 w 12192005"/>
              <a:gd name="connsiteY27" fmla="*/ 1426671 h 2974687"/>
              <a:gd name="connsiteX28" fmla="*/ 4042973 w 12192005"/>
              <a:gd name="connsiteY28" fmla="*/ 1344996 h 2974687"/>
              <a:gd name="connsiteX29" fmla="*/ 4139355 w 12192005"/>
              <a:gd name="connsiteY29" fmla="*/ 1354712 h 2974687"/>
              <a:gd name="connsiteX30" fmla="*/ 4224117 w 12192005"/>
              <a:gd name="connsiteY30" fmla="*/ 1381024 h 2974687"/>
              <a:gd name="connsiteX31" fmla="*/ 4241201 w 12192005"/>
              <a:gd name="connsiteY31" fmla="*/ 1325996 h 2974687"/>
              <a:gd name="connsiteX32" fmla="*/ 4783148 w 12192005"/>
              <a:gd name="connsiteY32" fmla="*/ 966769 h 2974687"/>
              <a:gd name="connsiteX33" fmla="*/ 4825455 w 12192005"/>
              <a:gd name="connsiteY33" fmla="*/ 971034 h 2974687"/>
              <a:gd name="connsiteX34" fmla="*/ 4864350 w 12192005"/>
              <a:gd name="connsiteY34" fmla="*/ 899371 h 2974687"/>
              <a:gd name="connsiteX35" fmla="*/ 5659444 w 12192005"/>
              <a:gd name="connsiteY35" fmla="*/ 476623 h 2974687"/>
              <a:gd name="connsiteX36" fmla="*/ 6337453 w 12192005"/>
              <a:gd name="connsiteY36" fmla="*/ 757464 h 2974687"/>
              <a:gd name="connsiteX37" fmla="*/ 6425970 w 12192005"/>
              <a:gd name="connsiteY37" fmla="*/ 864748 h 2974687"/>
              <a:gd name="connsiteX38" fmla="*/ 6451259 w 12192005"/>
              <a:gd name="connsiteY38" fmla="*/ 818157 h 2974687"/>
              <a:gd name="connsiteX39" fmla="*/ 7366802 w 12192005"/>
              <a:gd name="connsiteY39" fmla="*/ 331367 h 2974687"/>
              <a:gd name="connsiteX40" fmla="*/ 7479690 w 12192005"/>
              <a:gd name="connsiteY40" fmla="*/ 337067 h 2974687"/>
              <a:gd name="connsiteX41" fmla="*/ 7587922 w 12192005"/>
              <a:gd name="connsiteY41" fmla="*/ 353585 h 2974687"/>
              <a:gd name="connsiteX42" fmla="*/ 7654776 w 12192005"/>
              <a:gd name="connsiteY42" fmla="*/ 298426 h 2974687"/>
              <a:gd name="connsiteX43" fmla="*/ 8062731 w 12192005"/>
              <a:gd name="connsiteY43" fmla="*/ 173813 h 2974687"/>
              <a:gd name="connsiteX44" fmla="*/ 8777558 w 12192005"/>
              <a:gd name="connsiteY44" fmla="*/ 756414 h 2974687"/>
              <a:gd name="connsiteX45" fmla="*/ 8779462 w 12192005"/>
              <a:gd name="connsiteY45" fmla="*/ 775297 h 2974687"/>
              <a:gd name="connsiteX46" fmla="*/ 8800464 w 12192005"/>
              <a:gd name="connsiteY46" fmla="*/ 768778 h 2974687"/>
              <a:gd name="connsiteX47" fmla="*/ 8919000 w 12192005"/>
              <a:gd name="connsiteY47" fmla="*/ 756828 h 2974687"/>
              <a:gd name="connsiteX48" fmla="*/ 9406718 w 12192005"/>
              <a:gd name="connsiteY48" fmla="*/ 1016146 h 2974687"/>
              <a:gd name="connsiteX49" fmla="*/ 9430890 w 12192005"/>
              <a:gd name="connsiteY49" fmla="*/ 1060679 h 2974687"/>
              <a:gd name="connsiteX50" fmla="*/ 9438634 w 12192005"/>
              <a:gd name="connsiteY50" fmla="*/ 1035731 h 2974687"/>
              <a:gd name="connsiteX51" fmla="*/ 10170720 w 12192005"/>
              <a:gd name="connsiteY51" fmla="*/ 550471 h 2974687"/>
              <a:gd name="connsiteX52" fmla="*/ 10330844 w 12192005"/>
              <a:gd name="connsiteY52" fmla="*/ 566613 h 2974687"/>
              <a:gd name="connsiteX53" fmla="*/ 10350690 w 12192005"/>
              <a:gd name="connsiteY53" fmla="*/ 571716 h 2974687"/>
              <a:gd name="connsiteX54" fmla="*/ 10345328 w 12192005"/>
              <a:gd name="connsiteY54" fmla="*/ 518528 h 2974687"/>
              <a:gd name="connsiteX55" fmla="*/ 10863857 w 12192005"/>
              <a:gd name="connsiteY55" fmla="*/ 0 h 297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5" h="2974687">
                <a:moveTo>
                  <a:pt x="10863857" y="0"/>
                </a:moveTo>
                <a:cubicBezTo>
                  <a:pt x="11078638" y="0"/>
                  <a:pt x="11262920" y="130586"/>
                  <a:pt x="11341637" y="316693"/>
                </a:cubicBezTo>
                <a:lnTo>
                  <a:pt x="11342240" y="318638"/>
                </a:lnTo>
                <a:lnTo>
                  <a:pt x="11353705" y="315079"/>
                </a:lnTo>
                <a:cubicBezTo>
                  <a:pt x="11379704" y="309759"/>
                  <a:pt x="11406623" y="306965"/>
                  <a:pt x="11434194" y="306965"/>
                </a:cubicBezTo>
                <a:cubicBezTo>
                  <a:pt x="11544479" y="306965"/>
                  <a:pt x="11644323" y="351667"/>
                  <a:pt x="11716597" y="423940"/>
                </a:cubicBezTo>
                <a:lnTo>
                  <a:pt x="11762250" y="479273"/>
                </a:lnTo>
                <a:lnTo>
                  <a:pt x="11797268" y="476623"/>
                </a:lnTo>
                <a:cubicBezTo>
                  <a:pt x="11934905" y="476623"/>
                  <a:pt x="12062769" y="518465"/>
                  <a:pt x="12168836" y="590121"/>
                </a:cubicBezTo>
                <a:lnTo>
                  <a:pt x="12192005" y="608326"/>
                </a:lnTo>
                <a:lnTo>
                  <a:pt x="12192005" y="2974687"/>
                </a:lnTo>
                <a:lnTo>
                  <a:pt x="5" y="2974687"/>
                </a:lnTo>
                <a:cubicBezTo>
                  <a:pt x="3" y="2442269"/>
                  <a:pt x="2" y="1909852"/>
                  <a:pt x="0" y="1377434"/>
                </a:cubicBezTo>
                <a:lnTo>
                  <a:pt x="30279" y="1340737"/>
                </a:lnTo>
                <a:cubicBezTo>
                  <a:pt x="158837" y="1212178"/>
                  <a:pt x="336439" y="1132663"/>
                  <a:pt x="532612" y="1132663"/>
                </a:cubicBezTo>
                <a:cubicBezTo>
                  <a:pt x="630699" y="1132663"/>
                  <a:pt x="724144" y="1152542"/>
                  <a:pt x="809134" y="1188491"/>
                </a:cubicBezTo>
                <a:lnTo>
                  <a:pt x="871197" y="1222176"/>
                </a:lnTo>
                <a:lnTo>
                  <a:pt x="920073" y="1162937"/>
                </a:lnTo>
                <a:cubicBezTo>
                  <a:pt x="1048633" y="1034378"/>
                  <a:pt x="1226233" y="954863"/>
                  <a:pt x="1422408" y="954863"/>
                </a:cubicBezTo>
                <a:lnTo>
                  <a:pt x="1451151" y="957761"/>
                </a:lnTo>
                <a:lnTo>
                  <a:pt x="1453000" y="939422"/>
                </a:lnTo>
                <a:cubicBezTo>
                  <a:pt x="1542410" y="502490"/>
                  <a:pt x="1929007" y="173813"/>
                  <a:pt x="2392372" y="173813"/>
                </a:cubicBezTo>
                <a:cubicBezTo>
                  <a:pt x="2921928" y="173813"/>
                  <a:pt x="3351221" y="603105"/>
                  <a:pt x="3351221" y="1132663"/>
                </a:cubicBezTo>
                <a:lnTo>
                  <a:pt x="3348380" y="1160840"/>
                </a:lnTo>
                <a:lnTo>
                  <a:pt x="3449988" y="1192380"/>
                </a:lnTo>
                <a:cubicBezTo>
                  <a:pt x="3555538" y="1237025"/>
                  <a:pt x="3645346" y="1311605"/>
                  <a:pt x="3708764" y="1405477"/>
                </a:cubicBezTo>
                <a:lnTo>
                  <a:pt x="3735036" y="1460129"/>
                </a:lnTo>
                <a:lnTo>
                  <a:pt x="3775589" y="1426671"/>
                </a:lnTo>
                <a:cubicBezTo>
                  <a:pt x="3851917" y="1375106"/>
                  <a:pt x="3943928" y="1344996"/>
                  <a:pt x="4042973" y="1344996"/>
                </a:cubicBezTo>
                <a:cubicBezTo>
                  <a:pt x="4075989" y="1344996"/>
                  <a:pt x="4108222" y="1348342"/>
                  <a:pt x="4139355" y="1354712"/>
                </a:cubicBezTo>
                <a:lnTo>
                  <a:pt x="4224117" y="1381024"/>
                </a:lnTo>
                <a:lnTo>
                  <a:pt x="4241201" y="1325996"/>
                </a:lnTo>
                <a:cubicBezTo>
                  <a:pt x="4330488" y="1114894"/>
                  <a:pt x="4539519" y="966769"/>
                  <a:pt x="4783148" y="966769"/>
                </a:cubicBezTo>
                <a:lnTo>
                  <a:pt x="4825455" y="971034"/>
                </a:lnTo>
                <a:lnTo>
                  <a:pt x="4864350" y="899371"/>
                </a:lnTo>
                <a:cubicBezTo>
                  <a:pt x="5036663" y="644315"/>
                  <a:pt x="5328472" y="476623"/>
                  <a:pt x="5659444" y="476623"/>
                </a:cubicBezTo>
                <a:cubicBezTo>
                  <a:pt x="5924225" y="476623"/>
                  <a:pt x="6163935" y="583946"/>
                  <a:pt x="6337453" y="757464"/>
                </a:cubicBezTo>
                <a:lnTo>
                  <a:pt x="6425970" y="864748"/>
                </a:lnTo>
                <a:lnTo>
                  <a:pt x="6451259" y="818157"/>
                </a:lnTo>
                <a:cubicBezTo>
                  <a:pt x="6649675" y="524463"/>
                  <a:pt x="6985689" y="331367"/>
                  <a:pt x="7366802" y="331367"/>
                </a:cubicBezTo>
                <a:cubicBezTo>
                  <a:pt x="7404913" y="331367"/>
                  <a:pt x="7442573" y="333298"/>
                  <a:pt x="7479690" y="337067"/>
                </a:cubicBezTo>
                <a:lnTo>
                  <a:pt x="7587922" y="353585"/>
                </a:lnTo>
                <a:lnTo>
                  <a:pt x="7654776" y="298426"/>
                </a:lnTo>
                <a:cubicBezTo>
                  <a:pt x="7771229" y="219752"/>
                  <a:pt x="7911615" y="173813"/>
                  <a:pt x="8062731" y="173813"/>
                </a:cubicBezTo>
                <a:cubicBezTo>
                  <a:pt x="8415334" y="173813"/>
                  <a:pt x="8709521" y="423924"/>
                  <a:pt x="8777558" y="756414"/>
                </a:cubicBezTo>
                <a:lnTo>
                  <a:pt x="8779462" y="775297"/>
                </a:lnTo>
                <a:lnTo>
                  <a:pt x="8800464" y="768778"/>
                </a:lnTo>
                <a:cubicBezTo>
                  <a:pt x="8838752" y="760943"/>
                  <a:pt x="8878395" y="756828"/>
                  <a:pt x="8919000" y="756828"/>
                </a:cubicBezTo>
                <a:cubicBezTo>
                  <a:pt x="9122023" y="756828"/>
                  <a:pt x="9301020" y="859692"/>
                  <a:pt x="9406718" y="1016146"/>
                </a:cubicBezTo>
                <a:lnTo>
                  <a:pt x="9430890" y="1060679"/>
                </a:lnTo>
                <a:lnTo>
                  <a:pt x="9438634" y="1035731"/>
                </a:lnTo>
                <a:cubicBezTo>
                  <a:pt x="9559249" y="750564"/>
                  <a:pt x="9841618" y="550471"/>
                  <a:pt x="10170720" y="550471"/>
                </a:cubicBezTo>
                <a:cubicBezTo>
                  <a:pt x="10225570" y="550471"/>
                  <a:pt x="10279123" y="556029"/>
                  <a:pt x="10330844" y="566613"/>
                </a:cubicBezTo>
                <a:lnTo>
                  <a:pt x="10350690" y="571716"/>
                </a:lnTo>
                <a:lnTo>
                  <a:pt x="10345328" y="518528"/>
                </a:lnTo>
                <a:cubicBezTo>
                  <a:pt x="10345328" y="232153"/>
                  <a:pt x="10577481" y="0"/>
                  <a:pt x="10863857" y="0"/>
                </a:cubicBezTo>
                <a:close/>
              </a:path>
            </a:pathLst>
          </a:custGeom>
          <a:solidFill>
            <a:srgbClr val="D2D0CE">
              <a:alpha val="30000"/>
            </a:srgbClr>
          </a:solidFill>
          <a:ln w="25400" cap="sq" cmpd="sng" algn="ctr">
            <a:noFill/>
            <a:prstDash val="solid"/>
          </a:ln>
          <a:effectLst/>
        </p:spPr>
        <p:txBody>
          <a:bodyPr wrap="square" rtlCol="0" anchor="ctr">
            <a:noAutofit/>
          </a:bodyP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endParaRPr>
          </a:p>
        </p:txBody>
      </p:sp>
      <p:sp>
        <p:nvSpPr>
          <p:cNvPr id="3" name="Footer Placeholder 2"/>
          <p:cNvSpPr>
            <a:spLocks noGrp="1"/>
          </p:cNvSpPr>
          <p:nvPr>
            <p:ph type="ftr" sz="quarter" idx="11"/>
          </p:nvPr>
        </p:nvSpPr>
        <p:spPr/>
        <p:txBody>
          <a:bodyPr/>
          <a:lstStyle/>
          <a:p>
            <a:r>
              <a:rPr lang="en-US" dirty="0"/>
              <a:t>Footer (Edit footer for all slides with View &gt; Header &amp; Footer)</a:t>
            </a:r>
          </a:p>
        </p:txBody>
      </p:sp>
      <p:sp>
        <p:nvSpPr>
          <p:cNvPr id="4" name="Slide Number Placeholder 3"/>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68714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theme" Target="../theme/theme2.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6834" y="487681"/>
            <a:ext cx="11218333" cy="451103"/>
          </a:xfrm>
          <a:prstGeom prst="rect">
            <a:avLst/>
          </a:prstGeom>
        </p:spPr>
        <p:txBody>
          <a:bodyPr vert="horz" lIns="0" tIns="0" rIns="0" bIns="0" rtlCol="0" anchor="t" anchorCtr="0">
            <a:noAutofit/>
          </a:bodyPr>
          <a:lstStyle/>
          <a:p>
            <a:r>
              <a:rPr lang="en-US" dirty="0"/>
              <a:t>[Slide title, sentence case, one line max]</a:t>
            </a:r>
          </a:p>
        </p:txBody>
      </p:sp>
      <p:sp>
        <p:nvSpPr>
          <p:cNvPr id="3" name="Text Placeholder 2"/>
          <p:cNvSpPr>
            <a:spLocks noGrp="1"/>
          </p:cNvSpPr>
          <p:nvPr>
            <p:ph type="body" idx="1"/>
          </p:nvPr>
        </p:nvSpPr>
        <p:spPr>
          <a:xfrm>
            <a:off x="486834" y="1402080"/>
            <a:ext cx="11218332" cy="481457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ega Logo" descr="Pega">
            <a:extLst>
              <a:ext uri="{FF2B5EF4-FFF2-40B4-BE49-F238E27FC236}">
                <a16:creationId xmlns:a16="http://schemas.microsoft.com/office/drawing/2014/main" id="{900FCDA1-BFAB-DE45-8321-7DBF07F65341}"/>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bwMode="gray">
          <a:xfrm>
            <a:off x="457199" y="6603073"/>
            <a:ext cx="914400" cy="264759"/>
          </a:xfrm>
          <a:prstGeom prst="rect">
            <a:avLst/>
          </a:prstGeom>
        </p:spPr>
      </p:pic>
      <p:sp>
        <p:nvSpPr>
          <p:cNvPr id="5" name="Footer Placeholder 3"/>
          <p:cNvSpPr>
            <a:spLocks noGrp="1"/>
          </p:cNvSpPr>
          <p:nvPr>
            <p:ph type="ftr" sz="quarter" idx="3"/>
          </p:nvPr>
        </p:nvSpPr>
        <p:spPr>
          <a:xfrm>
            <a:off x="6339417" y="6471051"/>
            <a:ext cx="4938184" cy="243440"/>
          </a:xfrm>
          <a:prstGeom prst="rect">
            <a:avLst/>
          </a:prstGeom>
        </p:spPr>
        <p:txBody>
          <a:bodyPr vert="horz" wrap="square" lIns="0" tIns="0" rIns="0" bIns="0" rtlCol="0" anchor="b" anchorCtr="0"/>
          <a:lstStyle>
            <a:lvl1pPr algn="r">
              <a:defRPr sz="800">
                <a:solidFill>
                  <a:schemeClr val="tx1"/>
                </a:solidFill>
              </a:defRPr>
            </a:lvl1pPr>
          </a:lstStyle>
          <a:p>
            <a:endParaRPr lang="en-US" dirty="0"/>
          </a:p>
        </p:txBody>
      </p:sp>
      <p:sp>
        <p:nvSpPr>
          <p:cNvPr id="6" name="Slide Number Placeholder 4"/>
          <p:cNvSpPr>
            <a:spLocks noGrp="1"/>
          </p:cNvSpPr>
          <p:nvPr>
            <p:ph type="sldNum" sz="quarter" idx="4"/>
          </p:nvPr>
        </p:nvSpPr>
        <p:spPr>
          <a:xfrm>
            <a:off x="11277600" y="6471051"/>
            <a:ext cx="426720" cy="243440"/>
          </a:xfrm>
          <a:prstGeom prst="rect">
            <a:avLst/>
          </a:prstGeom>
        </p:spPr>
        <p:txBody>
          <a:bodyPr vert="horz" wrap="none" lIns="0" tIns="0" rIns="0" bIns="0" rtlCol="0" anchor="b" anchorCtr="0"/>
          <a:lstStyle>
            <a:lvl1pPr algn="r">
              <a:defRPr sz="800" b="1">
                <a:solidFill>
                  <a:schemeClr val="tx1"/>
                </a:solidFill>
              </a:defRPr>
            </a:lvl1p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238841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lnSpc>
          <a:spcPct val="90000"/>
        </a:lnSpc>
        <a:spcBef>
          <a:spcPct val="0"/>
        </a:spcBef>
        <a:buNone/>
        <a:defRPr sz="3200" b="1" kern="1200">
          <a:solidFill>
            <a:srgbClr val="00A6A7"/>
          </a:solidFill>
          <a:latin typeface="+mj-lt"/>
          <a:ea typeface="+mj-ea"/>
          <a:cs typeface="+mj-cs"/>
        </a:defRPr>
      </a:lvl1pPr>
    </p:titleStyle>
    <p:bodyStyle>
      <a:lvl1pPr marL="243834" indent="-243834" algn="l" defTabSz="1219170" rtl="0" eaLnBrk="1" latinLnBrk="0" hangingPunct="1">
        <a:spcBef>
          <a:spcPts val="1200"/>
        </a:spcBef>
        <a:buClr>
          <a:schemeClr val="tx2"/>
        </a:buClr>
        <a:buSzPct val="120000"/>
        <a:buFont typeface="Calibri" pitchFamily="34" charset="0"/>
        <a:buChar char="•"/>
        <a:defRPr sz="1600" kern="1200">
          <a:solidFill>
            <a:schemeClr val="tx1"/>
          </a:solidFill>
          <a:latin typeface="+mn-lt"/>
          <a:ea typeface="+mn-ea"/>
          <a:cs typeface="+mn-cs"/>
        </a:defRPr>
      </a:lvl1pPr>
      <a:lvl2pPr marL="487668"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2pPr>
      <a:lvl3pPr marL="731502"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3pPr>
      <a:lvl4pPr marL="975336"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4pPr>
      <a:lvl5pPr marL="1219170"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5pPr>
      <a:lvl6pPr marL="1463003"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6pPr>
      <a:lvl7pPr marL="1706837"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7pPr>
      <a:lvl8pPr marL="1950671"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8pPr>
      <a:lvl9pPr marL="2194505"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p15:clr>
            <a:srgbClr val="F26B43"/>
          </p15:clr>
        </p15:guide>
        <p15:guide id="2" pos="230">
          <p15:clr>
            <a:srgbClr val="F26B43"/>
          </p15:clr>
        </p15:guide>
        <p15:guide id="5" pos="5530">
          <p15:clr>
            <a:srgbClr val="F26B43"/>
          </p15:clr>
        </p15:guide>
        <p15:guide id="6" orient="horz" pos="2937">
          <p15:clr>
            <a:srgbClr val="F26B43"/>
          </p15:clr>
        </p15:guide>
        <p15:guide id="7" pos="2765">
          <p15:clr>
            <a:srgbClr val="F26B43"/>
          </p15:clr>
        </p15:guide>
        <p15:guide id="8" pos="2995">
          <p15:clr>
            <a:srgbClr val="F26B43"/>
          </p15:clr>
        </p15:guide>
        <p15:guide id="9" pos="1901">
          <p15:clr>
            <a:srgbClr val="F26B43"/>
          </p15:clr>
        </p15:guide>
        <p15:guide id="10" pos="2045">
          <p15:clr>
            <a:srgbClr val="F26B43"/>
          </p15:clr>
        </p15:guide>
        <p15:guide id="11" pos="3715">
          <p15:clr>
            <a:srgbClr val="F26B43"/>
          </p15:clr>
        </p15:guide>
        <p15:guide id="12" pos="3859">
          <p15:clr>
            <a:srgbClr val="F26B43"/>
          </p15:clr>
        </p15:guide>
        <p15:guide id="13" pos="2880">
          <p15:clr>
            <a:srgbClr val="F26B43"/>
          </p15:clr>
        </p15:guide>
        <p15:guide id="14" pos="46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8DB0466D-23F1-5E41-B566-8655B4489079}"/>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397084" y="6512260"/>
            <a:ext cx="919091" cy="266117"/>
          </a:xfrm>
          <a:prstGeom prst="rect">
            <a:avLst/>
          </a:prstGeom>
        </p:spPr>
      </p:pic>
      <p:sp>
        <p:nvSpPr>
          <p:cNvPr id="2" name="Title Placeholder 1"/>
          <p:cNvSpPr>
            <a:spLocks noGrp="1"/>
          </p:cNvSpPr>
          <p:nvPr>
            <p:ph type="title"/>
          </p:nvPr>
        </p:nvSpPr>
        <p:spPr>
          <a:xfrm>
            <a:off x="486834" y="487681"/>
            <a:ext cx="11218333" cy="451103"/>
          </a:xfrm>
          <a:prstGeom prst="rect">
            <a:avLst/>
          </a:prstGeom>
        </p:spPr>
        <p:txBody>
          <a:bodyPr vert="horz" lIns="0" tIns="0" rIns="0" bIns="0" rtlCol="0" anchor="t" anchorCtr="0">
            <a:noAutofit/>
          </a:bodyPr>
          <a:lstStyle/>
          <a:p>
            <a:r>
              <a:rPr lang="en-US" dirty="0"/>
              <a:t>[Slide title, sentence case, one line max]</a:t>
            </a:r>
          </a:p>
        </p:txBody>
      </p:sp>
      <p:sp>
        <p:nvSpPr>
          <p:cNvPr id="3" name="Text Placeholder 2"/>
          <p:cNvSpPr>
            <a:spLocks noGrp="1"/>
          </p:cNvSpPr>
          <p:nvPr>
            <p:ph type="body" idx="1"/>
          </p:nvPr>
        </p:nvSpPr>
        <p:spPr>
          <a:xfrm>
            <a:off x="486834" y="1402080"/>
            <a:ext cx="11218332" cy="481457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4"/>
          </p:nvPr>
        </p:nvSpPr>
        <p:spPr>
          <a:xfrm>
            <a:off x="11277600" y="6471051"/>
            <a:ext cx="426720" cy="243440"/>
          </a:xfrm>
          <a:prstGeom prst="rect">
            <a:avLst/>
          </a:prstGeom>
        </p:spPr>
        <p:txBody>
          <a:bodyPr vert="horz" wrap="none" lIns="0" tIns="0" rIns="0" bIns="0" rtlCol="0" anchor="b" anchorCtr="0"/>
          <a:lstStyle>
            <a:lvl1pPr algn="r">
              <a:defRPr sz="800" b="1">
                <a:solidFill>
                  <a:schemeClr val="tx1"/>
                </a:solidFill>
              </a:defRPr>
            </a:lvl1pPr>
          </a:lstStyle>
          <a:p>
            <a:fld id="{94C005EB-05AB-4350-8862-D44178390B49}" type="slidenum">
              <a:rPr lang="en-US" smtClean="0"/>
              <a:pPr/>
              <a:t>‹#›</a:t>
            </a:fld>
            <a:endParaRPr lang="en-US" dirty="0"/>
          </a:p>
        </p:txBody>
      </p:sp>
      <p:sp>
        <p:nvSpPr>
          <p:cNvPr id="4" name="MSIPCMContentMarking" descr="{&quot;HashCode&quot;:633548065,&quot;Placement&quot;:&quot;Footer&quot;,&quot;Top&quot;:519.343,&quot;Left&quot;:390.098755,&quot;SlideWidth&quot;:960,&quot;SlideHeight&quot;:540}">
            <a:extLst>
              <a:ext uri="{FF2B5EF4-FFF2-40B4-BE49-F238E27FC236}">
                <a16:creationId xmlns:a16="http://schemas.microsoft.com/office/drawing/2014/main" id="{55DD1E0C-7045-4BD6-8D62-295FEEA9CC9C}"/>
              </a:ext>
            </a:extLst>
          </p:cNvPr>
          <p:cNvSpPr txBox="1"/>
          <p:nvPr userDrawn="1"/>
        </p:nvSpPr>
        <p:spPr>
          <a:xfrm>
            <a:off x="4954254" y="6595656"/>
            <a:ext cx="2283492" cy="262344"/>
          </a:xfrm>
          <a:prstGeom prst="rect">
            <a:avLst/>
          </a:prstGeom>
          <a:noFill/>
        </p:spPr>
        <p:txBody>
          <a:bodyPr vert="horz" wrap="square" lIns="0" tIns="0" rIns="0" bIns="0" rtlCol="0" anchor="ctr" anchorCtr="1">
            <a:noAutofit/>
          </a:bodyPr>
          <a:lstStyle/>
          <a:p>
            <a:pPr marL="0" indent="0" algn="ctr">
              <a:lnSpc>
                <a:spcPct val="100000"/>
              </a:lnSpc>
              <a:spcBef>
                <a:spcPts val="0"/>
              </a:spcBef>
              <a:spcAft>
                <a:spcPts val="0"/>
              </a:spcAft>
              <a:buClr>
                <a:srgbClr val="00A6A7"/>
              </a:buClr>
              <a:buFont typeface="Calibri" pitchFamily="34" charset="0"/>
              <a:buNone/>
            </a:pPr>
            <a:r>
              <a:rPr lang="en-AU" sz="1000" dirty="0">
                <a:solidFill>
                  <a:srgbClr val="000000"/>
                </a:solidFill>
                <a:latin typeface="Calibri" panose="020F0502020204030204" pitchFamily="34" charset="0"/>
              </a:rPr>
              <a:t>Classification: Protected </a:t>
            </a:r>
            <a:r>
              <a:rPr lang="ja-JP" altLang="en-US" sz="1000" dirty="0">
                <a:solidFill>
                  <a:srgbClr val="000000"/>
                </a:solidFill>
                <a:latin typeface="Calibri" panose="020F0502020204030204" pitchFamily="34" charset="0"/>
              </a:rPr>
              <a:t>関係者外秘</a:t>
            </a:r>
            <a:endParaRPr lang="en-AU"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068926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lnSpc>
          <a:spcPct val="90000"/>
        </a:lnSpc>
        <a:spcBef>
          <a:spcPct val="0"/>
        </a:spcBef>
        <a:buNone/>
        <a:defRPr sz="3200" b="1" kern="1200">
          <a:solidFill>
            <a:srgbClr val="00A6A7"/>
          </a:solidFill>
          <a:latin typeface="+mj-lt"/>
          <a:ea typeface="+mj-ea"/>
          <a:cs typeface="+mj-cs"/>
        </a:defRPr>
      </a:lvl1pPr>
    </p:titleStyle>
    <p:bodyStyle>
      <a:lvl1pPr marL="243834" indent="-243834" algn="l" defTabSz="1219170" rtl="0" eaLnBrk="1" latinLnBrk="0" hangingPunct="1">
        <a:spcBef>
          <a:spcPts val="1200"/>
        </a:spcBef>
        <a:buClr>
          <a:schemeClr val="tx2"/>
        </a:buClr>
        <a:buSzPct val="120000"/>
        <a:buFont typeface="Calibri" pitchFamily="34" charset="0"/>
        <a:buChar char="•"/>
        <a:defRPr sz="1600" kern="1200">
          <a:solidFill>
            <a:schemeClr val="tx1"/>
          </a:solidFill>
          <a:latin typeface="+mn-lt"/>
          <a:ea typeface="+mn-ea"/>
          <a:cs typeface="+mn-cs"/>
        </a:defRPr>
      </a:lvl1pPr>
      <a:lvl2pPr marL="487668"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2pPr>
      <a:lvl3pPr marL="731502"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3pPr>
      <a:lvl4pPr marL="975336"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4pPr>
      <a:lvl5pPr marL="1219170"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5pPr>
      <a:lvl6pPr marL="1463003"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6pPr>
      <a:lvl7pPr marL="1706837"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7pPr>
      <a:lvl8pPr marL="1950671"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8pPr>
      <a:lvl9pPr marL="2194505"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p15:clr>
            <a:srgbClr val="F26B43"/>
          </p15:clr>
        </p15:guide>
        <p15:guide id="2" pos="230">
          <p15:clr>
            <a:srgbClr val="F26B43"/>
          </p15:clr>
        </p15:guide>
        <p15:guide id="5" pos="5530">
          <p15:clr>
            <a:srgbClr val="F26B43"/>
          </p15:clr>
        </p15:guide>
        <p15:guide id="6" orient="horz" pos="2937">
          <p15:clr>
            <a:srgbClr val="F26B43"/>
          </p15:clr>
        </p15:guide>
        <p15:guide id="7" pos="2765">
          <p15:clr>
            <a:srgbClr val="F26B43"/>
          </p15:clr>
        </p15:guide>
        <p15:guide id="8" pos="2995">
          <p15:clr>
            <a:srgbClr val="F26B43"/>
          </p15:clr>
        </p15:guide>
        <p15:guide id="9" pos="1901">
          <p15:clr>
            <a:srgbClr val="F26B43"/>
          </p15:clr>
        </p15:guide>
        <p15:guide id="10" pos="2045">
          <p15:clr>
            <a:srgbClr val="F26B43"/>
          </p15:clr>
        </p15:guide>
        <p15:guide id="11" pos="3715">
          <p15:clr>
            <a:srgbClr val="F26B43"/>
          </p15:clr>
        </p15:guide>
        <p15:guide id="12" pos="3859">
          <p15:clr>
            <a:srgbClr val="F26B43"/>
          </p15:clr>
        </p15:guide>
        <p15:guide id="13" pos="2880">
          <p15:clr>
            <a:srgbClr val="F26B43"/>
          </p15:clr>
        </p15:guide>
        <p15:guide id="14" pos="46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8DB0466D-23F1-5E41-B566-8655B4489079}"/>
              </a:ext>
            </a:extLst>
          </p:cNvPr>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397084" y="6512260"/>
            <a:ext cx="919091" cy="266117"/>
          </a:xfrm>
          <a:prstGeom prst="rect">
            <a:avLst/>
          </a:prstGeom>
        </p:spPr>
      </p:pic>
      <p:sp>
        <p:nvSpPr>
          <p:cNvPr id="2" name="Title Placeholder 1"/>
          <p:cNvSpPr>
            <a:spLocks noGrp="1"/>
          </p:cNvSpPr>
          <p:nvPr>
            <p:ph type="title"/>
          </p:nvPr>
        </p:nvSpPr>
        <p:spPr>
          <a:xfrm>
            <a:off x="486834" y="487681"/>
            <a:ext cx="11218333" cy="451103"/>
          </a:xfrm>
          <a:prstGeom prst="rect">
            <a:avLst/>
          </a:prstGeom>
        </p:spPr>
        <p:txBody>
          <a:bodyPr vert="horz" lIns="0" tIns="0" rIns="0" bIns="0" rtlCol="0" anchor="t" anchorCtr="0">
            <a:noAutofit/>
          </a:bodyPr>
          <a:lstStyle/>
          <a:p>
            <a:r>
              <a:rPr lang="en-US" dirty="0"/>
              <a:t>[Slide title, sentence case, one line max]</a:t>
            </a:r>
          </a:p>
        </p:txBody>
      </p:sp>
      <p:sp>
        <p:nvSpPr>
          <p:cNvPr id="3" name="Text Placeholder 2"/>
          <p:cNvSpPr>
            <a:spLocks noGrp="1"/>
          </p:cNvSpPr>
          <p:nvPr>
            <p:ph type="body" idx="1"/>
          </p:nvPr>
        </p:nvSpPr>
        <p:spPr>
          <a:xfrm>
            <a:off x="486834" y="1402080"/>
            <a:ext cx="11218332" cy="481457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4"/>
          <p:cNvSpPr>
            <a:spLocks noGrp="1"/>
          </p:cNvSpPr>
          <p:nvPr>
            <p:ph type="sldNum" sz="quarter" idx="4"/>
          </p:nvPr>
        </p:nvSpPr>
        <p:spPr>
          <a:xfrm>
            <a:off x="11277600" y="6471051"/>
            <a:ext cx="426720" cy="243440"/>
          </a:xfrm>
          <a:prstGeom prst="rect">
            <a:avLst/>
          </a:prstGeom>
        </p:spPr>
        <p:txBody>
          <a:bodyPr vert="horz" wrap="none" lIns="0" tIns="0" rIns="0" bIns="0" rtlCol="0" anchor="b" anchorCtr="0"/>
          <a:lstStyle>
            <a:lvl1pPr algn="r">
              <a:defRPr sz="800" b="1">
                <a:solidFill>
                  <a:schemeClr val="tx1"/>
                </a:solidFill>
              </a:defRPr>
            </a:lvl1pPr>
          </a:lstStyle>
          <a:p>
            <a:fld id="{94C005EB-05AB-4350-8862-D44178390B49}" type="slidenum">
              <a:rPr lang="en-US" smtClean="0"/>
              <a:pPr/>
              <a:t>‹#›</a:t>
            </a:fld>
            <a:endParaRPr lang="en-US" dirty="0"/>
          </a:p>
        </p:txBody>
      </p:sp>
      <p:sp>
        <p:nvSpPr>
          <p:cNvPr id="4" name="MSIPCMContentMarking" descr="{&quot;HashCode&quot;:633548065,&quot;Placement&quot;:&quot;Footer&quot;,&quot;Top&quot;:519.343,&quot;Left&quot;:390.098755,&quot;SlideWidth&quot;:960,&quot;SlideHeight&quot;:540}">
            <a:extLst>
              <a:ext uri="{FF2B5EF4-FFF2-40B4-BE49-F238E27FC236}">
                <a16:creationId xmlns:a16="http://schemas.microsoft.com/office/drawing/2014/main" id="{55DD1E0C-7045-4BD6-8D62-295FEEA9CC9C}"/>
              </a:ext>
            </a:extLst>
          </p:cNvPr>
          <p:cNvSpPr txBox="1"/>
          <p:nvPr userDrawn="1"/>
        </p:nvSpPr>
        <p:spPr>
          <a:xfrm>
            <a:off x="4954254" y="6595656"/>
            <a:ext cx="2283492" cy="262344"/>
          </a:xfrm>
          <a:prstGeom prst="rect">
            <a:avLst/>
          </a:prstGeom>
          <a:noFill/>
        </p:spPr>
        <p:txBody>
          <a:bodyPr vert="horz" wrap="square" lIns="0" tIns="0" rIns="0" bIns="0" rtlCol="0" anchor="ctr" anchorCtr="1">
            <a:noAutofit/>
          </a:bodyPr>
          <a:lstStyle/>
          <a:p>
            <a:pPr marL="0" indent="0" algn="ctr">
              <a:lnSpc>
                <a:spcPct val="100000"/>
              </a:lnSpc>
              <a:spcBef>
                <a:spcPts val="0"/>
              </a:spcBef>
              <a:spcAft>
                <a:spcPts val="0"/>
              </a:spcAft>
              <a:buClr>
                <a:srgbClr val="00A6A7"/>
              </a:buClr>
              <a:buFont typeface="Calibri" pitchFamily="34" charset="0"/>
              <a:buNone/>
            </a:pPr>
            <a:r>
              <a:rPr lang="en-AU" sz="1000" dirty="0">
                <a:solidFill>
                  <a:srgbClr val="000000"/>
                </a:solidFill>
                <a:latin typeface="Calibri" panose="020F0502020204030204" pitchFamily="34" charset="0"/>
              </a:rPr>
              <a:t>Classification: Protected </a:t>
            </a:r>
            <a:r>
              <a:rPr lang="ja-JP" altLang="en-US" sz="1000" dirty="0">
                <a:solidFill>
                  <a:srgbClr val="000000"/>
                </a:solidFill>
                <a:latin typeface="Calibri" panose="020F0502020204030204" pitchFamily="34" charset="0"/>
              </a:rPr>
              <a:t>関係者外秘</a:t>
            </a:r>
            <a:endParaRPr lang="en-AU"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3501654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9170" rtl="0" eaLnBrk="1" latinLnBrk="0" hangingPunct="1">
        <a:lnSpc>
          <a:spcPct val="90000"/>
        </a:lnSpc>
        <a:spcBef>
          <a:spcPct val="0"/>
        </a:spcBef>
        <a:buNone/>
        <a:defRPr sz="3200" b="1" kern="1200">
          <a:solidFill>
            <a:srgbClr val="00A6A7"/>
          </a:solidFill>
          <a:latin typeface="+mj-lt"/>
          <a:ea typeface="+mj-ea"/>
          <a:cs typeface="+mj-cs"/>
        </a:defRPr>
      </a:lvl1pPr>
    </p:titleStyle>
    <p:bodyStyle>
      <a:lvl1pPr marL="243834" indent="-243834" algn="l" defTabSz="1219170" rtl="0" eaLnBrk="1" latinLnBrk="0" hangingPunct="1">
        <a:spcBef>
          <a:spcPts val="1200"/>
        </a:spcBef>
        <a:buClr>
          <a:schemeClr val="tx2"/>
        </a:buClr>
        <a:buSzPct val="120000"/>
        <a:buFont typeface="Calibri" pitchFamily="34" charset="0"/>
        <a:buChar char="•"/>
        <a:defRPr sz="1600" kern="1200">
          <a:solidFill>
            <a:schemeClr val="tx1"/>
          </a:solidFill>
          <a:latin typeface="+mn-lt"/>
          <a:ea typeface="+mn-ea"/>
          <a:cs typeface="+mn-cs"/>
        </a:defRPr>
      </a:lvl1pPr>
      <a:lvl2pPr marL="487668"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2pPr>
      <a:lvl3pPr marL="731502"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3pPr>
      <a:lvl4pPr marL="975336"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4pPr>
      <a:lvl5pPr marL="1219170"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5pPr>
      <a:lvl6pPr marL="1463003" indent="-243834" algn="l" defTabSz="1219170" rtl="0" eaLnBrk="1" latinLnBrk="0" hangingPunct="1">
        <a:spcBef>
          <a:spcPts val="400"/>
        </a:spcBef>
        <a:buFont typeface="Calibri" pitchFamily="34" charset="0"/>
        <a:buChar char="–"/>
        <a:defRPr sz="1600" kern="1200">
          <a:solidFill>
            <a:schemeClr val="tx1"/>
          </a:solidFill>
          <a:latin typeface="+mn-lt"/>
          <a:ea typeface="+mn-ea"/>
          <a:cs typeface="+mn-cs"/>
        </a:defRPr>
      </a:lvl6pPr>
      <a:lvl7pPr marL="1706837"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7pPr>
      <a:lvl8pPr marL="1950671"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8pPr>
      <a:lvl9pPr marL="2194505" indent="-243834" algn="l" defTabSz="1219170" rtl="0" eaLnBrk="1" latinLnBrk="0" hangingPunct="1">
        <a:spcBef>
          <a:spcPts val="400"/>
        </a:spcBef>
        <a:buFont typeface="Calibri"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
          <p15:clr>
            <a:srgbClr val="F26B43"/>
          </p15:clr>
        </p15:guide>
        <p15:guide id="2" pos="230">
          <p15:clr>
            <a:srgbClr val="F26B43"/>
          </p15:clr>
        </p15:guide>
        <p15:guide id="5" pos="5530">
          <p15:clr>
            <a:srgbClr val="F26B43"/>
          </p15:clr>
        </p15:guide>
        <p15:guide id="6" orient="horz" pos="2937">
          <p15:clr>
            <a:srgbClr val="F26B43"/>
          </p15:clr>
        </p15:guide>
        <p15:guide id="7" pos="2765">
          <p15:clr>
            <a:srgbClr val="F26B43"/>
          </p15:clr>
        </p15:guide>
        <p15:guide id="8" pos="2995">
          <p15:clr>
            <a:srgbClr val="F26B43"/>
          </p15:clr>
        </p15:guide>
        <p15:guide id="9" pos="1901">
          <p15:clr>
            <a:srgbClr val="F26B43"/>
          </p15:clr>
        </p15:guide>
        <p15:guide id="10" pos="2045">
          <p15:clr>
            <a:srgbClr val="F26B43"/>
          </p15:clr>
        </p15:guide>
        <p15:guide id="11" pos="3715">
          <p15:clr>
            <a:srgbClr val="F26B43"/>
          </p15:clr>
        </p15:guide>
        <p15:guide id="12" pos="3859">
          <p15:clr>
            <a:srgbClr val="F26B43"/>
          </p15:clr>
        </p15:guide>
        <p15:guide id="13" pos="2880">
          <p15:clr>
            <a:srgbClr val="F26B43"/>
          </p15:clr>
        </p15:guide>
        <p15:guide id="14" pos="46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2483-3690-426F-BC96-9F659E78BDEF}"/>
              </a:ext>
            </a:extLst>
          </p:cNvPr>
          <p:cNvSpPr>
            <a:spLocks noGrp="1"/>
          </p:cNvSpPr>
          <p:nvPr>
            <p:ph type="title"/>
          </p:nvPr>
        </p:nvSpPr>
        <p:spPr/>
        <p:txBody>
          <a:bodyPr/>
          <a:lstStyle/>
          <a:p>
            <a:r>
              <a:rPr lang="en-US" dirty="0"/>
              <a:t>Day 1 Live business objectives and outcomes - Discover</a:t>
            </a:r>
          </a:p>
        </p:txBody>
      </p:sp>
      <p:sp>
        <p:nvSpPr>
          <p:cNvPr id="3" name="Subtitle 2">
            <a:extLst>
              <a:ext uri="{FF2B5EF4-FFF2-40B4-BE49-F238E27FC236}">
                <a16:creationId xmlns:a16="http://schemas.microsoft.com/office/drawing/2014/main" id="{86867A92-054B-4AC4-9424-02158CC39EA4}"/>
              </a:ext>
            </a:extLst>
          </p:cNvPr>
          <p:cNvSpPr>
            <a:spLocks noGrp="1"/>
          </p:cNvSpPr>
          <p:nvPr>
            <p:ph type="subTitle" idx="13"/>
          </p:nvPr>
        </p:nvSpPr>
        <p:spPr/>
        <p:txBody>
          <a:bodyPr/>
          <a:lstStyle/>
          <a:p>
            <a:r>
              <a:rPr lang="en-US" dirty="0"/>
              <a:t>To be filled in before Prepare, to ensure stakeholder alignment at a high level</a:t>
            </a:r>
          </a:p>
        </p:txBody>
      </p:sp>
      <p:sp>
        <p:nvSpPr>
          <p:cNvPr id="5" name="Slide Number Placeholder 4">
            <a:extLst>
              <a:ext uri="{FF2B5EF4-FFF2-40B4-BE49-F238E27FC236}">
                <a16:creationId xmlns:a16="http://schemas.microsoft.com/office/drawing/2014/main" id="{1FA510B1-5517-47C2-99B7-F094F2A518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005EB-05AB-4350-8862-D44178390B49}" type="slidenum">
              <a:rPr kumimoji="0" lang="en-US" sz="800" b="1" i="0" u="none" strike="noStrike" kern="1200" cap="none" spc="0" normalizeH="0" baseline="0" noProof="0" smtClean="0">
                <a:ln>
                  <a:noFill/>
                </a:ln>
                <a:solidFill>
                  <a:srgbClr val="1F2555"/>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800" b="1" i="0" u="none" strike="noStrike" kern="1200" cap="none" spc="0" normalizeH="0" baseline="0" noProof="0" dirty="0">
              <a:ln>
                <a:noFill/>
              </a:ln>
              <a:solidFill>
                <a:srgbClr val="1F2555"/>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2A4817AB-E55D-407C-A167-65DA8CDE58CA}"/>
              </a:ext>
            </a:extLst>
          </p:cNvPr>
          <p:cNvSpPr/>
          <p:nvPr/>
        </p:nvSpPr>
        <p:spPr>
          <a:xfrm>
            <a:off x="415812" y="1371145"/>
            <a:ext cx="426764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Describe the high-level end to end customer journey</a:t>
            </a:r>
          </a:p>
        </p:txBody>
      </p:sp>
      <p:sp>
        <p:nvSpPr>
          <p:cNvPr id="10" name="Rectangle 9">
            <a:extLst>
              <a:ext uri="{FF2B5EF4-FFF2-40B4-BE49-F238E27FC236}">
                <a16:creationId xmlns:a16="http://schemas.microsoft.com/office/drawing/2014/main" id="{420E8812-FB68-4420-88E0-7BF053FD5B45}"/>
              </a:ext>
            </a:extLst>
          </p:cNvPr>
          <p:cNvSpPr/>
          <p:nvPr/>
        </p:nvSpPr>
        <p:spPr>
          <a:xfrm>
            <a:off x="486833" y="1712302"/>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A0995E6B-D1D2-4BBB-A396-C6F560911184}"/>
              </a:ext>
            </a:extLst>
          </p:cNvPr>
          <p:cNvSpPr/>
          <p:nvPr/>
        </p:nvSpPr>
        <p:spPr>
          <a:xfrm>
            <a:off x="415812" y="2553275"/>
            <a:ext cx="292272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problem do we want to solve?</a:t>
            </a:r>
          </a:p>
        </p:txBody>
      </p:sp>
      <p:sp>
        <p:nvSpPr>
          <p:cNvPr id="12" name="Rectangle 11">
            <a:extLst>
              <a:ext uri="{FF2B5EF4-FFF2-40B4-BE49-F238E27FC236}">
                <a16:creationId xmlns:a16="http://schemas.microsoft.com/office/drawing/2014/main" id="{37C032BD-F9AE-42F6-95C4-7921D8A846EE}"/>
              </a:ext>
            </a:extLst>
          </p:cNvPr>
          <p:cNvSpPr/>
          <p:nvPr/>
        </p:nvSpPr>
        <p:spPr>
          <a:xfrm>
            <a:off x="486832" y="2906575"/>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AAC7B851-5A1B-406D-A449-046CCBD0D066}"/>
              </a:ext>
            </a:extLst>
          </p:cNvPr>
          <p:cNvSpPr/>
          <p:nvPr/>
        </p:nvSpPr>
        <p:spPr>
          <a:xfrm>
            <a:off x="439005" y="3729406"/>
            <a:ext cx="487235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customer outcomes are we expecting from the project?</a:t>
            </a:r>
          </a:p>
        </p:txBody>
      </p:sp>
      <p:sp>
        <p:nvSpPr>
          <p:cNvPr id="14" name="Rectangle 13">
            <a:extLst>
              <a:ext uri="{FF2B5EF4-FFF2-40B4-BE49-F238E27FC236}">
                <a16:creationId xmlns:a16="http://schemas.microsoft.com/office/drawing/2014/main" id="{AA30778B-1A03-4630-AAEC-2F6B4B7142E7}"/>
              </a:ext>
            </a:extLst>
          </p:cNvPr>
          <p:cNvSpPr/>
          <p:nvPr/>
        </p:nvSpPr>
        <p:spPr>
          <a:xfrm>
            <a:off x="510025" y="4082706"/>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CA589789-C367-4231-8FE0-DD74BDDDF052}"/>
              </a:ext>
            </a:extLst>
          </p:cNvPr>
          <p:cNvSpPr/>
          <p:nvPr/>
        </p:nvSpPr>
        <p:spPr>
          <a:xfrm>
            <a:off x="439005" y="4923679"/>
            <a:ext cx="264059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are the business benefits?</a:t>
            </a:r>
          </a:p>
        </p:txBody>
      </p:sp>
      <p:sp>
        <p:nvSpPr>
          <p:cNvPr id="16" name="Rectangle 15">
            <a:extLst>
              <a:ext uri="{FF2B5EF4-FFF2-40B4-BE49-F238E27FC236}">
                <a16:creationId xmlns:a16="http://schemas.microsoft.com/office/drawing/2014/main" id="{388690C8-37CB-4A58-BC01-4FAD86C20535}"/>
              </a:ext>
            </a:extLst>
          </p:cNvPr>
          <p:cNvSpPr/>
          <p:nvPr/>
        </p:nvSpPr>
        <p:spPr>
          <a:xfrm>
            <a:off x="510025" y="5276979"/>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5CF4A82D-70B8-4E0F-A01A-F3859E4E9C59}"/>
              </a:ext>
            </a:extLst>
          </p:cNvPr>
          <p:cNvSpPr/>
          <p:nvPr/>
        </p:nvSpPr>
        <p:spPr>
          <a:xfrm>
            <a:off x="6096000" y="1345543"/>
            <a:ext cx="46430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How will Pega help solve the problem / achieve outcomes?</a:t>
            </a:r>
          </a:p>
        </p:txBody>
      </p:sp>
      <p:sp>
        <p:nvSpPr>
          <p:cNvPr id="18" name="Rectangle 17">
            <a:extLst>
              <a:ext uri="{FF2B5EF4-FFF2-40B4-BE49-F238E27FC236}">
                <a16:creationId xmlns:a16="http://schemas.microsoft.com/office/drawing/2014/main" id="{B356372C-EB44-4DA6-8236-D323801BB4C7}"/>
              </a:ext>
            </a:extLst>
          </p:cNvPr>
          <p:cNvSpPr/>
          <p:nvPr/>
        </p:nvSpPr>
        <p:spPr>
          <a:xfrm>
            <a:off x="6167020" y="1698843"/>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9" name="Rectangle 18">
            <a:extLst>
              <a:ext uri="{FF2B5EF4-FFF2-40B4-BE49-F238E27FC236}">
                <a16:creationId xmlns:a16="http://schemas.microsoft.com/office/drawing/2014/main" id="{B7CCC967-5F77-4624-B5B6-4193D45515BF}"/>
              </a:ext>
            </a:extLst>
          </p:cNvPr>
          <p:cNvSpPr/>
          <p:nvPr/>
        </p:nvSpPr>
        <p:spPr>
          <a:xfrm>
            <a:off x="415812" y="6176111"/>
            <a:ext cx="292753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When do we want start the project?</a:t>
            </a:r>
          </a:p>
        </p:txBody>
      </p:sp>
      <p:sp>
        <p:nvSpPr>
          <p:cNvPr id="20" name="Rectangle 19">
            <a:extLst>
              <a:ext uri="{FF2B5EF4-FFF2-40B4-BE49-F238E27FC236}">
                <a16:creationId xmlns:a16="http://schemas.microsoft.com/office/drawing/2014/main" id="{9F68B138-0BE7-4A1F-9554-50ECF3960553}"/>
              </a:ext>
            </a:extLst>
          </p:cNvPr>
          <p:cNvSpPr/>
          <p:nvPr/>
        </p:nvSpPr>
        <p:spPr>
          <a:xfrm>
            <a:off x="3875842" y="6176111"/>
            <a:ext cx="1802426" cy="276999"/>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D583891D-4CF2-46EE-B7C9-5012401E3ABD}"/>
              </a:ext>
            </a:extLst>
          </p:cNvPr>
          <p:cNvSpPr/>
          <p:nvPr/>
        </p:nvSpPr>
        <p:spPr>
          <a:xfrm>
            <a:off x="6064817" y="6183419"/>
            <a:ext cx="303653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is the target MLP1 go-live date?</a:t>
            </a:r>
          </a:p>
        </p:txBody>
      </p:sp>
      <p:sp>
        <p:nvSpPr>
          <p:cNvPr id="23" name="Rectangle 22">
            <a:extLst>
              <a:ext uri="{FF2B5EF4-FFF2-40B4-BE49-F238E27FC236}">
                <a16:creationId xmlns:a16="http://schemas.microsoft.com/office/drawing/2014/main" id="{BE329E6F-99F5-4588-9547-E61A55159408}"/>
              </a:ext>
            </a:extLst>
          </p:cNvPr>
          <p:cNvSpPr/>
          <p:nvPr/>
        </p:nvSpPr>
        <p:spPr>
          <a:xfrm>
            <a:off x="6109254" y="2541551"/>
            <a:ext cx="130837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Describe MLP1</a:t>
            </a:r>
          </a:p>
        </p:txBody>
      </p:sp>
      <p:sp>
        <p:nvSpPr>
          <p:cNvPr id="24" name="Rectangle 23">
            <a:extLst>
              <a:ext uri="{FF2B5EF4-FFF2-40B4-BE49-F238E27FC236}">
                <a16:creationId xmlns:a16="http://schemas.microsoft.com/office/drawing/2014/main" id="{CD06A254-5EBE-4EEE-8A24-987DB98B0EA9}"/>
              </a:ext>
            </a:extLst>
          </p:cNvPr>
          <p:cNvSpPr/>
          <p:nvPr/>
        </p:nvSpPr>
        <p:spPr>
          <a:xfrm>
            <a:off x="6180274" y="2894851"/>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6542815B-25FB-49E8-AACF-12CBDB16F6C4}"/>
              </a:ext>
            </a:extLst>
          </p:cNvPr>
          <p:cNvSpPr/>
          <p:nvPr/>
        </p:nvSpPr>
        <p:spPr>
          <a:xfrm>
            <a:off x="9546091" y="6175417"/>
            <a:ext cx="1802426" cy="276999"/>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Rectangle 25">
            <a:extLst>
              <a:ext uri="{FF2B5EF4-FFF2-40B4-BE49-F238E27FC236}">
                <a16:creationId xmlns:a16="http://schemas.microsoft.com/office/drawing/2014/main" id="{4025650A-C960-490D-B140-AF921BD1EEF6}"/>
              </a:ext>
            </a:extLst>
          </p:cNvPr>
          <p:cNvSpPr/>
          <p:nvPr/>
        </p:nvSpPr>
        <p:spPr>
          <a:xfrm>
            <a:off x="6102630" y="4910374"/>
            <a:ext cx="348884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How will the new application be rolled out?</a:t>
            </a:r>
          </a:p>
        </p:txBody>
      </p:sp>
      <p:sp>
        <p:nvSpPr>
          <p:cNvPr id="27" name="Rectangle 26">
            <a:extLst>
              <a:ext uri="{FF2B5EF4-FFF2-40B4-BE49-F238E27FC236}">
                <a16:creationId xmlns:a16="http://schemas.microsoft.com/office/drawing/2014/main" id="{F90A7A75-DC08-4D2C-8FFD-0C2A3EA99829}"/>
              </a:ext>
            </a:extLst>
          </p:cNvPr>
          <p:cNvSpPr/>
          <p:nvPr/>
        </p:nvSpPr>
        <p:spPr>
          <a:xfrm>
            <a:off x="6173650" y="5263674"/>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Rectangle 27">
            <a:extLst>
              <a:ext uri="{FF2B5EF4-FFF2-40B4-BE49-F238E27FC236}">
                <a16:creationId xmlns:a16="http://schemas.microsoft.com/office/drawing/2014/main" id="{74F03C5A-70C2-4B11-9BBB-01D419922C61}"/>
              </a:ext>
            </a:extLst>
          </p:cNvPr>
          <p:cNvSpPr/>
          <p:nvPr/>
        </p:nvSpPr>
        <p:spPr>
          <a:xfrm>
            <a:off x="6129193" y="3700451"/>
            <a:ext cx="461921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Who are the expected users and how will they be trained?</a:t>
            </a:r>
          </a:p>
        </p:txBody>
      </p:sp>
      <p:sp>
        <p:nvSpPr>
          <p:cNvPr id="29" name="Rectangle 28">
            <a:extLst>
              <a:ext uri="{FF2B5EF4-FFF2-40B4-BE49-F238E27FC236}">
                <a16:creationId xmlns:a16="http://schemas.microsoft.com/office/drawing/2014/main" id="{26160F5A-8AEF-47E5-90D7-92FC56C062B9}"/>
              </a:ext>
            </a:extLst>
          </p:cNvPr>
          <p:cNvSpPr/>
          <p:nvPr/>
        </p:nvSpPr>
        <p:spPr>
          <a:xfrm>
            <a:off x="6200213" y="4053751"/>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3EA53659-9D2C-479E-9FDF-7BACDFA678BE}"/>
              </a:ext>
            </a:extLst>
          </p:cNvPr>
          <p:cNvSpPr/>
          <p:nvPr/>
        </p:nvSpPr>
        <p:spPr>
          <a:xfrm>
            <a:off x="6078071" y="6524660"/>
            <a:ext cx="216302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Is there a data migration?</a:t>
            </a:r>
          </a:p>
        </p:txBody>
      </p:sp>
      <p:sp>
        <p:nvSpPr>
          <p:cNvPr id="31" name="Rectangle 30">
            <a:extLst>
              <a:ext uri="{FF2B5EF4-FFF2-40B4-BE49-F238E27FC236}">
                <a16:creationId xmlns:a16="http://schemas.microsoft.com/office/drawing/2014/main" id="{F602830E-07B6-4E17-87B6-EA1A92DD5377}"/>
              </a:ext>
            </a:extLst>
          </p:cNvPr>
          <p:cNvSpPr/>
          <p:nvPr/>
        </p:nvSpPr>
        <p:spPr>
          <a:xfrm>
            <a:off x="9546091" y="6524660"/>
            <a:ext cx="1802426" cy="276999"/>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4" name="TextBox 3">
            <a:extLst>
              <a:ext uri="{FF2B5EF4-FFF2-40B4-BE49-F238E27FC236}">
                <a16:creationId xmlns:a16="http://schemas.microsoft.com/office/drawing/2014/main" id="{608D96AF-A32B-495E-AD0C-B120DEA1B789}"/>
              </a:ext>
            </a:extLst>
          </p:cNvPr>
          <p:cNvSpPr txBox="1"/>
          <p:nvPr/>
        </p:nvSpPr>
        <p:spPr>
          <a:xfrm>
            <a:off x="578840" y="1760589"/>
            <a:ext cx="493272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u="none" strike="noStrike" kern="1200" cap="none" spc="0" normalizeH="0" baseline="0" noProof="0" dirty="0">
              <a:ln>
                <a:noFill/>
              </a:ln>
              <a:solidFill>
                <a:srgbClr val="1F2555"/>
              </a:solidFill>
              <a:effectLst/>
              <a:uLnTx/>
              <a:uFillTx/>
              <a:latin typeface="Open Sans"/>
              <a:ea typeface="+mn-ea"/>
              <a:cs typeface="+mn-cs"/>
            </a:endParaRPr>
          </a:p>
        </p:txBody>
      </p:sp>
      <p:sp>
        <p:nvSpPr>
          <p:cNvPr id="32" name="TextBox 31">
            <a:extLst>
              <a:ext uri="{FF2B5EF4-FFF2-40B4-BE49-F238E27FC236}">
                <a16:creationId xmlns:a16="http://schemas.microsoft.com/office/drawing/2014/main" id="{1C8CD626-D78D-4C41-99A9-ADBF54F96016}"/>
              </a:ext>
            </a:extLst>
          </p:cNvPr>
          <p:cNvSpPr txBox="1"/>
          <p:nvPr/>
        </p:nvSpPr>
        <p:spPr>
          <a:xfrm>
            <a:off x="551717" y="2978394"/>
            <a:ext cx="5103358"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3" name="TextBox 32">
            <a:extLst>
              <a:ext uri="{FF2B5EF4-FFF2-40B4-BE49-F238E27FC236}">
                <a16:creationId xmlns:a16="http://schemas.microsoft.com/office/drawing/2014/main" id="{AA7C072D-A678-4F38-ABE3-70A5452E06D4}"/>
              </a:ext>
            </a:extLst>
          </p:cNvPr>
          <p:cNvSpPr txBox="1"/>
          <p:nvPr/>
        </p:nvSpPr>
        <p:spPr>
          <a:xfrm>
            <a:off x="578840" y="4141968"/>
            <a:ext cx="493272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4" name="TextBox 33">
            <a:extLst>
              <a:ext uri="{FF2B5EF4-FFF2-40B4-BE49-F238E27FC236}">
                <a16:creationId xmlns:a16="http://schemas.microsoft.com/office/drawing/2014/main" id="{CB4C6194-1F2C-4D73-840C-09A5B572CA5A}"/>
              </a:ext>
            </a:extLst>
          </p:cNvPr>
          <p:cNvSpPr txBox="1"/>
          <p:nvPr/>
        </p:nvSpPr>
        <p:spPr>
          <a:xfrm>
            <a:off x="578839" y="5330201"/>
            <a:ext cx="493272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2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5" name="TextBox 34">
            <a:extLst>
              <a:ext uri="{FF2B5EF4-FFF2-40B4-BE49-F238E27FC236}">
                <a16:creationId xmlns:a16="http://schemas.microsoft.com/office/drawing/2014/main" id="{34E32C2F-0935-43B9-AA1E-77A7C81BF566}"/>
              </a:ext>
            </a:extLst>
          </p:cNvPr>
          <p:cNvSpPr txBox="1"/>
          <p:nvPr/>
        </p:nvSpPr>
        <p:spPr>
          <a:xfrm>
            <a:off x="6220483" y="1736254"/>
            <a:ext cx="4932727" cy="65888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6" name="TextBox 35">
            <a:extLst>
              <a:ext uri="{FF2B5EF4-FFF2-40B4-BE49-F238E27FC236}">
                <a16:creationId xmlns:a16="http://schemas.microsoft.com/office/drawing/2014/main" id="{0623BDB4-064A-40C9-897E-484DC348E4D2}"/>
              </a:ext>
            </a:extLst>
          </p:cNvPr>
          <p:cNvSpPr txBox="1"/>
          <p:nvPr/>
        </p:nvSpPr>
        <p:spPr>
          <a:xfrm>
            <a:off x="6220483" y="2918270"/>
            <a:ext cx="5057117" cy="66389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7" name="TextBox 36">
            <a:extLst>
              <a:ext uri="{FF2B5EF4-FFF2-40B4-BE49-F238E27FC236}">
                <a16:creationId xmlns:a16="http://schemas.microsoft.com/office/drawing/2014/main" id="{B6B39FE8-0FBD-4D20-B73E-523C013A2EC8}"/>
              </a:ext>
            </a:extLst>
          </p:cNvPr>
          <p:cNvSpPr txBox="1"/>
          <p:nvPr/>
        </p:nvSpPr>
        <p:spPr>
          <a:xfrm>
            <a:off x="6255775" y="4122551"/>
            <a:ext cx="505711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8" name="TextBox 37">
            <a:extLst>
              <a:ext uri="{FF2B5EF4-FFF2-40B4-BE49-F238E27FC236}">
                <a16:creationId xmlns:a16="http://schemas.microsoft.com/office/drawing/2014/main" id="{FBFAC3FA-0C95-4329-AF99-F8131ECC86CD}"/>
              </a:ext>
            </a:extLst>
          </p:cNvPr>
          <p:cNvSpPr txBox="1"/>
          <p:nvPr/>
        </p:nvSpPr>
        <p:spPr>
          <a:xfrm>
            <a:off x="6229212" y="5315450"/>
            <a:ext cx="505711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9" name="TextBox 38">
            <a:extLst>
              <a:ext uri="{FF2B5EF4-FFF2-40B4-BE49-F238E27FC236}">
                <a16:creationId xmlns:a16="http://schemas.microsoft.com/office/drawing/2014/main" id="{F76EFED7-1EBC-433A-A91D-54140F73BE7F}"/>
              </a:ext>
            </a:extLst>
          </p:cNvPr>
          <p:cNvSpPr txBox="1"/>
          <p:nvPr/>
        </p:nvSpPr>
        <p:spPr>
          <a:xfrm>
            <a:off x="9642178" y="6227596"/>
            <a:ext cx="1511032" cy="2341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40" name="TextBox 39">
            <a:extLst>
              <a:ext uri="{FF2B5EF4-FFF2-40B4-BE49-F238E27FC236}">
                <a16:creationId xmlns:a16="http://schemas.microsoft.com/office/drawing/2014/main" id="{0FA32608-4AC3-4B89-B680-990A4F44D845}"/>
              </a:ext>
            </a:extLst>
          </p:cNvPr>
          <p:cNvSpPr txBox="1"/>
          <p:nvPr/>
        </p:nvSpPr>
        <p:spPr>
          <a:xfrm>
            <a:off x="9642178" y="6574935"/>
            <a:ext cx="1511032" cy="2341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41" name="TextBox 40">
            <a:extLst>
              <a:ext uri="{FF2B5EF4-FFF2-40B4-BE49-F238E27FC236}">
                <a16:creationId xmlns:a16="http://schemas.microsoft.com/office/drawing/2014/main" id="{2A007D40-8C59-4A8F-8431-94E347EBBF4A}"/>
              </a:ext>
            </a:extLst>
          </p:cNvPr>
          <p:cNvSpPr txBox="1"/>
          <p:nvPr/>
        </p:nvSpPr>
        <p:spPr>
          <a:xfrm>
            <a:off x="3948565" y="6218279"/>
            <a:ext cx="1511032" cy="2341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42" name="Rectangle 41">
            <a:extLst>
              <a:ext uri="{FF2B5EF4-FFF2-40B4-BE49-F238E27FC236}">
                <a16:creationId xmlns:a16="http://schemas.microsoft.com/office/drawing/2014/main" id="{D0B3CB13-507E-4648-BF21-EB3066A17B3C}"/>
              </a:ext>
            </a:extLst>
          </p:cNvPr>
          <p:cNvSpPr/>
          <p:nvPr/>
        </p:nvSpPr>
        <p:spPr>
          <a:xfrm>
            <a:off x="9259614" y="0"/>
            <a:ext cx="2322786" cy="388010"/>
          </a:xfrm>
          <a:prstGeom prst="rect">
            <a:avLst/>
          </a:prstGeom>
          <a:ln>
            <a:noFill/>
          </a:ln>
        </p:spPr>
        <p:style>
          <a:lnRef idx="0">
            <a:schemeClr val="dk1"/>
          </a:lnRef>
          <a:fillRef idx="1">
            <a:schemeClr val="dk1"/>
          </a:fillRef>
          <a:effectRef idx="0">
            <a:schemeClr val="dk1"/>
          </a:effectRef>
          <a:fontRef idx="minor">
            <a:schemeClr val="lt1"/>
          </a:fontRef>
        </p:style>
        <p:txBody>
          <a:bodyPr rtlCol="0" anchor="ctr"/>
          <a:lstStyle/>
          <a:p>
            <a:pPr algn="ctr"/>
            <a:r>
              <a:rPr lang="en-US" sz="1200"/>
              <a:t>Template </a:t>
            </a:r>
            <a:endParaRPr lang="en-US" sz="1200" dirty="0"/>
          </a:p>
        </p:txBody>
      </p:sp>
    </p:spTree>
    <p:extLst>
      <p:ext uri="{BB962C8B-B14F-4D97-AF65-F5344CB8AC3E}">
        <p14:creationId xmlns:p14="http://schemas.microsoft.com/office/powerpoint/2010/main" val="177068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2483-3690-426F-BC96-9F659E78BDEF}"/>
              </a:ext>
            </a:extLst>
          </p:cNvPr>
          <p:cNvSpPr>
            <a:spLocks noGrp="1"/>
          </p:cNvSpPr>
          <p:nvPr>
            <p:ph type="title"/>
          </p:nvPr>
        </p:nvSpPr>
        <p:spPr/>
        <p:txBody>
          <a:bodyPr/>
          <a:lstStyle/>
          <a:p>
            <a:r>
              <a:rPr lang="en-US" dirty="0"/>
              <a:t>Day 1 Live business objectives and outcomes - Discover</a:t>
            </a:r>
          </a:p>
        </p:txBody>
      </p:sp>
      <p:sp>
        <p:nvSpPr>
          <p:cNvPr id="3" name="Subtitle 2">
            <a:extLst>
              <a:ext uri="{FF2B5EF4-FFF2-40B4-BE49-F238E27FC236}">
                <a16:creationId xmlns:a16="http://schemas.microsoft.com/office/drawing/2014/main" id="{86867A92-054B-4AC4-9424-02158CC39EA4}"/>
              </a:ext>
            </a:extLst>
          </p:cNvPr>
          <p:cNvSpPr>
            <a:spLocks noGrp="1"/>
          </p:cNvSpPr>
          <p:nvPr>
            <p:ph type="subTitle" idx="13"/>
          </p:nvPr>
        </p:nvSpPr>
        <p:spPr/>
        <p:txBody>
          <a:bodyPr/>
          <a:lstStyle/>
          <a:p>
            <a:r>
              <a:rPr lang="en-US" dirty="0"/>
              <a:t>To be filled in before Prepare, to ensure stakeholder alignment at a high level</a:t>
            </a:r>
          </a:p>
        </p:txBody>
      </p:sp>
      <p:sp>
        <p:nvSpPr>
          <p:cNvPr id="5" name="Slide Number Placeholder 4">
            <a:extLst>
              <a:ext uri="{FF2B5EF4-FFF2-40B4-BE49-F238E27FC236}">
                <a16:creationId xmlns:a16="http://schemas.microsoft.com/office/drawing/2014/main" id="{1FA510B1-5517-47C2-99B7-F094F2A518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005EB-05AB-4350-8862-D44178390B49}" type="slidenum">
              <a:rPr kumimoji="0" lang="en-US" sz="800" b="1" i="0" u="none" strike="noStrike" kern="1200" cap="none" spc="0" normalizeH="0" baseline="0" noProof="0" smtClean="0">
                <a:ln>
                  <a:noFill/>
                </a:ln>
                <a:solidFill>
                  <a:srgbClr val="1F2555"/>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1" i="0" u="none" strike="noStrike" kern="1200" cap="none" spc="0" normalizeH="0" baseline="0" noProof="0" dirty="0">
              <a:ln>
                <a:noFill/>
              </a:ln>
              <a:solidFill>
                <a:srgbClr val="1F2555"/>
              </a:solidFill>
              <a:effectLst/>
              <a:uLnTx/>
              <a:uFillTx/>
              <a:latin typeface="Open Sans"/>
              <a:ea typeface="+mn-ea"/>
              <a:cs typeface="+mn-cs"/>
            </a:endParaRPr>
          </a:p>
        </p:txBody>
      </p:sp>
      <p:sp>
        <p:nvSpPr>
          <p:cNvPr id="8" name="Rectangle 7">
            <a:extLst>
              <a:ext uri="{FF2B5EF4-FFF2-40B4-BE49-F238E27FC236}">
                <a16:creationId xmlns:a16="http://schemas.microsoft.com/office/drawing/2014/main" id="{2A4817AB-E55D-407C-A167-65DA8CDE58CA}"/>
              </a:ext>
            </a:extLst>
          </p:cNvPr>
          <p:cNvSpPr/>
          <p:nvPr/>
        </p:nvSpPr>
        <p:spPr>
          <a:xfrm>
            <a:off x="415812" y="1371145"/>
            <a:ext cx="426764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Describe the high-level end to end customer journey</a:t>
            </a:r>
          </a:p>
        </p:txBody>
      </p:sp>
      <p:sp>
        <p:nvSpPr>
          <p:cNvPr id="10" name="Rectangle 9">
            <a:extLst>
              <a:ext uri="{FF2B5EF4-FFF2-40B4-BE49-F238E27FC236}">
                <a16:creationId xmlns:a16="http://schemas.microsoft.com/office/drawing/2014/main" id="{420E8812-FB68-4420-88E0-7BF053FD5B45}"/>
              </a:ext>
            </a:extLst>
          </p:cNvPr>
          <p:cNvSpPr/>
          <p:nvPr/>
        </p:nvSpPr>
        <p:spPr>
          <a:xfrm>
            <a:off x="486833" y="1712302"/>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1" name="Rectangle 10">
            <a:extLst>
              <a:ext uri="{FF2B5EF4-FFF2-40B4-BE49-F238E27FC236}">
                <a16:creationId xmlns:a16="http://schemas.microsoft.com/office/drawing/2014/main" id="{A0995E6B-D1D2-4BBB-A396-C6F560911184}"/>
              </a:ext>
            </a:extLst>
          </p:cNvPr>
          <p:cNvSpPr/>
          <p:nvPr/>
        </p:nvSpPr>
        <p:spPr>
          <a:xfrm>
            <a:off x="415812" y="2553275"/>
            <a:ext cx="292272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problem do we want to solve?</a:t>
            </a:r>
          </a:p>
        </p:txBody>
      </p:sp>
      <p:sp>
        <p:nvSpPr>
          <p:cNvPr id="12" name="Rectangle 11">
            <a:extLst>
              <a:ext uri="{FF2B5EF4-FFF2-40B4-BE49-F238E27FC236}">
                <a16:creationId xmlns:a16="http://schemas.microsoft.com/office/drawing/2014/main" id="{37C032BD-F9AE-42F6-95C4-7921D8A846EE}"/>
              </a:ext>
            </a:extLst>
          </p:cNvPr>
          <p:cNvSpPr/>
          <p:nvPr/>
        </p:nvSpPr>
        <p:spPr>
          <a:xfrm>
            <a:off x="486832" y="2906575"/>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3" name="Rectangle 12">
            <a:extLst>
              <a:ext uri="{FF2B5EF4-FFF2-40B4-BE49-F238E27FC236}">
                <a16:creationId xmlns:a16="http://schemas.microsoft.com/office/drawing/2014/main" id="{AAC7B851-5A1B-406D-A449-046CCBD0D066}"/>
              </a:ext>
            </a:extLst>
          </p:cNvPr>
          <p:cNvSpPr/>
          <p:nvPr/>
        </p:nvSpPr>
        <p:spPr>
          <a:xfrm>
            <a:off x="439005" y="3729406"/>
            <a:ext cx="4872359"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customer outcomes are we expecting from the project?</a:t>
            </a:r>
          </a:p>
        </p:txBody>
      </p:sp>
      <p:sp>
        <p:nvSpPr>
          <p:cNvPr id="14" name="Rectangle 13">
            <a:extLst>
              <a:ext uri="{FF2B5EF4-FFF2-40B4-BE49-F238E27FC236}">
                <a16:creationId xmlns:a16="http://schemas.microsoft.com/office/drawing/2014/main" id="{AA30778B-1A03-4630-AAEC-2F6B4B7142E7}"/>
              </a:ext>
            </a:extLst>
          </p:cNvPr>
          <p:cNvSpPr/>
          <p:nvPr/>
        </p:nvSpPr>
        <p:spPr>
          <a:xfrm>
            <a:off x="510025" y="4082706"/>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5" name="Rectangle 14">
            <a:extLst>
              <a:ext uri="{FF2B5EF4-FFF2-40B4-BE49-F238E27FC236}">
                <a16:creationId xmlns:a16="http://schemas.microsoft.com/office/drawing/2014/main" id="{CA589789-C367-4231-8FE0-DD74BDDDF052}"/>
              </a:ext>
            </a:extLst>
          </p:cNvPr>
          <p:cNvSpPr/>
          <p:nvPr/>
        </p:nvSpPr>
        <p:spPr>
          <a:xfrm>
            <a:off x="439005" y="4923679"/>
            <a:ext cx="264059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are the business benefits?</a:t>
            </a:r>
          </a:p>
        </p:txBody>
      </p:sp>
      <p:sp>
        <p:nvSpPr>
          <p:cNvPr id="16" name="Rectangle 15">
            <a:extLst>
              <a:ext uri="{FF2B5EF4-FFF2-40B4-BE49-F238E27FC236}">
                <a16:creationId xmlns:a16="http://schemas.microsoft.com/office/drawing/2014/main" id="{388690C8-37CB-4A58-BC01-4FAD86C20535}"/>
              </a:ext>
            </a:extLst>
          </p:cNvPr>
          <p:cNvSpPr/>
          <p:nvPr/>
        </p:nvSpPr>
        <p:spPr>
          <a:xfrm>
            <a:off x="510025" y="5276979"/>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7" name="Rectangle 16">
            <a:extLst>
              <a:ext uri="{FF2B5EF4-FFF2-40B4-BE49-F238E27FC236}">
                <a16:creationId xmlns:a16="http://schemas.microsoft.com/office/drawing/2014/main" id="{5CF4A82D-70B8-4E0F-A01A-F3859E4E9C59}"/>
              </a:ext>
            </a:extLst>
          </p:cNvPr>
          <p:cNvSpPr/>
          <p:nvPr/>
        </p:nvSpPr>
        <p:spPr>
          <a:xfrm>
            <a:off x="6096000" y="1345543"/>
            <a:ext cx="46430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How will Pega help solve the problem / achieve outcomes?</a:t>
            </a:r>
          </a:p>
        </p:txBody>
      </p:sp>
      <p:sp>
        <p:nvSpPr>
          <p:cNvPr id="18" name="Rectangle 17">
            <a:extLst>
              <a:ext uri="{FF2B5EF4-FFF2-40B4-BE49-F238E27FC236}">
                <a16:creationId xmlns:a16="http://schemas.microsoft.com/office/drawing/2014/main" id="{B356372C-EB44-4DA6-8236-D323801BB4C7}"/>
              </a:ext>
            </a:extLst>
          </p:cNvPr>
          <p:cNvSpPr/>
          <p:nvPr/>
        </p:nvSpPr>
        <p:spPr>
          <a:xfrm>
            <a:off x="6167020" y="1698843"/>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19" name="Rectangle 18">
            <a:extLst>
              <a:ext uri="{FF2B5EF4-FFF2-40B4-BE49-F238E27FC236}">
                <a16:creationId xmlns:a16="http://schemas.microsoft.com/office/drawing/2014/main" id="{B7CCC967-5F77-4624-B5B6-4193D45515BF}"/>
              </a:ext>
            </a:extLst>
          </p:cNvPr>
          <p:cNvSpPr/>
          <p:nvPr/>
        </p:nvSpPr>
        <p:spPr>
          <a:xfrm>
            <a:off x="415812" y="6176111"/>
            <a:ext cx="292753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When do we want start the project?</a:t>
            </a:r>
          </a:p>
        </p:txBody>
      </p:sp>
      <p:sp>
        <p:nvSpPr>
          <p:cNvPr id="20" name="Rectangle 19">
            <a:extLst>
              <a:ext uri="{FF2B5EF4-FFF2-40B4-BE49-F238E27FC236}">
                <a16:creationId xmlns:a16="http://schemas.microsoft.com/office/drawing/2014/main" id="{9F68B138-0BE7-4A1F-9554-50ECF3960553}"/>
              </a:ext>
            </a:extLst>
          </p:cNvPr>
          <p:cNvSpPr/>
          <p:nvPr/>
        </p:nvSpPr>
        <p:spPr>
          <a:xfrm>
            <a:off x="3875842" y="6176111"/>
            <a:ext cx="1802426" cy="276999"/>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1" name="Rectangle 20">
            <a:extLst>
              <a:ext uri="{FF2B5EF4-FFF2-40B4-BE49-F238E27FC236}">
                <a16:creationId xmlns:a16="http://schemas.microsoft.com/office/drawing/2014/main" id="{D583891D-4CF2-46EE-B7C9-5012401E3ABD}"/>
              </a:ext>
            </a:extLst>
          </p:cNvPr>
          <p:cNvSpPr/>
          <p:nvPr/>
        </p:nvSpPr>
        <p:spPr>
          <a:xfrm>
            <a:off x="6064817" y="6183419"/>
            <a:ext cx="303653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What is the target MLP1 go-live date?</a:t>
            </a:r>
          </a:p>
        </p:txBody>
      </p:sp>
      <p:sp>
        <p:nvSpPr>
          <p:cNvPr id="23" name="Rectangle 22">
            <a:extLst>
              <a:ext uri="{FF2B5EF4-FFF2-40B4-BE49-F238E27FC236}">
                <a16:creationId xmlns:a16="http://schemas.microsoft.com/office/drawing/2014/main" id="{BE329E6F-99F5-4588-9547-E61A55159408}"/>
              </a:ext>
            </a:extLst>
          </p:cNvPr>
          <p:cNvSpPr/>
          <p:nvPr/>
        </p:nvSpPr>
        <p:spPr>
          <a:xfrm>
            <a:off x="6109254" y="2541551"/>
            <a:ext cx="130837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Describe MLP1</a:t>
            </a:r>
          </a:p>
        </p:txBody>
      </p:sp>
      <p:sp>
        <p:nvSpPr>
          <p:cNvPr id="24" name="Rectangle 23">
            <a:extLst>
              <a:ext uri="{FF2B5EF4-FFF2-40B4-BE49-F238E27FC236}">
                <a16:creationId xmlns:a16="http://schemas.microsoft.com/office/drawing/2014/main" id="{CD06A254-5EBE-4EEE-8A24-987DB98B0EA9}"/>
              </a:ext>
            </a:extLst>
          </p:cNvPr>
          <p:cNvSpPr/>
          <p:nvPr/>
        </p:nvSpPr>
        <p:spPr>
          <a:xfrm>
            <a:off x="6180274" y="2894851"/>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5" name="Rectangle 24">
            <a:extLst>
              <a:ext uri="{FF2B5EF4-FFF2-40B4-BE49-F238E27FC236}">
                <a16:creationId xmlns:a16="http://schemas.microsoft.com/office/drawing/2014/main" id="{6542815B-25FB-49E8-AACF-12CBDB16F6C4}"/>
              </a:ext>
            </a:extLst>
          </p:cNvPr>
          <p:cNvSpPr/>
          <p:nvPr/>
        </p:nvSpPr>
        <p:spPr>
          <a:xfrm>
            <a:off x="9546091" y="6175417"/>
            <a:ext cx="1802426" cy="276999"/>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6" name="Rectangle 25">
            <a:extLst>
              <a:ext uri="{FF2B5EF4-FFF2-40B4-BE49-F238E27FC236}">
                <a16:creationId xmlns:a16="http://schemas.microsoft.com/office/drawing/2014/main" id="{4025650A-C960-490D-B140-AF921BD1EEF6}"/>
              </a:ext>
            </a:extLst>
          </p:cNvPr>
          <p:cNvSpPr/>
          <p:nvPr/>
        </p:nvSpPr>
        <p:spPr>
          <a:xfrm>
            <a:off x="6102630" y="4910374"/>
            <a:ext cx="3488840"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How will the new application be rolled out?</a:t>
            </a:r>
          </a:p>
        </p:txBody>
      </p:sp>
      <p:sp>
        <p:nvSpPr>
          <p:cNvPr id="27" name="Rectangle 26">
            <a:extLst>
              <a:ext uri="{FF2B5EF4-FFF2-40B4-BE49-F238E27FC236}">
                <a16:creationId xmlns:a16="http://schemas.microsoft.com/office/drawing/2014/main" id="{F90A7A75-DC08-4D2C-8FFD-0C2A3EA99829}"/>
              </a:ext>
            </a:extLst>
          </p:cNvPr>
          <p:cNvSpPr/>
          <p:nvPr/>
        </p:nvSpPr>
        <p:spPr>
          <a:xfrm>
            <a:off x="6173650" y="5263674"/>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28" name="Rectangle 27">
            <a:extLst>
              <a:ext uri="{FF2B5EF4-FFF2-40B4-BE49-F238E27FC236}">
                <a16:creationId xmlns:a16="http://schemas.microsoft.com/office/drawing/2014/main" id="{74F03C5A-70C2-4B11-9BBB-01D419922C61}"/>
              </a:ext>
            </a:extLst>
          </p:cNvPr>
          <p:cNvSpPr/>
          <p:nvPr/>
        </p:nvSpPr>
        <p:spPr>
          <a:xfrm>
            <a:off x="6129193" y="3700451"/>
            <a:ext cx="4619213"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Who are the expected users and how will they be trained?</a:t>
            </a:r>
          </a:p>
        </p:txBody>
      </p:sp>
      <p:sp>
        <p:nvSpPr>
          <p:cNvPr id="29" name="Rectangle 28">
            <a:extLst>
              <a:ext uri="{FF2B5EF4-FFF2-40B4-BE49-F238E27FC236}">
                <a16:creationId xmlns:a16="http://schemas.microsoft.com/office/drawing/2014/main" id="{26160F5A-8AEF-47E5-90D7-92FC56C062B9}"/>
              </a:ext>
            </a:extLst>
          </p:cNvPr>
          <p:cNvSpPr/>
          <p:nvPr/>
        </p:nvSpPr>
        <p:spPr>
          <a:xfrm>
            <a:off x="6200213" y="4053751"/>
            <a:ext cx="5168243" cy="710213"/>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30" name="Rectangle 29">
            <a:extLst>
              <a:ext uri="{FF2B5EF4-FFF2-40B4-BE49-F238E27FC236}">
                <a16:creationId xmlns:a16="http://schemas.microsoft.com/office/drawing/2014/main" id="{3EA53659-9D2C-479E-9FDF-7BACDFA678BE}"/>
              </a:ext>
            </a:extLst>
          </p:cNvPr>
          <p:cNvSpPr/>
          <p:nvPr/>
        </p:nvSpPr>
        <p:spPr>
          <a:xfrm>
            <a:off x="6078071" y="6524660"/>
            <a:ext cx="216302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2555"/>
                </a:solidFill>
                <a:effectLst/>
                <a:uLnTx/>
                <a:uFillTx/>
                <a:latin typeface="Open Sans"/>
                <a:ea typeface="+mn-ea"/>
                <a:cs typeface="+mn-cs"/>
              </a:rPr>
              <a:t>Is there a data migration?</a:t>
            </a:r>
          </a:p>
        </p:txBody>
      </p:sp>
      <p:sp>
        <p:nvSpPr>
          <p:cNvPr id="31" name="Rectangle 30">
            <a:extLst>
              <a:ext uri="{FF2B5EF4-FFF2-40B4-BE49-F238E27FC236}">
                <a16:creationId xmlns:a16="http://schemas.microsoft.com/office/drawing/2014/main" id="{F602830E-07B6-4E17-87B6-EA1A92DD5377}"/>
              </a:ext>
            </a:extLst>
          </p:cNvPr>
          <p:cNvSpPr/>
          <p:nvPr/>
        </p:nvSpPr>
        <p:spPr>
          <a:xfrm>
            <a:off x="9546091" y="6524660"/>
            <a:ext cx="1802426" cy="276999"/>
          </a:xfrm>
          <a:prstGeom prst="rect">
            <a:avLst/>
          </a:prstGeom>
          <a:noFill/>
          <a:ln w="25400">
            <a:solidFill>
              <a:schemeClr val="accent2"/>
            </a:solidFill>
          </a:ln>
        </p:spPr>
        <p:style>
          <a:lnRef idx="0">
            <a:schemeClr val="dk1"/>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srgbClr val="FFFFFF"/>
              </a:solidFill>
              <a:effectLst/>
              <a:uLnTx/>
              <a:uFillTx/>
              <a:latin typeface="Open Sans"/>
              <a:ea typeface="+mn-ea"/>
              <a:cs typeface="+mn-cs"/>
            </a:endParaRPr>
          </a:p>
        </p:txBody>
      </p:sp>
      <p:sp>
        <p:nvSpPr>
          <p:cNvPr id="4" name="TextBox 3">
            <a:extLst>
              <a:ext uri="{FF2B5EF4-FFF2-40B4-BE49-F238E27FC236}">
                <a16:creationId xmlns:a16="http://schemas.microsoft.com/office/drawing/2014/main" id="{608D96AF-A32B-495E-AD0C-B120DEA1B789}"/>
              </a:ext>
            </a:extLst>
          </p:cNvPr>
          <p:cNvSpPr txBox="1"/>
          <p:nvPr/>
        </p:nvSpPr>
        <p:spPr>
          <a:xfrm>
            <a:off x="578840" y="1760589"/>
            <a:ext cx="493272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Customers pay for and receive roadside assistance when their car breaks down or will not start.</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2" name="TextBox 31">
            <a:extLst>
              <a:ext uri="{FF2B5EF4-FFF2-40B4-BE49-F238E27FC236}">
                <a16:creationId xmlns:a16="http://schemas.microsoft.com/office/drawing/2014/main" id="{1C8CD626-D78D-4C41-99A9-ADBF54F96016}"/>
              </a:ext>
            </a:extLst>
          </p:cNvPr>
          <p:cNvSpPr txBox="1"/>
          <p:nvPr/>
        </p:nvSpPr>
        <p:spPr>
          <a:xfrm>
            <a:off x="551717" y="2978394"/>
            <a:ext cx="5103358"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The current customer experience means that we are losing customers because our subscription, renewal &amp; servicing processes are time consuming with too many steps, often resulting in mistakes.</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3" name="TextBox 32">
            <a:extLst>
              <a:ext uri="{FF2B5EF4-FFF2-40B4-BE49-F238E27FC236}">
                <a16:creationId xmlns:a16="http://schemas.microsoft.com/office/drawing/2014/main" id="{AA7C072D-A678-4F38-ABE3-70A5452E06D4}"/>
              </a:ext>
            </a:extLst>
          </p:cNvPr>
          <p:cNvSpPr txBox="1"/>
          <p:nvPr/>
        </p:nvSpPr>
        <p:spPr>
          <a:xfrm>
            <a:off x="578840" y="4141968"/>
            <a:ext cx="493272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The ability to subscribe, renew and request roadside assistance services via self-service capabilities that offer transparency, particularly while waiting for roadside assistance for a break down. </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4" name="TextBox 33">
            <a:extLst>
              <a:ext uri="{FF2B5EF4-FFF2-40B4-BE49-F238E27FC236}">
                <a16:creationId xmlns:a16="http://schemas.microsoft.com/office/drawing/2014/main" id="{CB4C6194-1F2C-4D73-840C-09A5B572CA5A}"/>
              </a:ext>
            </a:extLst>
          </p:cNvPr>
          <p:cNvSpPr txBox="1"/>
          <p:nvPr/>
        </p:nvSpPr>
        <p:spPr>
          <a:xfrm>
            <a:off x="578839" y="5330201"/>
            <a:ext cx="493272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Increase NPS by 3 points over 6 months following go-live. Increase retention rates and increase our customer base by 15% over the size months following go-live.  This will help achieve our growth targets</a:t>
            </a:r>
            <a:r>
              <a:rPr kumimoji="0" lang="en-US" sz="1200" b="0" i="0" u="none" strike="noStrike" kern="1200" cap="none" spc="0" normalizeH="0" baseline="0" noProof="0" dirty="0">
                <a:ln>
                  <a:noFill/>
                </a:ln>
                <a:solidFill>
                  <a:srgbClr val="1F2555"/>
                </a:solidFill>
                <a:effectLst/>
                <a:uLnTx/>
                <a:uFillTx/>
                <a:latin typeface="Open Sans"/>
                <a:ea typeface="+mn-ea"/>
                <a:cs typeface="+mn-cs"/>
              </a:rPr>
              <a:t>.</a:t>
            </a:r>
            <a:endParaRPr kumimoji="0" lang="en-AU" sz="12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5" name="TextBox 34">
            <a:extLst>
              <a:ext uri="{FF2B5EF4-FFF2-40B4-BE49-F238E27FC236}">
                <a16:creationId xmlns:a16="http://schemas.microsoft.com/office/drawing/2014/main" id="{34E32C2F-0935-43B9-AA1E-77A7C81BF566}"/>
              </a:ext>
            </a:extLst>
          </p:cNvPr>
          <p:cNvSpPr txBox="1"/>
          <p:nvPr/>
        </p:nvSpPr>
        <p:spPr>
          <a:xfrm>
            <a:off x="6220483" y="1736254"/>
            <a:ext cx="4932727" cy="65888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By providing an omni-channel self-service capability for customers on mobile, tablet or desktop devices. Roadside assistance will use a tablet. Subscription and renewals will be reimagined and automated. Customer Service HQ will use Pega Customer Service.</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6" name="TextBox 35">
            <a:extLst>
              <a:ext uri="{FF2B5EF4-FFF2-40B4-BE49-F238E27FC236}">
                <a16:creationId xmlns:a16="http://schemas.microsoft.com/office/drawing/2014/main" id="{0623BDB4-064A-40C9-897E-484DC348E4D2}"/>
              </a:ext>
            </a:extLst>
          </p:cNvPr>
          <p:cNvSpPr txBox="1"/>
          <p:nvPr/>
        </p:nvSpPr>
        <p:spPr>
          <a:xfrm>
            <a:off x="6220483" y="2918270"/>
            <a:ext cx="5057117" cy="663891"/>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Customers will request roadside assistance on mobile. Pega will auto-allocate work to roadside assistance, integrated to google maps to determine the route and ETA. The customer will be able to track the ETA. HQ will use OOTB Pega Customer Service on desktop to manage and track service requests.</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7" name="TextBox 36">
            <a:extLst>
              <a:ext uri="{FF2B5EF4-FFF2-40B4-BE49-F238E27FC236}">
                <a16:creationId xmlns:a16="http://schemas.microsoft.com/office/drawing/2014/main" id="{B6B39FE8-0FBD-4D20-B73E-523C013A2EC8}"/>
              </a:ext>
            </a:extLst>
          </p:cNvPr>
          <p:cNvSpPr txBox="1"/>
          <p:nvPr/>
        </p:nvSpPr>
        <p:spPr>
          <a:xfrm>
            <a:off x="6255775" y="4122551"/>
            <a:ext cx="505711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MLP1 will be available to all customers and roadside assistance staff.  </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8" name="TextBox 37">
            <a:extLst>
              <a:ext uri="{FF2B5EF4-FFF2-40B4-BE49-F238E27FC236}">
                <a16:creationId xmlns:a16="http://schemas.microsoft.com/office/drawing/2014/main" id="{FBFAC3FA-0C95-4329-AF99-F8131ECC86CD}"/>
              </a:ext>
            </a:extLst>
          </p:cNvPr>
          <p:cNvSpPr txBox="1"/>
          <p:nvPr/>
        </p:nvSpPr>
        <p:spPr>
          <a:xfrm>
            <a:off x="6229212" y="5315450"/>
            <a:ext cx="5057117" cy="60376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A communication plan will go out to all customers. The mobile app will contain help to guide customers and a helpline setup. Roadside Assistance and HQ will be trained two weeks prior to go-live.</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39" name="TextBox 38">
            <a:extLst>
              <a:ext uri="{FF2B5EF4-FFF2-40B4-BE49-F238E27FC236}">
                <a16:creationId xmlns:a16="http://schemas.microsoft.com/office/drawing/2014/main" id="{F76EFED7-1EBC-433A-A91D-54140F73BE7F}"/>
              </a:ext>
            </a:extLst>
          </p:cNvPr>
          <p:cNvSpPr txBox="1"/>
          <p:nvPr/>
        </p:nvSpPr>
        <p:spPr>
          <a:xfrm>
            <a:off x="9642178" y="6227596"/>
            <a:ext cx="1511032" cy="2341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October 2022</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40" name="TextBox 39">
            <a:extLst>
              <a:ext uri="{FF2B5EF4-FFF2-40B4-BE49-F238E27FC236}">
                <a16:creationId xmlns:a16="http://schemas.microsoft.com/office/drawing/2014/main" id="{0FA32608-4AC3-4B89-B680-990A4F44D845}"/>
              </a:ext>
            </a:extLst>
          </p:cNvPr>
          <p:cNvSpPr txBox="1"/>
          <p:nvPr/>
        </p:nvSpPr>
        <p:spPr>
          <a:xfrm>
            <a:off x="9642178" y="6574935"/>
            <a:ext cx="1511032" cy="2341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No</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41" name="TextBox 40">
            <a:extLst>
              <a:ext uri="{FF2B5EF4-FFF2-40B4-BE49-F238E27FC236}">
                <a16:creationId xmlns:a16="http://schemas.microsoft.com/office/drawing/2014/main" id="{2A007D40-8C59-4A8F-8431-94E347EBBF4A}"/>
              </a:ext>
            </a:extLst>
          </p:cNvPr>
          <p:cNvSpPr txBox="1"/>
          <p:nvPr/>
        </p:nvSpPr>
        <p:spPr>
          <a:xfrm>
            <a:off x="3948565" y="6218279"/>
            <a:ext cx="1511032" cy="23413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900"/>
              </a:spcBef>
              <a:spcAft>
                <a:spcPts val="0"/>
              </a:spcAft>
              <a:buClr>
                <a:srgbClr val="00A6A7"/>
              </a:buClr>
              <a:buSzTx/>
              <a:buFontTx/>
              <a:buNone/>
              <a:tabLst/>
              <a:defRPr/>
            </a:pPr>
            <a:r>
              <a:rPr kumimoji="0" lang="en-US" sz="1100" b="0" i="0" u="none" strike="noStrike" kern="1200" cap="none" spc="0" normalizeH="0" baseline="0" noProof="0" dirty="0">
                <a:ln>
                  <a:noFill/>
                </a:ln>
                <a:solidFill>
                  <a:srgbClr val="1F2555"/>
                </a:solidFill>
                <a:effectLst/>
                <a:uLnTx/>
                <a:uFillTx/>
                <a:latin typeface="Open Sans"/>
                <a:ea typeface="+mn-ea"/>
                <a:cs typeface="+mn-cs"/>
              </a:rPr>
              <a:t>August 2022</a:t>
            </a:r>
            <a:endParaRPr kumimoji="0" lang="en-AU" sz="1100" b="0" i="0" u="none" strike="noStrike" kern="1200" cap="none" spc="0" normalizeH="0" baseline="0" noProof="0" dirty="0">
              <a:ln>
                <a:noFill/>
              </a:ln>
              <a:solidFill>
                <a:srgbClr val="1F2555"/>
              </a:solidFill>
              <a:effectLst/>
              <a:uLnTx/>
              <a:uFillTx/>
              <a:latin typeface="Open Sans"/>
              <a:ea typeface="+mn-ea"/>
              <a:cs typeface="+mn-cs"/>
            </a:endParaRPr>
          </a:p>
        </p:txBody>
      </p:sp>
      <p:sp>
        <p:nvSpPr>
          <p:cNvPr id="6" name="Rectangle 5">
            <a:extLst>
              <a:ext uri="{FF2B5EF4-FFF2-40B4-BE49-F238E27FC236}">
                <a16:creationId xmlns:a16="http://schemas.microsoft.com/office/drawing/2014/main" id="{E9C2A684-6D6E-4F4F-9E4D-968DCD6A264C}"/>
              </a:ext>
            </a:extLst>
          </p:cNvPr>
          <p:cNvSpPr/>
          <p:nvPr/>
        </p:nvSpPr>
        <p:spPr>
          <a:xfrm>
            <a:off x="9259614" y="0"/>
            <a:ext cx="2322786" cy="388010"/>
          </a:xfrm>
          <a:prstGeom prst="rect">
            <a:avLst/>
          </a:prstGeom>
          <a:ln>
            <a:noFill/>
          </a:ln>
        </p:spPr>
        <p:style>
          <a:lnRef idx="0">
            <a:schemeClr val="dk1"/>
          </a:lnRef>
          <a:fillRef idx="1">
            <a:schemeClr val="dk1"/>
          </a:fillRef>
          <a:effectRef idx="0">
            <a:schemeClr val="dk1"/>
          </a:effectRef>
          <a:fontRef idx="minor">
            <a:schemeClr val="lt1"/>
          </a:fontRef>
        </p:style>
        <p:txBody>
          <a:bodyPr rtlCol="0" anchor="ctr"/>
          <a:lstStyle/>
          <a:p>
            <a:pPr algn="ctr"/>
            <a:r>
              <a:rPr lang="en-US" sz="1200" dirty="0"/>
              <a:t>Example of GOOD.</a:t>
            </a:r>
          </a:p>
        </p:txBody>
      </p:sp>
    </p:spTree>
    <p:extLst>
      <p:ext uri="{BB962C8B-B14F-4D97-AF65-F5344CB8AC3E}">
        <p14:creationId xmlns:p14="http://schemas.microsoft.com/office/powerpoint/2010/main" val="144523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Pega 2020 Light">
  <a:themeElements>
    <a:clrScheme name="Pega 2020 Light Colors">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2020 Fonts">
      <a:majorFont>
        <a:latin typeface="Open Sans"/>
        <a:ea typeface=""/>
        <a:cs typeface=""/>
      </a:majorFont>
      <a:minorFont>
        <a:latin typeface="Open Sans"/>
        <a:ea typeface=""/>
        <a:cs typeface=""/>
      </a:minorFont>
    </a:fontScheme>
    <a:fmtScheme name="Pega 2020 Effects">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a:srgbClr val="1F2555"/>
    </a:custClr>
    <a:custClr name="Dark Blue 75%">
      <a:srgbClr val="575C80"/>
    </a:custClr>
    <a:custClr name="Dark Blue 50%">
      <a:srgbClr val="8F92AA"/>
    </a:custClr>
    <a:custClr name="Dark Blue 25%">
      <a:srgbClr val="C7C8D4"/>
    </a:custClr>
    <a:custClr name="Teal">
      <a:srgbClr val="00A6A7"/>
    </a:custClr>
    <a:custClr name="Teal 75%">
      <a:srgbClr val="40BCBD"/>
    </a:custClr>
    <a:custClr name="Teal 50%">
      <a:srgbClr val="7FD2D3"/>
    </a:custClr>
    <a:custClr name="Teal 25%">
      <a:srgbClr val="BFE9E9"/>
    </a:custClr>
    <a:custClr name="Orange">
      <a:srgbClr val="EC5A28"/>
    </a:custClr>
    <a:custClr name="Orange 75%">
      <a:srgbClr val="F1835E"/>
    </a:custClr>
    <a:custClr name="Orange 50%">
      <a:srgbClr val="F5AC93"/>
    </a:custClr>
    <a:custClr name="Orange 25%">
      <a:srgbClr val="FAD6C9"/>
    </a:custClr>
    <a:custClr name="Yellow">
      <a:srgbClr val="F9CB55"/>
    </a:custClr>
    <a:custClr name="Yellow 75%">
      <a:srgbClr val="FBD880"/>
    </a:custClr>
    <a:custClr name="Yellow 50%">
      <a:srgbClr val="FCE5AA"/>
    </a:custClr>
    <a:custClr name="Yellow 25%">
      <a:srgbClr val="FDF2D4"/>
    </a:custClr>
    <a:custClr name="Light Grey">
      <a:srgbClr val="D2D0CE"/>
    </a:custClr>
    <a:custClr name="Light Grey 75%">
      <a:srgbClr val="DDDCDA"/>
    </a:custClr>
    <a:custClr name="Light Grey 50%">
      <a:srgbClr val="E8E7E6"/>
    </a:custClr>
    <a:custClr name="Light Grey 25%">
      <a:srgbClr val="F4F3F3"/>
    </a:custClr>
    <a:custClr name="Dark Grey">
      <a:srgbClr val="ABA9AB"/>
    </a:custClr>
    <a:custClr name="Dark Grey 75%">
      <a:srgbClr val="C0BFC0"/>
    </a:custClr>
    <a:custClr name="Dark Grey 50%">
      <a:srgbClr val="D5D4D5"/>
    </a:custClr>
    <a:custClr name="Dark Grey 25%">
      <a:srgbClr val="EAE9EA"/>
    </a:custClr>
  </a:custClrLst>
  <a:extLst>
    <a:ext uri="{05A4C25C-085E-4340-85A3-A5531E510DB2}">
      <thm15:themeFamily xmlns:thm15="http://schemas.microsoft.com/office/thememl/2012/main" name="Presentation4" id="{47249289-205C-794A-A788-E5ABD278C623}" vid="{A04FB3E7-DB41-E442-9117-E0F7CE248371}"/>
    </a:ext>
  </a:extLst>
</a:theme>
</file>

<file path=ppt/theme/theme2.xml><?xml version="1.0" encoding="utf-8"?>
<a:theme xmlns:a="http://schemas.openxmlformats.org/drawingml/2006/main" name="Pega 2021 Light">
  <a:themeElements>
    <a:clrScheme name="Pega New Colors 20Q4">
      <a:dk1>
        <a:srgbClr val="001F5F"/>
      </a:dk1>
      <a:lt1>
        <a:srgbClr val="FFFFFF"/>
      </a:lt1>
      <a:dk2>
        <a:srgbClr val="10A5AC"/>
      </a:dk2>
      <a:lt2>
        <a:srgbClr val="F4F3F3"/>
      </a:lt2>
      <a:accent1>
        <a:srgbClr val="001F5F"/>
      </a:accent1>
      <a:accent2>
        <a:srgbClr val="10A5AC"/>
      </a:accent2>
      <a:accent3>
        <a:srgbClr val="F76923"/>
      </a:accent3>
      <a:accent4>
        <a:srgbClr val="FFC836"/>
      </a:accent4>
      <a:accent5>
        <a:srgbClr val="D0D1DB"/>
      </a:accent5>
      <a:accent6>
        <a:srgbClr val="63666F"/>
      </a:accent6>
      <a:hlink>
        <a:srgbClr val="001F5F"/>
      </a:hlink>
      <a:folHlink>
        <a:srgbClr val="001F5F"/>
      </a:folHlink>
    </a:clrScheme>
    <a:fontScheme name="Pega 2020 Fonts">
      <a:majorFont>
        <a:latin typeface="Open Sans"/>
        <a:ea typeface=""/>
        <a:cs typeface=""/>
      </a:majorFont>
      <a:minorFont>
        <a:latin typeface="Open Sans"/>
        <a:ea typeface=""/>
        <a:cs typeface=""/>
      </a:minorFont>
    </a:fontScheme>
    <a:fmtScheme name="Pega 2020 Effects">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Navy">
      <a:srgbClr val="001F5F"/>
    </a:custClr>
    <a:custClr name="Violet">
      <a:srgbClr val="5F67B9"/>
    </a:custClr>
    <a:custClr name="Light Navy">
      <a:srgbClr val="999EDB"/>
    </a:custClr>
    <a:custClr name="Forest">
      <a:srgbClr val="005154"/>
    </a:custClr>
    <a:custClr name="Teal">
      <a:srgbClr val="10A5AC"/>
    </a:custClr>
    <a:custClr name="Mint">
      <a:srgbClr val="82CEC7"/>
    </a:custClr>
    <a:custClr name="Wine">
      <a:srgbClr val="661D34"/>
    </a:custClr>
    <a:custClr name="Orange">
      <a:srgbClr val="F76923"/>
    </a:custClr>
    <a:custClr name="Yellow">
      <a:srgbClr val="FFC836"/>
    </a:custClr>
    <a:custClr name="Dark Gray">
      <a:srgbClr val="D0D1DB"/>
    </a:custClr>
    <a:custClr name="Medium Gray">
      <a:srgbClr val="A7A9B4"/>
    </a:custClr>
    <a:custClr name="Light Gray">
      <a:srgbClr val="63666F"/>
    </a:custClr>
  </a:custClrLst>
  <a:extLst>
    <a:ext uri="{05A4C25C-085E-4340-85A3-A5531E510DB2}">
      <thm15:themeFamily xmlns:thm15="http://schemas.microsoft.com/office/thememl/2012/main" name="Pega2021-PPTtemplate" id="{B9A5128D-44CF-E546-A87F-59262E9EB362}" vid="{FED81D84-5687-1A42-983A-E97B8196C033}"/>
    </a:ext>
  </a:extLst>
</a:theme>
</file>

<file path=ppt/theme/theme3.xml><?xml version="1.0" encoding="utf-8"?>
<a:theme xmlns:a="http://schemas.openxmlformats.org/drawingml/2006/main" name="1_Pega 2021 Light">
  <a:themeElements>
    <a:clrScheme name="Pega New Colors 20Q4">
      <a:dk1>
        <a:srgbClr val="001F5F"/>
      </a:dk1>
      <a:lt1>
        <a:srgbClr val="FFFFFF"/>
      </a:lt1>
      <a:dk2>
        <a:srgbClr val="10A5AC"/>
      </a:dk2>
      <a:lt2>
        <a:srgbClr val="F4F3F3"/>
      </a:lt2>
      <a:accent1>
        <a:srgbClr val="001F5F"/>
      </a:accent1>
      <a:accent2>
        <a:srgbClr val="10A5AC"/>
      </a:accent2>
      <a:accent3>
        <a:srgbClr val="F76923"/>
      </a:accent3>
      <a:accent4>
        <a:srgbClr val="FFC836"/>
      </a:accent4>
      <a:accent5>
        <a:srgbClr val="D0D1DB"/>
      </a:accent5>
      <a:accent6>
        <a:srgbClr val="63666F"/>
      </a:accent6>
      <a:hlink>
        <a:srgbClr val="001F5F"/>
      </a:hlink>
      <a:folHlink>
        <a:srgbClr val="001F5F"/>
      </a:folHlink>
    </a:clrScheme>
    <a:fontScheme name="Pega 2020 Fonts">
      <a:majorFont>
        <a:latin typeface="Open Sans"/>
        <a:ea typeface=""/>
        <a:cs typeface=""/>
      </a:majorFont>
      <a:minorFont>
        <a:latin typeface="Open Sans"/>
        <a:ea typeface=""/>
        <a:cs typeface=""/>
      </a:minorFont>
    </a:fontScheme>
    <a:fmtScheme name="Pega 2020 Effects">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Navy">
      <a:srgbClr val="001F5F"/>
    </a:custClr>
    <a:custClr name="Violet">
      <a:srgbClr val="5F67B9"/>
    </a:custClr>
    <a:custClr name="Light Navy">
      <a:srgbClr val="999EDB"/>
    </a:custClr>
    <a:custClr name="Forest">
      <a:srgbClr val="005154"/>
    </a:custClr>
    <a:custClr name="Teal">
      <a:srgbClr val="10A5AC"/>
    </a:custClr>
    <a:custClr name="Mint">
      <a:srgbClr val="82CEC7"/>
    </a:custClr>
    <a:custClr name="Wine">
      <a:srgbClr val="661D34"/>
    </a:custClr>
    <a:custClr name="Orange">
      <a:srgbClr val="F76923"/>
    </a:custClr>
    <a:custClr name="Yellow">
      <a:srgbClr val="FFC836"/>
    </a:custClr>
    <a:custClr name="Dark Gray">
      <a:srgbClr val="D0D1DB"/>
    </a:custClr>
    <a:custClr name="Medium Gray">
      <a:srgbClr val="A7A9B4"/>
    </a:custClr>
    <a:custClr name="Light Gray">
      <a:srgbClr val="63666F"/>
    </a:custClr>
  </a:custClrLst>
  <a:extLst>
    <a:ext uri="{05A4C25C-085E-4340-85A3-A5531E510DB2}">
      <thm15:themeFamily xmlns:thm15="http://schemas.microsoft.com/office/thememl/2012/main" name="Pega2021-PPTtemplate" id="{B9A5128D-44CF-E546-A87F-59262E9EB362}" vid="{FED81D84-5687-1A42-983A-E97B8196C03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8958</TotalTime>
  <Words>524</Words>
  <Application>Microsoft Office PowerPoint</Application>
  <PresentationFormat>Widescreen</PresentationFormat>
  <Paragraphs>43</Paragraphs>
  <Slides>2</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vt:i4>
      </vt:variant>
    </vt:vector>
  </HeadingPairs>
  <TitlesOfParts>
    <vt:vector size="7" baseType="lpstr">
      <vt:lpstr>Calibri</vt:lpstr>
      <vt:lpstr>Open Sans</vt:lpstr>
      <vt:lpstr>2_Pega 2020 Light</vt:lpstr>
      <vt:lpstr>Pega 2021 Light</vt:lpstr>
      <vt:lpstr>1_Pega 2021 Light</vt:lpstr>
      <vt:lpstr>Day 1 Live business objectives and outcomes - Discover</vt:lpstr>
      <vt:lpstr>Day 1 Live business objectives and outcomes - Discover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name]</dc:title>
  <dc:creator>Esser, Elmarie</dc:creator>
  <cp:lastModifiedBy>Esser, Elmarie</cp:lastModifiedBy>
  <cp:revision>17</cp:revision>
  <dcterms:created xsi:type="dcterms:W3CDTF">2021-04-27T17:08:39Z</dcterms:created>
  <dcterms:modified xsi:type="dcterms:W3CDTF">2021-08-03T16:03:13Z</dcterms:modified>
</cp:coreProperties>
</file>