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6" r:id="rId2"/>
    <p:sldMasterId id="2147483762" r:id="rId3"/>
  </p:sldMasterIdLst>
  <p:notesMasterIdLst>
    <p:notesMasterId r:id="rId18"/>
  </p:notesMasterIdLst>
  <p:handoutMasterIdLst>
    <p:handoutMasterId r:id="rId19"/>
  </p:handoutMasterIdLst>
  <p:sldIdLst>
    <p:sldId id="273" r:id="rId4"/>
    <p:sldId id="2852" r:id="rId5"/>
    <p:sldId id="5688" r:id="rId6"/>
    <p:sldId id="270" r:id="rId7"/>
    <p:sldId id="5689" r:id="rId8"/>
    <p:sldId id="322" r:id="rId9"/>
    <p:sldId id="5786" r:id="rId10"/>
    <p:sldId id="8881" r:id="rId11"/>
    <p:sldId id="8885" r:id="rId12"/>
    <p:sldId id="2866" r:id="rId13"/>
    <p:sldId id="2868" r:id="rId14"/>
    <p:sldId id="2871" r:id="rId15"/>
    <p:sldId id="2872" r:id="rId16"/>
    <p:sldId id="2865"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30" userDrawn="1">
          <p15:clr>
            <a:srgbClr val="A4A3A4"/>
          </p15:clr>
        </p15:guide>
        <p15:guide id="3" pos="5530" userDrawn="1">
          <p15:clr>
            <a:srgbClr val="A4A3A4"/>
          </p15:clr>
        </p15:guide>
        <p15:guide id="4" orient="horz" pos="548" userDrawn="1">
          <p15:clr>
            <a:srgbClr val="A4A3A4"/>
          </p15:clr>
        </p15:guide>
        <p15:guide id="5" orient="horz" pos="116" userDrawn="1">
          <p15:clr>
            <a:srgbClr val="A4A3A4"/>
          </p15:clr>
        </p15:guide>
        <p15:guide id="6" orient="horz" pos="2937" userDrawn="1">
          <p15:clr>
            <a:srgbClr val="A4A3A4"/>
          </p15:clr>
        </p15:guide>
        <p15:guide id="7" pos="1901" userDrawn="1">
          <p15:clr>
            <a:srgbClr val="A4A3A4"/>
          </p15:clr>
        </p15:guide>
        <p15:guide id="8" pos="2045" userDrawn="1">
          <p15:clr>
            <a:srgbClr val="A4A3A4"/>
          </p15:clr>
        </p15:guide>
        <p15:guide id="9" pos="2765" userDrawn="1">
          <p15:clr>
            <a:srgbClr val="A4A3A4"/>
          </p15:clr>
        </p15:guide>
        <p15:guide id="10" pos="2995" userDrawn="1">
          <p15:clr>
            <a:srgbClr val="A4A3A4"/>
          </p15:clr>
        </p15:guide>
        <p15:guide id="11" pos="2880" userDrawn="1">
          <p15:clr>
            <a:srgbClr val="A4A3A4"/>
          </p15:clr>
        </p15:guide>
        <p15:guide id="12" pos="3715" userDrawn="1">
          <p15:clr>
            <a:srgbClr val="A4A3A4"/>
          </p15:clr>
        </p15:guide>
        <p15:guide id="13" pos="3859" userDrawn="1">
          <p15:clr>
            <a:srgbClr val="A4A3A4"/>
          </p15:clr>
        </p15:guide>
        <p15:guide id="14" pos="46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ni, Jasmine" initials="SJ" lastIdx="0" clrIdx="0">
    <p:extLst>
      <p:ext uri="{19B8F6BF-5375-455C-9EA6-DF929625EA0E}">
        <p15:presenceInfo xmlns:p15="http://schemas.microsoft.com/office/powerpoint/2012/main" userId="S-1-5-21-1614895754-706699826-839522115-102357" providerId="AD"/>
      </p:ext>
    </p:extLst>
  </p:cmAuthor>
  <p:cmAuthor id="2" name="Bradon, Sam" initials="BS" lastIdx="11" clrIdx="1">
    <p:extLst>
      <p:ext uri="{19B8F6BF-5375-455C-9EA6-DF929625EA0E}">
        <p15:presenceInfo xmlns:p15="http://schemas.microsoft.com/office/powerpoint/2012/main" userId="S-1-5-21-1614895754-706699826-839522115-55295" providerId="AD"/>
      </p:ext>
    </p:extLst>
  </p:cmAuthor>
  <p:cmAuthor id="3" name="Lee, Winnie" initials="LW" lastIdx="5" clrIdx="2">
    <p:extLst>
      <p:ext uri="{19B8F6BF-5375-455C-9EA6-DF929625EA0E}">
        <p15:presenceInfo xmlns:p15="http://schemas.microsoft.com/office/powerpoint/2012/main" userId="S-1-5-21-1614895754-706699826-839522115-106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D31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7B5E3-C84D-437C-8577-B3E8D5512DED}">
  <a:tblStyle styleId="{7207B5E3-C84D-437C-8577-B3E8D5512DED}" styleName="Pega Table">
    <a:wholeTbl>
      <a:tcTxStyle>
        <a:fontRef idx="minor"/>
        <a:srgbClr val="1F2555"/>
      </a:tcTxStyle>
      <a:tcStyle>
        <a:tcBdr>
          <a:left>
            <a:ln>
              <a:noFill/>
            </a:ln>
          </a:left>
          <a:right>
            <a:ln>
              <a:noFill/>
            </a:ln>
          </a:right>
          <a:top>
            <a:ln w="6350">
              <a:solidFill>
                <a:srgbClr val="1F2555"/>
              </a:solidFill>
            </a:ln>
          </a:top>
          <a:bottom>
            <a:ln w="6350">
              <a:solidFill>
                <a:srgbClr val="1F2555"/>
              </a:solidFill>
            </a:ln>
          </a:bottom>
          <a:insideH>
            <a:ln w="6350">
              <a:solidFill>
                <a:srgbClr val="1F2555"/>
              </a:solidFill>
            </a:ln>
          </a:insideH>
          <a:insideV>
            <a:ln>
              <a:noFill/>
            </a:ln>
          </a:insideV>
        </a:tcBdr>
        <a:fill>
          <a:noFill/>
        </a:fill>
      </a:tcStyle>
    </a:wholeTbl>
    <a:band1H>
      <a:tcStyle>
        <a:tcBdr/>
        <a:fill>
          <a:noFill/>
        </a:fill>
      </a:tcStyle>
    </a:band1H>
    <a:band2H>
      <a:tcStyle>
        <a:tcBdr/>
        <a:fill>
          <a:solidFill>
            <a:srgbClr val="F4F3F3"/>
          </a:solidFill>
        </a:fill>
      </a:tcStyle>
    </a:band2H>
    <a:lastCol>
      <a:tcTxStyle b="on">
        <a:fontRef idx="major"/>
        <a:srgbClr val="1F2555"/>
      </a:tcTxStyle>
      <a:tcStyle>
        <a:tcBdr/>
      </a:tcStyle>
    </a:lastCol>
    <a:firstCol>
      <a:tcTxStyle b="on">
        <a:fontRef idx="major"/>
        <a:srgbClr val="1F2555"/>
      </a:tcTxStyle>
      <a:tcStyle>
        <a:tcBdr/>
      </a:tcStyle>
    </a:firstCol>
    <a:lastRow>
      <a:tcTxStyle b="on">
        <a:fontRef idx="major"/>
        <a:srgbClr val="1F2555"/>
      </a:tcTxStyle>
      <a:tcStyle>
        <a:tcBdr>
          <a:top>
            <a:ln w="19050">
              <a:solidFill>
                <a:srgbClr val="1F2555"/>
              </a:solidFill>
            </a:ln>
          </a:top>
          <a:bottom>
            <a:ln>
              <a:noFill/>
            </a:ln>
          </a:bottom>
        </a:tcBdr>
        <a:fill>
          <a:noFill/>
        </a:fill>
      </a:tcStyle>
    </a:lastRow>
    <a:firstRow>
      <a:tcTxStyle b="on">
        <a:fontRef idx="major"/>
        <a:srgbClr val="1F2555"/>
      </a:tcTxStyle>
      <a:tcStyle>
        <a:tcBdr>
          <a:top>
            <a:ln>
              <a:noFill/>
            </a:ln>
          </a:top>
          <a:bottom>
            <a:ln w="19050">
              <a:solidFill>
                <a:srgbClr val="1F255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autoAdjust="0"/>
    <p:restoredTop sz="84932" autoAdjust="0"/>
  </p:normalViewPr>
  <p:slideViewPr>
    <p:cSldViewPr snapToObjects="1" showGuides="1">
      <p:cViewPr varScale="1">
        <p:scale>
          <a:sx n="96" d="100"/>
          <a:sy n="96" d="100"/>
        </p:scale>
        <p:origin x="1334" y="67"/>
      </p:cViewPr>
      <p:guideLst>
        <p:guide orient="horz" pos="692"/>
        <p:guide pos="230"/>
        <p:guide pos="5530"/>
        <p:guide orient="horz" pos="548"/>
        <p:guide orient="horz" pos="116"/>
        <p:guide orient="horz" pos="2937"/>
        <p:guide pos="1901"/>
        <p:guide pos="2045"/>
        <p:guide pos="2765"/>
        <p:guide pos="2995"/>
        <p:guide pos="2880"/>
        <p:guide pos="3715"/>
        <p:guide pos="3859"/>
        <p:guide pos="46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kham, Anthony" userId="45072950-7069-404a-a1f4-99f4692c50f5" providerId="ADAL" clId="{448D1478-15DC-40DE-AA5F-3B4AE4476CA7}"/>
    <pc:docChg chg="undo custSel mod addSld delSld modSld sldOrd">
      <pc:chgData name="Kirkham, Anthony" userId="45072950-7069-404a-a1f4-99f4692c50f5" providerId="ADAL" clId="{448D1478-15DC-40DE-AA5F-3B4AE4476CA7}" dt="2021-01-13T06:06:02.101" v="9368" actId="14100"/>
      <pc:docMkLst>
        <pc:docMk/>
      </pc:docMkLst>
      <pc:sldChg chg="del">
        <pc:chgData name="Kirkham, Anthony" userId="45072950-7069-404a-a1f4-99f4692c50f5" providerId="ADAL" clId="{448D1478-15DC-40DE-AA5F-3B4AE4476CA7}" dt="2021-01-13T03:52:20.745" v="6570" actId="2696"/>
        <pc:sldMkLst>
          <pc:docMk/>
          <pc:sldMk cId="650108816" sldId="259"/>
        </pc:sldMkLst>
      </pc:sldChg>
      <pc:sldChg chg="del">
        <pc:chgData name="Kirkham, Anthony" userId="45072950-7069-404a-a1f4-99f4692c50f5" providerId="ADAL" clId="{448D1478-15DC-40DE-AA5F-3B4AE4476CA7}" dt="2021-01-13T03:52:22.122" v="6571" actId="2696"/>
        <pc:sldMkLst>
          <pc:docMk/>
          <pc:sldMk cId="2010122258" sldId="260"/>
        </pc:sldMkLst>
      </pc:sldChg>
      <pc:sldChg chg="addSp delSp modSp add">
        <pc:chgData name="Kirkham, Anthony" userId="45072950-7069-404a-a1f4-99f4692c50f5" providerId="ADAL" clId="{448D1478-15DC-40DE-AA5F-3B4AE4476CA7}" dt="2021-01-13T05:06:45.162" v="8053" actId="20577"/>
        <pc:sldMkLst>
          <pc:docMk/>
          <pc:sldMk cId="33603914" sldId="270"/>
        </pc:sldMkLst>
        <pc:spChg chg="mod">
          <ac:chgData name="Kirkham, Anthony" userId="45072950-7069-404a-a1f4-99f4692c50f5" providerId="ADAL" clId="{448D1478-15DC-40DE-AA5F-3B4AE4476CA7}" dt="2021-01-12T05:18:07.188" v="1533" actId="14100"/>
          <ac:spMkLst>
            <pc:docMk/>
            <pc:sldMk cId="33603914" sldId="270"/>
            <ac:spMk id="2" creationId="{00000000-0000-0000-0000-000000000000}"/>
          </ac:spMkLst>
        </pc:spChg>
        <pc:spChg chg="mod">
          <ac:chgData name="Kirkham, Anthony" userId="45072950-7069-404a-a1f4-99f4692c50f5" providerId="ADAL" clId="{448D1478-15DC-40DE-AA5F-3B4AE4476CA7}" dt="2021-01-12T05:21:31.352" v="2060" actId="1076"/>
          <ac:spMkLst>
            <pc:docMk/>
            <pc:sldMk cId="33603914" sldId="270"/>
            <ac:spMk id="3" creationId="{E74A3858-7A19-4CDA-A100-F9687E4986D4}"/>
          </ac:spMkLst>
        </pc:spChg>
        <pc:spChg chg="mod">
          <ac:chgData name="Kirkham, Anthony" userId="45072950-7069-404a-a1f4-99f4692c50f5" providerId="ADAL" clId="{448D1478-15DC-40DE-AA5F-3B4AE4476CA7}" dt="2021-01-13T05:06:45.162" v="8053" actId="20577"/>
          <ac:spMkLst>
            <pc:docMk/>
            <pc:sldMk cId="33603914" sldId="270"/>
            <ac:spMk id="6" creationId="{A2EE19BC-88DF-49F1-BAC2-0F3174FAC897}"/>
          </ac:spMkLst>
        </pc:spChg>
        <pc:spChg chg="mod">
          <ac:chgData name="Kirkham, Anthony" userId="45072950-7069-404a-a1f4-99f4692c50f5" providerId="ADAL" clId="{448D1478-15DC-40DE-AA5F-3B4AE4476CA7}" dt="2021-01-13T04:40:14.205" v="7232" actId="1076"/>
          <ac:spMkLst>
            <pc:docMk/>
            <pc:sldMk cId="33603914" sldId="270"/>
            <ac:spMk id="8" creationId="{00000000-0000-0000-0000-000000000000}"/>
          </ac:spMkLst>
        </pc:spChg>
        <pc:spChg chg="mod">
          <ac:chgData name="Kirkham, Anthony" userId="45072950-7069-404a-a1f4-99f4692c50f5" providerId="ADAL" clId="{448D1478-15DC-40DE-AA5F-3B4AE4476CA7}" dt="2021-01-12T06:11:19.366" v="5622" actId="14100"/>
          <ac:spMkLst>
            <pc:docMk/>
            <pc:sldMk cId="33603914" sldId="270"/>
            <ac:spMk id="9" creationId="{00000000-0000-0000-0000-000000000000}"/>
          </ac:spMkLst>
        </pc:spChg>
        <pc:spChg chg="add mod">
          <ac:chgData name="Kirkham, Anthony" userId="45072950-7069-404a-a1f4-99f4692c50f5" providerId="ADAL" clId="{448D1478-15DC-40DE-AA5F-3B4AE4476CA7}" dt="2021-01-13T04:56:40.585" v="7732" actId="207"/>
          <ac:spMkLst>
            <pc:docMk/>
            <pc:sldMk cId="33603914" sldId="270"/>
            <ac:spMk id="10" creationId="{C915C6F1-CB0B-4F1F-9FA6-B44D61ED008B}"/>
          </ac:spMkLst>
        </pc:spChg>
        <pc:spChg chg="del">
          <ac:chgData name="Kirkham, Anthony" userId="45072950-7069-404a-a1f4-99f4692c50f5" providerId="ADAL" clId="{448D1478-15DC-40DE-AA5F-3B4AE4476CA7}" dt="2021-01-12T05:19:31.925" v="1720" actId="478"/>
          <ac:spMkLst>
            <pc:docMk/>
            <pc:sldMk cId="33603914" sldId="270"/>
            <ac:spMk id="11" creationId="{B07AA679-48F7-4B38-9FE9-9822E74FCCD9}"/>
          </ac:spMkLst>
        </pc:spChg>
      </pc:sldChg>
      <pc:sldChg chg="modSp">
        <pc:chgData name="Kirkham, Anthony" userId="45072950-7069-404a-a1f4-99f4692c50f5" providerId="ADAL" clId="{448D1478-15DC-40DE-AA5F-3B4AE4476CA7}" dt="2021-01-12T04:56:00.298" v="26" actId="20577"/>
        <pc:sldMkLst>
          <pc:docMk/>
          <pc:sldMk cId="877093891" sldId="273"/>
        </pc:sldMkLst>
        <pc:spChg chg="mod">
          <ac:chgData name="Kirkham, Anthony" userId="45072950-7069-404a-a1f4-99f4692c50f5" providerId="ADAL" clId="{448D1478-15DC-40DE-AA5F-3B4AE4476CA7}" dt="2021-01-12T04:56:00.298" v="26" actId="20577"/>
          <ac:spMkLst>
            <pc:docMk/>
            <pc:sldMk cId="877093891" sldId="273"/>
            <ac:spMk id="6" creationId="{00000000-0000-0000-0000-000000000000}"/>
          </ac:spMkLst>
        </pc:spChg>
        <pc:spChg chg="mod">
          <ac:chgData name="Kirkham, Anthony" userId="45072950-7069-404a-a1f4-99f4692c50f5" providerId="ADAL" clId="{448D1478-15DC-40DE-AA5F-3B4AE4476CA7}" dt="2021-01-12T04:55:54.105" v="12" actId="20577"/>
          <ac:spMkLst>
            <pc:docMk/>
            <pc:sldMk cId="877093891" sldId="273"/>
            <ac:spMk id="8" creationId="{00000000-0000-0000-0000-000000000000}"/>
          </ac:spMkLst>
        </pc:spChg>
      </pc:sldChg>
      <pc:sldChg chg="del">
        <pc:chgData name="Kirkham, Anthony" userId="45072950-7069-404a-a1f4-99f4692c50f5" providerId="ADAL" clId="{448D1478-15DC-40DE-AA5F-3B4AE4476CA7}" dt="2021-01-13T05:08:10.146" v="8058" actId="2696"/>
        <pc:sldMkLst>
          <pc:docMk/>
          <pc:sldMk cId="2239987930" sldId="289"/>
        </pc:sldMkLst>
      </pc:sldChg>
      <pc:sldChg chg="del">
        <pc:chgData name="Kirkham, Anthony" userId="45072950-7069-404a-a1f4-99f4692c50f5" providerId="ADAL" clId="{448D1478-15DC-40DE-AA5F-3B4AE4476CA7}" dt="2021-01-13T05:08:09.143" v="8057" actId="2696"/>
        <pc:sldMkLst>
          <pc:docMk/>
          <pc:sldMk cId="3525200354" sldId="293"/>
        </pc:sldMkLst>
      </pc:sldChg>
      <pc:sldChg chg="del">
        <pc:chgData name="Kirkham, Anthony" userId="45072950-7069-404a-a1f4-99f4692c50f5" providerId="ADAL" clId="{448D1478-15DC-40DE-AA5F-3B4AE4476CA7}" dt="2021-01-13T05:08:11.187" v="8059" actId="2696"/>
        <pc:sldMkLst>
          <pc:docMk/>
          <pc:sldMk cId="1817544065" sldId="307"/>
        </pc:sldMkLst>
      </pc:sldChg>
      <pc:sldChg chg="addSp delSp modSp add mod modClrScheme chgLayout modNotesTx">
        <pc:chgData name="Kirkham, Anthony" userId="45072950-7069-404a-a1f4-99f4692c50f5" providerId="ADAL" clId="{448D1478-15DC-40DE-AA5F-3B4AE4476CA7}" dt="2021-01-13T05:04:24.183" v="7932" actId="478"/>
        <pc:sldMkLst>
          <pc:docMk/>
          <pc:sldMk cId="2687782458" sldId="322"/>
        </pc:sldMkLst>
        <pc:spChg chg="mod ord">
          <ac:chgData name="Kirkham, Anthony" userId="45072950-7069-404a-a1f4-99f4692c50f5" providerId="ADAL" clId="{448D1478-15DC-40DE-AA5F-3B4AE4476CA7}" dt="2021-01-13T05:02:15.844" v="7862" actId="14100"/>
          <ac:spMkLst>
            <pc:docMk/>
            <pc:sldMk cId="2687782458" sldId="322"/>
            <ac:spMk id="2" creationId="{00000000-0000-0000-0000-000000000000}"/>
          </ac:spMkLst>
        </pc:spChg>
        <pc:spChg chg="add del mod">
          <ac:chgData name="Kirkham, Anthony" userId="45072950-7069-404a-a1f4-99f4692c50f5" providerId="ADAL" clId="{448D1478-15DC-40DE-AA5F-3B4AE4476CA7}" dt="2021-01-13T05:00:37.455" v="7851" actId="931"/>
          <ac:spMkLst>
            <pc:docMk/>
            <pc:sldMk cId="2687782458" sldId="322"/>
            <ac:spMk id="5" creationId="{906005E2-47DB-4C8C-B0F5-EA88F173CA1F}"/>
          </ac:spMkLst>
        </pc:spChg>
        <pc:spChg chg="add del mod ord">
          <ac:chgData name="Kirkham, Anthony" userId="45072950-7069-404a-a1f4-99f4692c50f5" providerId="ADAL" clId="{448D1478-15DC-40DE-AA5F-3B4AE4476CA7}" dt="2021-01-13T05:04:24.183" v="7932" actId="478"/>
          <ac:spMkLst>
            <pc:docMk/>
            <pc:sldMk cId="2687782458" sldId="322"/>
            <ac:spMk id="10" creationId="{1636ED1B-DDD4-4502-88BB-74AB1642D33F}"/>
          </ac:spMkLst>
        </pc:spChg>
        <pc:spChg chg="mod ord">
          <ac:chgData name="Kirkham, Anthony" userId="45072950-7069-404a-a1f4-99f4692c50f5" providerId="ADAL" clId="{448D1478-15DC-40DE-AA5F-3B4AE4476CA7}" dt="2021-01-13T05:04:13.517" v="7931" actId="14100"/>
          <ac:spMkLst>
            <pc:docMk/>
            <pc:sldMk cId="2687782458" sldId="322"/>
            <ac:spMk id="47" creationId="{00000000-0000-0000-0000-000000000000}"/>
          </ac:spMkLst>
        </pc:spChg>
        <pc:spChg chg="add mod">
          <ac:chgData name="Kirkham, Anthony" userId="45072950-7069-404a-a1f4-99f4692c50f5" providerId="ADAL" clId="{448D1478-15DC-40DE-AA5F-3B4AE4476CA7}" dt="2021-01-13T05:02:04.762" v="7859" actId="26606"/>
          <ac:spMkLst>
            <pc:docMk/>
            <pc:sldMk cId="2687782458" sldId="322"/>
            <ac:spMk id="52" creationId="{CD200BF4-BD1A-4C43-8242-5393F156CFB7}"/>
          </ac:spMkLst>
        </pc:spChg>
        <pc:spChg chg="add del mod">
          <ac:chgData name="Kirkham, Anthony" userId="45072950-7069-404a-a1f4-99f4692c50f5" providerId="ADAL" clId="{448D1478-15DC-40DE-AA5F-3B4AE4476CA7}" dt="2021-01-13T04:59:53.941" v="7847" actId="26606"/>
          <ac:spMkLst>
            <pc:docMk/>
            <pc:sldMk cId="2687782458" sldId="322"/>
            <ac:spMk id="71" creationId="{7E8CBB95-688D-44EA-AFD9-2E4143326960}"/>
          </ac:spMkLst>
        </pc:spChg>
        <pc:grpChg chg="del">
          <ac:chgData name="Kirkham, Anthony" userId="45072950-7069-404a-a1f4-99f4692c50f5" providerId="ADAL" clId="{448D1478-15DC-40DE-AA5F-3B4AE4476CA7}" dt="2021-01-12T05:34:57.524" v="3567" actId="478"/>
          <ac:grpSpMkLst>
            <pc:docMk/>
            <pc:sldMk cId="2687782458" sldId="322"/>
            <ac:grpSpMk id="39" creationId="{9C9C83F8-1DCA-49E4-AB96-4882CB4BD6F2}"/>
          </ac:grpSpMkLst>
        </pc:grpChg>
        <pc:picChg chg="add del mod">
          <ac:chgData name="Kirkham, Anthony" userId="45072950-7069-404a-a1f4-99f4692c50f5" providerId="ADAL" clId="{448D1478-15DC-40DE-AA5F-3B4AE4476CA7}" dt="2021-01-13T05:00:37.455" v="7851" actId="931"/>
          <ac:picMkLst>
            <pc:docMk/>
            <pc:sldMk cId="2687782458" sldId="322"/>
            <ac:picMk id="4" creationId="{CD54CC34-BA08-43A7-A7C9-29E4680FCD42}"/>
          </ac:picMkLst>
        </pc:picChg>
        <pc:picChg chg="add del mod">
          <ac:chgData name="Kirkham, Anthony" userId="45072950-7069-404a-a1f4-99f4692c50f5" providerId="ADAL" clId="{448D1478-15DC-40DE-AA5F-3B4AE4476CA7}" dt="2021-01-13T05:01:12.928" v="7853" actId="478"/>
          <ac:picMkLst>
            <pc:docMk/>
            <pc:sldMk cId="2687782458" sldId="322"/>
            <ac:picMk id="7" creationId="{18AF782B-BC1A-4215-9B7B-840656E9B3DB}"/>
          </ac:picMkLst>
        </pc:picChg>
        <pc:picChg chg="add mod ord">
          <ac:chgData name="Kirkham, Anthony" userId="45072950-7069-404a-a1f4-99f4692c50f5" providerId="ADAL" clId="{448D1478-15DC-40DE-AA5F-3B4AE4476CA7}" dt="2021-01-13T05:02:04.762" v="7859" actId="26606"/>
          <ac:picMkLst>
            <pc:docMk/>
            <pc:sldMk cId="2687782458" sldId="322"/>
            <ac:picMk id="9" creationId="{0ABC84E7-9B28-4869-854F-4E3C1E45616F}"/>
          </ac:picMkLst>
        </pc:picChg>
        <pc:picChg chg="add del mod ord">
          <ac:chgData name="Kirkham, Anthony" userId="45072950-7069-404a-a1f4-99f4692c50f5" providerId="ADAL" clId="{448D1478-15DC-40DE-AA5F-3B4AE4476CA7}" dt="2021-01-13T04:59:56.751" v="7848" actId="478"/>
          <ac:picMkLst>
            <pc:docMk/>
            <pc:sldMk cId="2687782458" sldId="322"/>
            <ac:picMk id="1026" creationId="{692C5774-4CAE-461B-8D3A-A0E4E20C019D}"/>
          </ac:picMkLst>
        </pc:picChg>
      </pc:sldChg>
      <pc:sldChg chg="del">
        <pc:chgData name="Kirkham, Anthony" userId="45072950-7069-404a-a1f4-99f4692c50f5" providerId="ADAL" clId="{448D1478-15DC-40DE-AA5F-3B4AE4476CA7}" dt="2021-01-13T05:08:20.917" v="8064" actId="2696"/>
        <pc:sldMkLst>
          <pc:docMk/>
          <pc:sldMk cId="12842571" sldId="727"/>
        </pc:sldMkLst>
      </pc:sldChg>
      <pc:sldChg chg="del">
        <pc:chgData name="Kirkham, Anthony" userId="45072950-7069-404a-a1f4-99f4692c50f5" providerId="ADAL" clId="{448D1478-15DC-40DE-AA5F-3B4AE4476CA7}" dt="2021-01-13T05:08:16.129" v="8061" actId="2696"/>
        <pc:sldMkLst>
          <pc:docMk/>
          <pc:sldMk cId="2395836053" sldId="729"/>
        </pc:sldMkLst>
      </pc:sldChg>
      <pc:sldChg chg="del">
        <pc:chgData name="Kirkham, Anthony" userId="45072950-7069-404a-a1f4-99f4692c50f5" providerId="ADAL" clId="{448D1478-15DC-40DE-AA5F-3B4AE4476CA7}" dt="2021-01-13T05:08:19.096" v="8062" actId="2696"/>
        <pc:sldMkLst>
          <pc:docMk/>
          <pc:sldMk cId="2214076856" sldId="730"/>
        </pc:sldMkLst>
      </pc:sldChg>
      <pc:sldChg chg="addSp delSp modSp mod modClrScheme chgLayout">
        <pc:chgData name="Kirkham, Anthony" userId="45072950-7069-404a-a1f4-99f4692c50f5" providerId="ADAL" clId="{448D1478-15DC-40DE-AA5F-3B4AE4476CA7}" dt="2021-01-13T05:05:36.081" v="7939" actId="207"/>
        <pc:sldMkLst>
          <pc:docMk/>
          <pc:sldMk cId="3930349429" sldId="2852"/>
        </pc:sldMkLst>
        <pc:spChg chg="mod">
          <ac:chgData name="Kirkham, Anthony" userId="45072950-7069-404a-a1f4-99f4692c50f5" providerId="ADAL" clId="{448D1478-15DC-40DE-AA5F-3B4AE4476CA7}" dt="2021-01-13T05:05:17.453" v="7935" actId="26606"/>
          <ac:spMkLst>
            <pc:docMk/>
            <pc:sldMk cId="3930349429" sldId="2852"/>
            <ac:spMk id="2" creationId="{14EAE431-F79E-4FF9-B407-828D5DFD176F}"/>
          </ac:spMkLst>
        </pc:spChg>
        <pc:spChg chg="add del mod">
          <ac:chgData name="Kirkham, Anthony" userId="45072950-7069-404a-a1f4-99f4692c50f5" providerId="ADAL" clId="{448D1478-15DC-40DE-AA5F-3B4AE4476CA7}" dt="2021-01-12T04:57:59.314" v="118" actId="478"/>
          <ac:spMkLst>
            <pc:docMk/>
            <pc:sldMk cId="3930349429" sldId="2852"/>
            <ac:spMk id="4" creationId="{3BFF8751-74B0-449B-99D5-E6BBE9BA9762}"/>
          </ac:spMkLst>
        </pc:spChg>
        <pc:spChg chg="del mod">
          <ac:chgData name="Kirkham, Anthony" userId="45072950-7069-404a-a1f4-99f4692c50f5" providerId="ADAL" clId="{448D1478-15DC-40DE-AA5F-3B4AE4476CA7}" dt="2021-01-12T04:57:56.922" v="117" actId="478"/>
          <ac:spMkLst>
            <pc:docMk/>
            <pc:sldMk cId="3930349429" sldId="2852"/>
            <ac:spMk id="5" creationId="{69885A50-65B0-4167-AC64-B2C811AB1D4B}"/>
          </ac:spMkLst>
        </pc:spChg>
        <pc:spChg chg="add del mod">
          <ac:chgData name="Kirkham, Anthony" userId="45072950-7069-404a-a1f4-99f4692c50f5" providerId="ADAL" clId="{448D1478-15DC-40DE-AA5F-3B4AE4476CA7}" dt="2021-01-13T05:05:17.453" v="7935" actId="26606"/>
          <ac:spMkLst>
            <pc:docMk/>
            <pc:sldMk cId="3930349429" sldId="2852"/>
            <ac:spMk id="6" creationId="{FAE16438-9259-4ACD-ABEB-06BB07FF5E36}"/>
          </ac:spMkLst>
        </pc:spChg>
        <pc:spChg chg="add del mod">
          <ac:chgData name="Kirkham, Anthony" userId="45072950-7069-404a-a1f4-99f4692c50f5" providerId="ADAL" clId="{448D1478-15DC-40DE-AA5F-3B4AE4476CA7}" dt="2021-01-13T05:05:17.432" v="7934" actId="26606"/>
          <ac:spMkLst>
            <pc:docMk/>
            <pc:sldMk cId="3930349429" sldId="2852"/>
            <ac:spMk id="12" creationId="{8AC335F7-F549-4676-B4A1-0C9BEB7174B0}"/>
          </ac:spMkLst>
        </pc:spChg>
        <pc:graphicFrameChg chg="add del mod">
          <ac:chgData name="Kirkham, Anthony" userId="45072950-7069-404a-a1f4-99f4692c50f5" providerId="ADAL" clId="{448D1478-15DC-40DE-AA5F-3B4AE4476CA7}" dt="2021-01-13T05:05:17.432" v="7934" actId="26606"/>
          <ac:graphicFrameMkLst>
            <pc:docMk/>
            <pc:sldMk cId="3930349429" sldId="2852"/>
            <ac:graphicFrameMk id="8" creationId="{95EE0ED2-2CFA-4DDB-9D2A-EB85EBF947F2}"/>
          </ac:graphicFrameMkLst>
        </pc:graphicFrameChg>
        <pc:graphicFrameChg chg="add mod">
          <ac:chgData name="Kirkham, Anthony" userId="45072950-7069-404a-a1f4-99f4692c50f5" providerId="ADAL" clId="{448D1478-15DC-40DE-AA5F-3B4AE4476CA7}" dt="2021-01-13T05:05:36.081" v="7939" actId="207"/>
          <ac:graphicFrameMkLst>
            <pc:docMk/>
            <pc:sldMk cId="3930349429" sldId="2852"/>
            <ac:graphicFrameMk id="14" creationId="{5D4361C6-6C5F-4456-8F55-B5942A55E12D}"/>
          </ac:graphicFrameMkLst>
        </pc:graphicFrameChg>
      </pc:sldChg>
      <pc:sldChg chg="del">
        <pc:chgData name="Kirkham, Anthony" userId="45072950-7069-404a-a1f4-99f4692c50f5" providerId="ADAL" clId="{448D1478-15DC-40DE-AA5F-3B4AE4476CA7}" dt="2021-01-13T03:52:24.272" v="6573" actId="2696"/>
        <pc:sldMkLst>
          <pc:docMk/>
          <pc:sldMk cId="374000996" sldId="2853"/>
        </pc:sldMkLst>
      </pc:sldChg>
      <pc:sldChg chg="del">
        <pc:chgData name="Kirkham, Anthony" userId="45072950-7069-404a-a1f4-99f4692c50f5" providerId="ADAL" clId="{448D1478-15DC-40DE-AA5F-3B4AE4476CA7}" dt="2021-01-13T03:52:23.371" v="6572" actId="2696"/>
        <pc:sldMkLst>
          <pc:docMk/>
          <pc:sldMk cId="4205441644" sldId="2855"/>
        </pc:sldMkLst>
      </pc:sldChg>
      <pc:sldChg chg="del">
        <pc:chgData name="Kirkham, Anthony" userId="45072950-7069-404a-a1f4-99f4692c50f5" providerId="ADAL" clId="{448D1478-15DC-40DE-AA5F-3B4AE4476CA7}" dt="2021-01-13T03:52:25.623" v="6574" actId="2696"/>
        <pc:sldMkLst>
          <pc:docMk/>
          <pc:sldMk cId="1639356001" sldId="2859"/>
        </pc:sldMkLst>
      </pc:sldChg>
      <pc:sldChg chg="del">
        <pc:chgData name="Kirkham, Anthony" userId="45072950-7069-404a-a1f4-99f4692c50f5" providerId="ADAL" clId="{448D1478-15DC-40DE-AA5F-3B4AE4476CA7}" dt="2021-01-13T05:08:07.665" v="8056" actId="2696"/>
        <pc:sldMkLst>
          <pc:docMk/>
          <pc:sldMk cId="2778659680" sldId="2860"/>
        </pc:sldMkLst>
      </pc:sldChg>
      <pc:sldChg chg="delSp modSp del">
        <pc:chgData name="Kirkham, Anthony" userId="45072950-7069-404a-a1f4-99f4692c50f5" providerId="ADAL" clId="{448D1478-15DC-40DE-AA5F-3B4AE4476CA7}" dt="2021-01-12T05:04:03.608" v="272" actId="2696"/>
        <pc:sldMkLst>
          <pc:docMk/>
          <pc:sldMk cId="167591635" sldId="2862"/>
        </pc:sldMkLst>
        <pc:spChg chg="mod">
          <ac:chgData name="Kirkham, Anthony" userId="45072950-7069-404a-a1f4-99f4692c50f5" providerId="ADAL" clId="{448D1478-15DC-40DE-AA5F-3B4AE4476CA7}" dt="2021-01-12T04:59:19.187" v="255" actId="20577"/>
          <ac:spMkLst>
            <pc:docMk/>
            <pc:sldMk cId="167591635" sldId="2862"/>
            <ac:spMk id="2" creationId="{14EAE431-F79E-4FF9-B407-828D5DFD176F}"/>
          </ac:spMkLst>
        </pc:spChg>
        <pc:picChg chg="del">
          <ac:chgData name="Kirkham, Anthony" userId="45072950-7069-404a-a1f4-99f4692c50f5" providerId="ADAL" clId="{448D1478-15DC-40DE-AA5F-3B4AE4476CA7}" dt="2021-01-12T04:59:21.844" v="256" actId="478"/>
          <ac:picMkLst>
            <pc:docMk/>
            <pc:sldMk cId="167591635" sldId="2862"/>
            <ac:picMk id="7" creationId="{1BB5C41C-7800-4058-919D-41778876D311}"/>
          </ac:picMkLst>
        </pc:picChg>
      </pc:sldChg>
      <pc:sldChg chg="addSp delSp modSp del ord">
        <pc:chgData name="Kirkham, Anthony" userId="45072950-7069-404a-a1f4-99f4692c50f5" providerId="ADAL" clId="{448D1478-15DC-40DE-AA5F-3B4AE4476CA7}" dt="2021-01-12T05:46:27.882" v="4899" actId="2696"/>
        <pc:sldMkLst>
          <pc:docMk/>
          <pc:sldMk cId="3749098212" sldId="2863"/>
        </pc:sldMkLst>
        <pc:spChg chg="mod">
          <ac:chgData name="Kirkham, Anthony" userId="45072950-7069-404a-a1f4-99f4692c50f5" providerId="ADAL" clId="{448D1478-15DC-40DE-AA5F-3B4AE4476CA7}" dt="2021-01-12T05:31:38.851" v="3301" actId="20577"/>
          <ac:spMkLst>
            <pc:docMk/>
            <pc:sldMk cId="3749098212" sldId="2863"/>
            <ac:spMk id="2" creationId="{14EAE431-F79E-4FF9-B407-828D5DFD176F}"/>
          </ac:spMkLst>
        </pc:spChg>
        <pc:spChg chg="add del mod">
          <ac:chgData name="Kirkham, Anthony" userId="45072950-7069-404a-a1f4-99f4692c50f5" providerId="ADAL" clId="{448D1478-15DC-40DE-AA5F-3B4AE4476CA7}" dt="2021-01-12T05:31:55.970" v="3305"/>
          <ac:spMkLst>
            <pc:docMk/>
            <pc:sldMk cId="3749098212" sldId="2863"/>
            <ac:spMk id="3" creationId="{807B467D-6DF1-4B4C-843C-B78393FFD674}"/>
          </ac:spMkLst>
        </pc:spChg>
        <pc:spChg chg="add del mod">
          <ac:chgData name="Kirkham, Anthony" userId="45072950-7069-404a-a1f4-99f4692c50f5" providerId="ADAL" clId="{448D1478-15DC-40DE-AA5F-3B4AE4476CA7}" dt="2021-01-12T05:32:26.407" v="3309"/>
          <ac:spMkLst>
            <pc:docMk/>
            <pc:sldMk cId="3749098212" sldId="2863"/>
            <ac:spMk id="4" creationId="{3F594B8D-B976-4ED7-BB73-A825B7697537}"/>
          </ac:spMkLst>
        </pc:spChg>
        <pc:spChg chg="mod">
          <ac:chgData name="Kirkham, Anthony" userId="45072950-7069-404a-a1f4-99f4692c50f5" providerId="ADAL" clId="{448D1478-15DC-40DE-AA5F-3B4AE4476CA7}" dt="2021-01-12T05:33:51.365" v="3321" actId="6549"/>
          <ac:spMkLst>
            <pc:docMk/>
            <pc:sldMk cId="3749098212" sldId="2863"/>
            <ac:spMk id="5" creationId="{69885A50-65B0-4167-AC64-B2C811AB1D4B}"/>
          </ac:spMkLst>
        </pc:spChg>
      </pc:sldChg>
      <pc:sldChg chg="modSp del">
        <pc:chgData name="Kirkham, Anthony" userId="45072950-7069-404a-a1f4-99f4692c50f5" providerId="ADAL" clId="{448D1478-15DC-40DE-AA5F-3B4AE4476CA7}" dt="2021-01-12T06:11:37.983" v="5623" actId="2696"/>
        <pc:sldMkLst>
          <pc:docMk/>
          <pc:sldMk cId="2119109999" sldId="2864"/>
        </pc:sldMkLst>
        <pc:spChg chg="mod">
          <ac:chgData name="Kirkham, Anthony" userId="45072950-7069-404a-a1f4-99f4692c50f5" providerId="ADAL" clId="{448D1478-15DC-40DE-AA5F-3B4AE4476CA7}" dt="2021-01-12T06:08:24.384" v="5575" actId="20577"/>
          <ac:spMkLst>
            <pc:docMk/>
            <pc:sldMk cId="2119109999" sldId="2864"/>
            <ac:spMk id="2" creationId="{14EAE431-F79E-4FF9-B407-828D5DFD176F}"/>
          </ac:spMkLst>
        </pc:spChg>
        <pc:spChg chg="mod">
          <ac:chgData name="Kirkham, Anthony" userId="45072950-7069-404a-a1f4-99f4692c50f5" providerId="ADAL" clId="{448D1478-15DC-40DE-AA5F-3B4AE4476CA7}" dt="2021-01-12T06:07:56.277" v="5540" actId="20577"/>
          <ac:spMkLst>
            <pc:docMk/>
            <pc:sldMk cId="2119109999" sldId="2864"/>
            <ac:spMk id="5" creationId="{69885A50-65B0-4167-AC64-B2C811AB1D4B}"/>
          </ac:spMkLst>
        </pc:spChg>
      </pc:sldChg>
      <pc:sldChg chg="modSp">
        <pc:chgData name="Kirkham, Anthony" userId="45072950-7069-404a-a1f4-99f4692c50f5" providerId="ADAL" clId="{448D1478-15DC-40DE-AA5F-3B4AE4476CA7}" dt="2021-01-13T06:06:02.101" v="9368" actId="14100"/>
        <pc:sldMkLst>
          <pc:docMk/>
          <pc:sldMk cId="3968092988" sldId="2865"/>
        </pc:sldMkLst>
        <pc:spChg chg="mod">
          <ac:chgData name="Kirkham, Anthony" userId="45072950-7069-404a-a1f4-99f4692c50f5" providerId="ADAL" clId="{448D1478-15DC-40DE-AA5F-3B4AE4476CA7}" dt="2021-01-13T06:06:02.101" v="9368" actId="14100"/>
          <ac:spMkLst>
            <pc:docMk/>
            <pc:sldMk cId="3968092988" sldId="2865"/>
            <ac:spMk id="5" creationId="{69885A50-65B0-4167-AC64-B2C811AB1D4B}"/>
          </ac:spMkLst>
        </pc:spChg>
      </pc:sldChg>
      <pc:sldChg chg="addSp delSp modSp mod modClrScheme chgLayout">
        <pc:chgData name="Kirkham, Anthony" userId="45072950-7069-404a-a1f4-99f4692c50f5" providerId="ADAL" clId="{448D1478-15DC-40DE-AA5F-3B4AE4476CA7}" dt="2021-01-13T05:14:29.516" v="8330" actId="20577"/>
        <pc:sldMkLst>
          <pc:docMk/>
          <pc:sldMk cId="1370452874" sldId="2866"/>
        </pc:sldMkLst>
        <pc:spChg chg="mod">
          <ac:chgData name="Kirkham, Anthony" userId="45072950-7069-404a-a1f4-99f4692c50f5" providerId="ADAL" clId="{448D1478-15DC-40DE-AA5F-3B4AE4476CA7}" dt="2021-01-13T05:10:23.644" v="8073" actId="26606"/>
          <ac:spMkLst>
            <pc:docMk/>
            <pc:sldMk cId="1370452874" sldId="2866"/>
            <ac:spMk id="2" creationId="{14EAE431-F79E-4FF9-B407-828D5DFD176F}"/>
          </ac:spMkLst>
        </pc:spChg>
        <pc:spChg chg="del">
          <ac:chgData name="Kirkham, Anthony" userId="45072950-7069-404a-a1f4-99f4692c50f5" providerId="ADAL" clId="{448D1478-15DC-40DE-AA5F-3B4AE4476CA7}" dt="2021-01-13T05:09:34.996" v="8068" actId="478"/>
          <ac:spMkLst>
            <pc:docMk/>
            <pc:sldMk cId="1370452874" sldId="2866"/>
            <ac:spMk id="4" creationId="{44428489-B7E6-4D8B-9312-1CEA9F3807D2}"/>
          </ac:spMkLst>
        </pc:spChg>
        <pc:spChg chg="mod ord">
          <ac:chgData name="Kirkham, Anthony" userId="45072950-7069-404a-a1f4-99f4692c50f5" providerId="ADAL" clId="{448D1478-15DC-40DE-AA5F-3B4AE4476CA7}" dt="2021-01-13T05:14:29.516" v="8330" actId="20577"/>
          <ac:spMkLst>
            <pc:docMk/>
            <pc:sldMk cId="1370452874" sldId="2866"/>
            <ac:spMk id="5" creationId="{69885A50-65B0-4167-AC64-B2C811AB1D4B}"/>
          </ac:spMkLst>
        </pc:spChg>
        <pc:spChg chg="add mod">
          <ac:chgData name="Kirkham, Anthony" userId="45072950-7069-404a-a1f4-99f4692c50f5" providerId="ADAL" clId="{448D1478-15DC-40DE-AA5F-3B4AE4476CA7}" dt="2021-01-13T05:10:23.644" v="8073" actId="26606"/>
          <ac:spMkLst>
            <pc:docMk/>
            <pc:sldMk cId="1370452874" sldId="2866"/>
            <ac:spMk id="11" creationId="{4B9216DE-E300-44CC-8399-B5AE4AC67031}"/>
          </ac:spMkLst>
        </pc:spChg>
        <pc:picChg chg="mod">
          <ac:chgData name="Kirkham, Anthony" userId="45072950-7069-404a-a1f4-99f4692c50f5" providerId="ADAL" clId="{448D1478-15DC-40DE-AA5F-3B4AE4476CA7}" dt="2021-01-13T05:10:44.874" v="8075" actId="27614"/>
          <ac:picMkLst>
            <pc:docMk/>
            <pc:sldMk cId="1370452874" sldId="2866"/>
            <ac:picMk id="6" creationId="{E6E8225C-2C69-4902-B02F-7A449B5387A7}"/>
          </ac:picMkLst>
        </pc:picChg>
      </pc:sldChg>
      <pc:sldChg chg="del">
        <pc:chgData name="Kirkham, Anthony" userId="45072950-7069-404a-a1f4-99f4692c50f5" providerId="ADAL" clId="{448D1478-15DC-40DE-AA5F-3B4AE4476CA7}" dt="2021-01-13T05:36:35.346" v="9049" actId="2696"/>
        <pc:sldMkLst>
          <pc:docMk/>
          <pc:sldMk cId="2190030381" sldId="2867"/>
        </pc:sldMkLst>
      </pc:sldChg>
      <pc:sldChg chg="addSp modSp ord">
        <pc:chgData name="Kirkham, Anthony" userId="45072950-7069-404a-a1f4-99f4692c50f5" providerId="ADAL" clId="{448D1478-15DC-40DE-AA5F-3B4AE4476CA7}" dt="2021-01-13T05:25:42.650" v="8731" actId="1076"/>
        <pc:sldMkLst>
          <pc:docMk/>
          <pc:sldMk cId="2960297493" sldId="2868"/>
        </pc:sldMkLst>
        <pc:spChg chg="mod">
          <ac:chgData name="Kirkham, Anthony" userId="45072950-7069-404a-a1f4-99f4692c50f5" providerId="ADAL" clId="{448D1478-15DC-40DE-AA5F-3B4AE4476CA7}" dt="2021-01-13T05:25:22.057" v="8722" actId="20577"/>
          <ac:spMkLst>
            <pc:docMk/>
            <pc:sldMk cId="2960297493" sldId="2868"/>
            <ac:spMk id="2" creationId="{14EAE431-F79E-4FF9-B407-828D5DFD176F}"/>
          </ac:spMkLst>
        </pc:spChg>
        <pc:spChg chg="mod">
          <ac:chgData name="Kirkham, Anthony" userId="45072950-7069-404a-a1f4-99f4692c50f5" providerId="ADAL" clId="{448D1478-15DC-40DE-AA5F-3B4AE4476CA7}" dt="2021-01-13T05:24:22.163" v="8607" actId="20577"/>
          <ac:spMkLst>
            <pc:docMk/>
            <pc:sldMk cId="2960297493" sldId="2868"/>
            <ac:spMk id="4" creationId="{44428489-B7E6-4D8B-9312-1CEA9F3807D2}"/>
          </ac:spMkLst>
        </pc:spChg>
        <pc:spChg chg="mod">
          <ac:chgData name="Kirkham, Anthony" userId="45072950-7069-404a-a1f4-99f4692c50f5" providerId="ADAL" clId="{448D1478-15DC-40DE-AA5F-3B4AE4476CA7}" dt="2021-01-13T05:25:06.540" v="8711" actId="27636"/>
          <ac:spMkLst>
            <pc:docMk/>
            <pc:sldMk cId="2960297493" sldId="2868"/>
            <ac:spMk id="5" creationId="{69885A50-65B0-4167-AC64-B2C811AB1D4B}"/>
          </ac:spMkLst>
        </pc:spChg>
        <pc:spChg chg="add mod">
          <ac:chgData name="Kirkham, Anthony" userId="45072950-7069-404a-a1f4-99f4692c50f5" providerId="ADAL" clId="{448D1478-15DC-40DE-AA5F-3B4AE4476CA7}" dt="2021-01-13T05:25:42.650" v="8731" actId="1076"/>
          <ac:spMkLst>
            <pc:docMk/>
            <pc:sldMk cId="2960297493" sldId="2868"/>
            <ac:spMk id="8" creationId="{F6FED3BC-3BBB-477B-8BD5-F7CF328B2868}"/>
          </ac:spMkLst>
        </pc:spChg>
        <pc:picChg chg="mod">
          <ac:chgData name="Kirkham, Anthony" userId="45072950-7069-404a-a1f4-99f4692c50f5" providerId="ADAL" clId="{448D1478-15DC-40DE-AA5F-3B4AE4476CA7}" dt="2021-01-13T05:24:30.441" v="8608" actId="1076"/>
          <ac:picMkLst>
            <pc:docMk/>
            <pc:sldMk cId="2960297493" sldId="2868"/>
            <ac:picMk id="3" creationId="{255BBC6D-760C-43AD-BD19-A90AE16F54A4}"/>
          </ac:picMkLst>
        </pc:picChg>
        <pc:picChg chg="mod">
          <ac:chgData name="Kirkham, Anthony" userId="45072950-7069-404a-a1f4-99f4692c50f5" providerId="ADAL" clId="{448D1478-15DC-40DE-AA5F-3B4AE4476CA7}" dt="2021-01-13T05:24:20.179" v="8606" actId="1076"/>
          <ac:picMkLst>
            <pc:docMk/>
            <pc:sldMk cId="2960297493" sldId="2868"/>
            <ac:picMk id="7" creationId="{30AFE632-EFAA-4112-AE1B-DB27BB5D9303}"/>
          </ac:picMkLst>
        </pc:picChg>
      </pc:sldChg>
      <pc:sldChg chg="del">
        <pc:chgData name="Kirkham, Anthony" userId="45072950-7069-404a-a1f4-99f4692c50f5" providerId="ADAL" clId="{448D1478-15DC-40DE-AA5F-3B4AE4476CA7}" dt="2021-01-13T05:09:21.193" v="8067" actId="2696"/>
        <pc:sldMkLst>
          <pc:docMk/>
          <pc:sldMk cId="934110262" sldId="2870"/>
        </pc:sldMkLst>
      </pc:sldChg>
      <pc:sldChg chg="delSp modSp ord">
        <pc:chgData name="Kirkham, Anthony" userId="45072950-7069-404a-a1f4-99f4692c50f5" providerId="ADAL" clId="{448D1478-15DC-40DE-AA5F-3B4AE4476CA7}" dt="2021-01-13T05:27:35.178" v="8787" actId="20577"/>
        <pc:sldMkLst>
          <pc:docMk/>
          <pc:sldMk cId="3775392504" sldId="2871"/>
        </pc:sldMkLst>
        <pc:spChg chg="del">
          <ac:chgData name="Kirkham, Anthony" userId="45072950-7069-404a-a1f4-99f4692c50f5" providerId="ADAL" clId="{448D1478-15DC-40DE-AA5F-3B4AE4476CA7}" dt="2021-01-13T05:26:30.331" v="8732" actId="478"/>
          <ac:spMkLst>
            <pc:docMk/>
            <pc:sldMk cId="3775392504" sldId="2871"/>
            <ac:spMk id="4" creationId="{44428489-B7E6-4D8B-9312-1CEA9F3807D2}"/>
          </ac:spMkLst>
        </pc:spChg>
        <pc:spChg chg="mod">
          <ac:chgData name="Kirkham, Anthony" userId="45072950-7069-404a-a1f4-99f4692c50f5" providerId="ADAL" clId="{448D1478-15DC-40DE-AA5F-3B4AE4476CA7}" dt="2021-01-13T05:27:35.178" v="8787" actId="20577"/>
          <ac:spMkLst>
            <pc:docMk/>
            <pc:sldMk cId="3775392504" sldId="2871"/>
            <ac:spMk id="5" creationId="{69885A50-65B0-4167-AC64-B2C811AB1D4B}"/>
          </ac:spMkLst>
        </pc:spChg>
        <pc:picChg chg="mod">
          <ac:chgData name="Kirkham, Anthony" userId="45072950-7069-404a-a1f4-99f4692c50f5" providerId="ADAL" clId="{448D1478-15DC-40DE-AA5F-3B4AE4476CA7}" dt="2021-01-13T05:27:05.866" v="8745" actId="14100"/>
          <ac:picMkLst>
            <pc:docMk/>
            <pc:sldMk cId="3775392504" sldId="2871"/>
            <ac:picMk id="8" creationId="{6D1F8B34-FC8C-4BB0-93E9-62968A8889A1}"/>
          </ac:picMkLst>
        </pc:picChg>
        <pc:picChg chg="mod">
          <ac:chgData name="Kirkham, Anthony" userId="45072950-7069-404a-a1f4-99f4692c50f5" providerId="ADAL" clId="{448D1478-15DC-40DE-AA5F-3B4AE4476CA7}" dt="2021-01-13T05:27:16.365" v="8747" actId="1076"/>
          <ac:picMkLst>
            <pc:docMk/>
            <pc:sldMk cId="3775392504" sldId="2871"/>
            <ac:picMk id="9" creationId="{370594D1-3B9D-42EA-B979-9E74413D96BE}"/>
          </ac:picMkLst>
        </pc:picChg>
      </pc:sldChg>
      <pc:sldChg chg="modSp ord">
        <pc:chgData name="Kirkham, Anthony" userId="45072950-7069-404a-a1f4-99f4692c50f5" providerId="ADAL" clId="{448D1478-15DC-40DE-AA5F-3B4AE4476CA7}" dt="2021-01-13T05:36:27.057" v="9047" actId="27636"/>
        <pc:sldMkLst>
          <pc:docMk/>
          <pc:sldMk cId="3550472926" sldId="2872"/>
        </pc:sldMkLst>
        <pc:spChg chg="mod">
          <ac:chgData name="Kirkham, Anthony" userId="45072950-7069-404a-a1f4-99f4692c50f5" providerId="ADAL" clId="{448D1478-15DC-40DE-AA5F-3B4AE4476CA7}" dt="2021-01-13T05:28:28.355" v="8804" actId="20577"/>
          <ac:spMkLst>
            <pc:docMk/>
            <pc:sldMk cId="3550472926" sldId="2872"/>
            <ac:spMk id="4" creationId="{44428489-B7E6-4D8B-9312-1CEA9F3807D2}"/>
          </ac:spMkLst>
        </pc:spChg>
        <pc:spChg chg="mod">
          <ac:chgData name="Kirkham, Anthony" userId="45072950-7069-404a-a1f4-99f4692c50f5" providerId="ADAL" clId="{448D1478-15DC-40DE-AA5F-3B4AE4476CA7}" dt="2021-01-13T05:36:27.057" v="9047" actId="27636"/>
          <ac:spMkLst>
            <pc:docMk/>
            <pc:sldMk cId="3550472926" sldId="2872"/>
            <ac:spMk id="5" creationId="{69885A50-65B0-4167-AC64-B2C811AB1D4B}"/>
          </ac:spMkLst>
        </pc:spChg>
      </pc:sldChg>
      <pc:sldChg chg="addSp delSp modSp del mod modClrScheme chgLayout">
        <pc:chgData name="Kirkham, Anthony" userId="45072950-7069-404a-a1f4-99f4692c50f5" providerId="ADAL" clId="{448D1478-15DC-40DE-AA5F-3B4AE4476CA7}" dt="2021-01-13T05:36:32.508" v="9048" actId="2696"/>
        <pc:sldMkLst>
          <pc:docMk/>
          <pc:sldMk cId="2189044836" sldId="2873"/>
        </pc:sldMkLst>
        <pc:spChg chg="mod">
          <ac:chgData name="Kirkham, Anthony" userId="45072950-7069-404a-a1f4-99f4692c50f5" providerId="ADAL" clId="{448D1478-15DC-40DE-AA5F-3B4AE4476CA7}" dt="2021-01-13T05:17:09.608" v="8485" actId="26606"/>
          <ac:spMkLst>
            <pc:docMk/>
            <pc:sldMk cId="2189044836" sldId="2873"/>
            <ac:spMk id="2" creationId="{14EAE431-F79E-4FF9-B407-828D5DFD176F}"/>
          </ac:spMkLst>
        </pc:spChg>
        <pc:spChg chg="add mod">
          <ac:chgData name="Kirkham, Anthony" userId="45072950-7069-404a-a1f4-99f4692c50f5" providerId="ADAL" clId="{448D1478-15DC-40DE-AA5F-3B4AE4476CA7}" dt="2021-01-13T05:18:13.352" v="8508" actId="20577"/>
          <ac:spMkLst>
            <pc:docMk/>
            <pc:sldMk cId="2189044836" sldId="2873"/>
            <ac:spMk id="3" creationId="{B20183A2-F6F9-4536-A438-A2B26A36CC52}"/>
          </ac:spMkLst>
        </pc:spChg>
        <pc:spChg chg="del">
          <ac:chgData name="Kirkham, Anthony" userId="45072950-7069-404a-a1f4-99f4692c50f5" providerId="ADAL" clId="{448D1478-15DC-40DE-AA5F-3B4AE4476CA7}" dt="2021-01-13T05:16:52.731" v="8483" actId="478"/>
          <ac:spMkLst>
            <pc:docMk/>
            <pc:sldMk cId="2189044836" sldId="2873"/>
            <ac:spMk id="4" creationId="{44428489-B7E6-4D8B-9312-1CEA9F3807D2}"/>
          </ac:spMkLst>
        </pc:spChg>
        <pc:spChg chg="add del mod">
          <ac:chgData name="Kirkham, Anthony" userId="45072950-7069-404a-a1f4-99f4692c50f5" providerId="ADAL" clId="{448D1478-15DC-40DE-AA5F-3B4AE4476CA7}" dt="2021-01-13T05:21:42.707" v="8565" actId="20577"/>
          <ac:spMkLst>
            <pc:docMk/>
            <pc:sldMk cId="2189044836" sldId="2873"/>
            <ac:spMk id="5" creationId="{69885A50-65B0-4167-AC64-B2C811AB1D4B}"/>
          </ac:spMkLst>
        </pc:spChg>
        <pc:spChg chg="add del mod">
          <ac:chgData name="Kirkham, Anthony" userId="45072950-7069-404a-a1f4-99f4692c50f5" providerId="ADAL" clId="{448D1478-15DC-40DE-AA5F-3B4AE4476CA7}" dt="2021-01-13T05:17:09.608" v="8485" actId="26606"/>
          <ac:spMkLst>
            <pc:docMk/>
            <pc:sldMk cId="2189044836" sldId="2873"/>
            <ac:spMk id="8" creationId="{44428489-B7E6-4D8B-9312-1CEA9F3807D2}"/>
          </ac:spMkLst>
        </pc:spChg>
        <pc:spChg chg="add del mod">
          <ac:chgData name="Kirkham, Anthony" userId="45072950-7069-404a-a1f4-99f4692c50f5" providerId="ADAL" clId="{448D1478-15DC-40DE-AA5F-3B4AE4476CA7}" dt="2021-01-13T05:17:09.608" v="8485" actId="26606"/>
          <ac:spMkLst>
            <pc:docMk/>
            <pc:sldMk cId="2189044836" sldId="2873"/>
            <ac:spMk id="11" creationId="{C2AAED1A-BDF4-4B5B-9E01-9A77320B0223}"/>
          </ac:spMkLst>
        </pc:spChg>
        <pc:graphicFrameChg chg="add del mod">
          <ac:chgData name="Kirkham, Anthony" userId="45072950-7069-404a-a1f4-99f4692c50f5" providerId="ADAL" clId="{448D1478-15DC-40DE-AA5F-3B4AE4476CA7}" dt="2021-01-13T05:17:09.608" v="8485" actId="26606"/>
          <ac:graphicFrameMkLst>
            <pc:docMk/>
            <pc:sldMk cId="2189044836" sldId="2873"/>
            <ac:graphicFrameMk id="7" creationId="{53E89D26-7E45-4180-AD64-BB2E8617E33A}"/>
          </ac:graphicFrameMkLst>
        </pc:graphicFrameChg>
      </pc:sldChg>
      <pc:sldChg chg="del">
        <pc:chgData name="Kirkham, Anthony" userId="45072950-7069-404a-a1f4-99f4692c50f5" providerId="ADAL" clId="{448D1478-15DC-40DE-AA5F-3B4AE4476CA7}" dt="2021-01-13T05:08:12.513" v="8060" actId="2696"/>
        <pc:sldMkLst>
          <pc:docMk/>
          <pc:sldMk cId="3173161489" sldId="2874"/>
        </pc:sldMkLst>
      </pc:sldChg>
      <pc:sldChg chg="del">
        <pc:chgData name="Kirkham, Anthony" userId="45072950-7069-404a-a1f4-99f4692c50f5" providerId="ADAL" clId="{448D1478-15DC-40DE-AA5F-3B4AE4476CA7}" dt="2021-01-13T05:36:43.787" v="9050" actId="2696"/>
        <pc:sldMkLst>
          <pc:docMk/>
          <pc:sldMk cId="680280825" sldId="2875"/>
        </pc:sldMkLst>
      </pc:sldChg>
      <pc:sldChg chg="del">
        <pc:chgData name="Kirkham, Anthony" userId="45072950-7069-404a-a1f4-99f4692c50f5" providerId="ADAL" clId="{448D1478-15DC-40DE-AA5F-3B4AE4476CA7}" dt="2021-01-13T05:08:23.164" v="8065" actId="2696"/>
        <pc:sldMkLst>
          <pc:docMk/>
          <pc:sldMk cId="4153999599" sldId="2876"/>
        </pc:sldMkLst>
      </pc:sldChg>
      <pc:sldChg chg="addSp delSp modSp add del ord modNotesTx">
        <pc:chgData name="Kirkham, Anthony" userId="45072950-7069-404a-a1f4-99f4692c50f5" providerId="ADAL" clId="{448D1478-15DC-40DE-AA5F-3B4AE4476CA7}" dt="2021-01-13T05:29:48.623" v="8932" actId="114"/>
        <pc:sldMkLst>
          <pc:docMk/>
          <pc:sldMk cId="1090687094" sldId="5688"/>
        </pc:sldMkLst>
        <pc:spChg chg="add mod">
          <ac:chgData name="Kirkham, Anthony" userId="45072950-7069-404a-a1f4-99f4692c50f5" providerId="ADAL" clId="{448D1478-15DC-40DE-AA5F-3B4AE4476CA7}" dt="2021-01-13T04:32:29.303" v="6645" actId="14100"/>
          <ac:spMkLst>
            <pc:docMk/>
            <pc:sldMk cId="1090687094" sldId="5688"/>
            <ac:spMk id="2" creationId="{3E013BD7-DF5D-4C75-AC7A-29B3836D151D}"/>
          </ac:spMkLst>
        </pc:spChg>
        <pc:spChg chg="mod">
          <ac:chgData name="Kirkham, Anthony" userId="45072950-7069-404a-a1f4-99f4692c50f5" providerId="ADAL" clId="{448D1478-15DC-40DE-AA5F-3B4AE4476CA7}" dt="2021-01-13T04:37:24.144" v="6785" actId="20577"/>
          <ac:spMkLst>
            <pc:docMk/>
            <pc:sldMk cId="1090687094" sldId="5688"/>
            <ac:spMk id="3" creationId="{7E24983E-BD72-A540-AD19-137A1341DE61}"/>
          </ac:spMkLst>
        </pc:spChg>
        <pc:spChg chg="add del mod">
          <ac:chgData name="Kirkham, Anthony" userId="45072950-7069-404a-a1f4-99f4692c50f5" providerId="ADAL" clId="{448D1478-15DC-40DE-AA5F-3B4AE4476CA7}" dt="2021-01-13T04:34:51.381" v="6707" actId="478"/>
          <ac:spMkLst>
            <pc:docMk/>
            <pc:sldMk cId="1090687094" sldId="5688"/>
            <ac:spMk id="10" creationId="{D724823B-2A82-49AA-A916-D24CFBAE21A9}"/>
          </ac:spMkLst>
        </pc:spChg>
        <pc:spChg chg="add del mod">
          <ac:chgData name="Kirkham, Anthony" userId="45072950-7069-404a-a1f4-99f4692c50f5" providerId="ADAL" clId="{448D1478-15DC-40DE-AA5F-3B4AE4476CA7}" dt="2021-01-13T04:35:14.306" v="6723" actId="478"/>
          <ac:spMkLst>
            <pc:docMk/>
            <pc:sldMk cId="1090687094" sldId="5688"/>
            <ac:spMk id="11" creationId="{09B56DD3-B9E4-47E6-97E1-69006E757426}"/>
          </ac:spMkLst>
        </pc:spChg>
        <pc:spChg chg="add del mod">
          <ac:chgData name="Kirkham, Anthony" userId="45072950-7069-404a-a1f4-99f4692c50f5" providerId="ADAL" clId="{448D1478-15DC-40DE-AA5F-3B4AE4476CA7}" dt="2021-01-13T04:37:03.501" v="6771" actId="478"/>
          <ac:spMkLst>
            <pc:docMk/>
            <pc:sldMk cId="1090687094" sldId="5688"/>
            <ac:spMk id="12" creationId="{F5E33355-D80F-4FD3-A319-071D33BD6DA7}"/>
          </ac:spMkLst>
        </pc:spChg>
        <pc:spChg chg="add mod">
          <ac:chgData name="Kirkham, Anthony" userId="45072950-7069-404a-a1f4-99f4692c50f5" providerId="ADAL" clId="{448D1478-15DC-40DE-AA5F-3B4AE4476CA7}" dt="2021-01-13T05:29:48.623" v="8932" actId="114"/>
          <ac:spMkLst>
            <pc:docMk/>
            <pc:sldMk cId="1090687094" sldId="5688"/>
            <ac:spMk id="13" creationId="{B4A58707-82C3-4F72-8FE6-45E6BA4FE23D}"/>
          </ac:spMkLst>
        </pc:spChg>
        <pc:spChg chg="del">
          <ac:chgData name="Kirkham, Anthony" userId="45072950-7069-404a-a1f4-99f4692c50f5" providerId="ADAL" clId="{448D1478-15DC-40DE-AA5F-3B4AE4476CA7}" dt="2021-01-13T04:33:47.429" v="6686" actId="478"/>
          <ac:spMkLst>
            <pc:docMk/>
            <pc:sldMk cId="1090687094" sldId="5688"/>
            <ac:spMk id="24" creationId="{11D8CEEB-BFA6-4270-AC67-FAE9DD7D9CB5}"/>
          </ac:spMkLst>
        </pc:spChg>
        <pc:cxnChg chg="add del mod">
          <ac:chgData name="Kirkham, Anthony" userId="45072950-7069-404a-a1f4-99f4692c50f5" providerId="ADAL" clId="{448D1478-15DC-40DE-AA5F-3B4AE4476CA7}" dt="2021-01-13T04:36:11.643" v="6756" actId="478"/>
          <ac:cxnSpMkLst>
            <pc:docMk/>
            <pc:sldMk cId="1090687094" sldId="5688"/>
            <ac:cxnSpMk id="7" creationId="{C7F367DC-A39E-4E87-8E29-3CA3E2F2C73A}"/>
          </ac:cxnSpMkLst>
        </pc:cxnChg>
        <pc:cxnChg chg="del">
          <ac:chgData name="Kirkham, Anthony" userId="45072950-7069-404a-a1f4-99f4692c50f5" providerId="ADAL" clId="{448D1478-15DC-40DE-AA5F-3B4AE4476CA7}" dt="2021-01-13T04:33:48.429" v="6687" actId="478"/>
          <ac:cxnSpMkLst>
            <pc:docMk/>
            <pc:sldMk cId="1090687094" sldId="5688"/>
            <ac:cxnSpMk id="23" creationId="{7A9F685E-1331-4A93-8828-24470FC8FCC3}"/>
          </ac:cxnSpMkLst>
        </pc:cxnChg>
      </pc:sldChg>
      <pc:sldChg chg="modSp add ord modAnim">
        <pc:chgData name="Kirkham, Anthony" userId="45072950-7069-404a-a1f4-99f4692c50f5" providerId="ADAL" clId="{448D1478-15DC-40DE-AA5F-3B4AE4476CA7}" dt="2021-01-13T05:11:20.868" v="8078"/>
        <pc:sldMkLst>
          <pc:docMk/>
          <pc:sldMk cId="1351263206" sldId="5689"/>
        </pc:sldMkLst>
        <pc:spChg chg="mod">
          <ac:chgData name="Kirkham, Anthony" userId="45072950-7069-404a-a1f4-99f4692c50f5" providerId="ADAL" clId="{448D1478-15DC-40DE-AA5F-3B4AE4476CA7}" dt="2021-01-12T05:56:52.478" v="5483" actId="20577"/>
          <ac:spMkLst>
            <pc:docMk/>
            <pc:sldMk cId="1351263206" sldId="5689"/>
            <ac:spMk id="3" creationId="{F44A9775-5E0C-406E-B88E-A14ABA112BB8}"/>
          </ac:spMkLst>
        </pc:spChg>
      </pc:sldChg>
      <pc:sldChg chg="modSp add del">
        <pc:chgData name="Kirkham, Anthony" userId="45072950-7069-404a-a1f4-99f4692c50f5" providerId="ADAL" clId="{448D1478-15DC-40DE-AA5F-3B4AE4476CA7}" dt="2021-01-12T05:05:17.709" v="303" actId="2696"/>
        <pc:sldMkLst>
          <pc:docMk/>
          <pc:sldMk cId="124419052" sldId="5695"/>
        </pc:sldMkLst>
        <pc:spChg chg="mod">
          <ac:chgData name="Kirkham, Anthony" userId="45072950-7069-404a-a1f4-99f4692c50f5" providerId="ADAL" clId="{448D1478-15DC-40DE-AA5F-3B4AE4476CA7}" dt="2021-01-12T05:03:53.710" v="271" actId="1076"/>
          <ac:spMkLst>
            <pc:docMk/>
            <pc:sldMk cId="124419052" sldId="5695"/>
            <ac:spMk id="3" creationId="{7E24983E-BD72-A540-AD19-137A1341DE61}"/>
          </ac:spMkLst>
        </pc:spChg>
      </pc:sldChg>
      <pc:sldChg chg="addSp delSp modSp add del">
        <pc:chgData name="Kirkham, Anthony" userId="45072950-7069-404a-a1f4-99f4692c50f5" providerId="ADAL" clId="{448D1478-15DC-40DE-AA5F-3B4AE4476CA7}" dt="2021-01-13T04:40:21.089" v="7233" actId="2696"/>
        <pc:sldMkLst>
          <pc:docMk/>
          <pc:sldMk cId="1593487953" sldId="5785"/>
        </pc:sldMkLst>
        <pc:spChg chg="add del mod">
          <ac:chgData name="Kirkham, Anthony" userId="45072950-7069-404a-a1f4-99f4692c50f5" providerId="ADAL" clId="{448D1478-15DC-40DE-AA5F-3B4AE4476CA7}" dt="2021-01-13T04:29:09.318" v="6601" actId="478"/>
          <ac:spMkLst>
            <pc:docMk/>
            <pc:sldMk cId="1593487953" sldId="5785"/>
            <ac:spMk id="2" creationId="{88379A9F-A597-4130-8F76-76A6A9D30F03}"/>
          </ac:spMkLst>
        </pc:spChg>
        <pc:spChg chg="mod">
          <ac:chgData name="Kirkham, Anthony" userId="45072950-7069-404a-a1f4-99f4692c50f5" providerId="ADAL" clId="{448D1478-15DC-40DE-AA5F-3B4AE4476CA7}" dt="2021-01-13T04:37:20.119" v="6778" actId="20577"/>
          <ac:spMkLst>
            <pc:docMk/>
            <pc:sldMk cId="1593487953" sldId="5785"/>
            <ac:spMk id="3" creationId="{7E24983E-BD72-A540-AD19-137A1341DE61}"/>
          </ac:spMkLst>
        </pc:spChg>
        <pc:spChg chg="mod">
          <ac:chgData name="Kirkham, Anthony" userId="45072950-7069-404a-a1f4-99f4692c50f5" providerId="ADAL" clId="{448D1478-15DC-40DE-AA5F-3B4AE4476CA7}" dt="2021-01-13T04:30:01.575" v="6616" actId="1076"/>
          <ac:spMkLst>
            <pc:docMk/>
            <pc:sldMk cId="1593487953" sldId="5785"/>
            <ac:spMk id="7" creationId="{DFF341E4-FA7C-42E1-A425-BC980C59C102}"/>
          </ac:spMkLst>
        </pc:spChg>
        <pc:spChg chg="mod">
          <ac:chgData name="Kirkham, Anthony" userId="45072950-7069-404a-a1f4-99f4692c50f5" providerId="ADAL" clId="{448D1478-15DC-40DE-AA5F-3B4AE4476CA7}" dt="2021-01-13T04:30:13.699" v="6620" actId="14100"/>
          <ac:spMkLst>
            <pc:docMk/>
            <pc:sldMk cId="1593487953" sldId="5785"/>
            <ac:spMk id="8" creationId="{454B75DA-CF11-4373-B892-1862341B23E2}"/>
          </ac:spMkLst>
        </pc:spChg>
        <pc:spChg chg="mod">
          <ac:chgData name="Kirkham, Anthony" userId="45072950-7069-404a-a1f4-99f4692c50f5" providerId="ADAL" clId="{448D1478-15DC-40DE-AA5F-3B4AE4476CA7}" dt="2021-01-13T04:29:55.489" v="6613" actId="1076"/>
          <ac:spMkLst>
            <pc:docMk/>
            <pc:sldMk cId="1593487953" sldId="5785"/>
            <ac:spMk id="9" creationId="{8942987A-1D1C-4628-A8D3-774FF6F5FCB0}"/>
          </ac:spMkLst>
        </pc:spChg>
        <pc:spChg chg="mod">
          <ac:chgData name="Kirkham, Anthony" userId="45072950-7069-404a-a1f4-99f4692c50f5" providerId="ADAL" clId="{448D1478-15DC-40DE-AA5F-3B4AE4476CA7}" dt="2021-01-13T04:30:21.044" v="6622" actId="14100"/>
          <ac:spMkLst>
            <pc:docMk/>
            <pc:sldMk cId="1593487953" sldId="5785"/>
            <ac:spMk id="10" creationId="{54FB09C5-5EFC-407D-82BD-3BC1C1F10B96}"/>
          </ac:spMkLst>
        </pc:spChg>
      </pc:sldChg>
      <pc:sldChg chg="modSp add del">
        <pc:chgData name="Kirkham, Anthony" userId="45072950-7069-404a-a1f4-99f4692c50f5" providerId="ADAL" clId="{448D1478-15DC-40DE-AA5F-3B4AE4476CA7}" dt="2021-01-12T05:55:59.582" v="5409" actId="2696"/>
        <pc:sldMkLst>
          <pc:docMk/>
          <pc:sldMk cId="279018482" sldId="5786"/>
        </pc:sldMkLst>
        <pc:spChg chg="mod">
          <ac:chgData name="Kirkham, Anthony" userId="45072950-7069-404a-a1f4-99f4692c50f5" providerId="ADAL" clId="{448D1478-15DC-40DE-AA5F-3B4AE4476CA7}" dt="2021-01-12T05:07:01.870" v="334" actId="20577"/>
          <ac:spMkLst>
            <pc:docMk/>
            <pc:sldMk cId="279018482" sldId="5786"/>
            <ac:spMk id="3" creationId="{7CA5E916-2A5D-4ABD-95FA-31A06C396FBD}"/>
          </ac:spMkLst>
        </pc:spChg>
      </pc:sldChg>
      <pc:sldChg chg="modSp add ord">
        <pc:chgData name="Kirkham, Anthony" userId="45072950-7069-404a-a1f4-99f4692c50f5" providerId="ADAL" clId="{448D1478-15DC-40DE-AA5F-3B4AE4476CA7}" dt="2021-01-13T05:16:20.684" v="8482" actId="27107"/>
        <pc:sldMkLst>
          <pc:docMk/>
          <pc:sldMk cId="1445850411" sldId="5786"/>
        </pc:sldMkLst>
        <pc:spChg chg="mod">
          <ac:chgData name="Kirkham, Anthony" userId="45072950-7069-404a-a1f4-99f4692c50f5" providerId="ADAL" clId="{448D1478-15DC-40DE-AA5F-3B4AE4476CA7}" dt="2021-01-13T05:16:20.684" v="8482" actId="27107"/>
          <ac:spMkLst>
            <pc:docMk/>
            <pc:sldMk cId="1445850411" sldId="5786"/>
            <ac:spMk id="5" creationId="{69885A50-65B0-4167-AC64-B2C811AB1D4B}"/>
          </ac:spMkLst>
        </pc:spChg>
      </pc:sldChg>
      <pc:sldChg chg="addSp delSp modSp add del">
        <pc:chgData name="Kirkham, Anthony" userId="45072950-7069-404a-a1f4-99f4692c50f5" providerId="ADAL" clId="{448D1478-15DC-40DE-AA5F-3B4AE4476CA7}" dt="2021-01-13T04:28:03.139" v="6598" actId="2696"/>
        <pc:sldMkLst>
          <pc:docMk/>
          <pc:sldMk cId="3223894197" sldId="5787"/>
        </pc:sldMkLst>
        <pc:spChg chg="del">
          <ac:chgData name="Kirkham, Anthony" userId="45072950-7069-404a-a1f4-99f4692c50f5" providerId="ADAL" clId="{448D1478-15DC-40DE-AA5F-3B4AE4476CA7}" dt="2021-01-13T04:27:47.595" v="6576"/>
          <ac:spMkLst>
            <pc:docMk/>
            <pc:sldMk cId="3223894197" sldId="5787"/>
            <ac:spMk id="2" creationId="{ACBF92F7-1C32-4DCC-A26D-2C4591D5482D}"/>
          </ac:spMkLst>
        </pc:spChg>
        <pc:spChg chg="del">
          <ac:chgData name="Kirkham, Anthony" userId="45072950-7069-404a-a1f4-99f4692c50f5" providerId="ADAL" clId="{448D1478-15DC-40DE-AA5F-3B4AE4476CA7}" dt="2021-01-13T04:27:47.595" v="6576"/>
          <ac:spMkLst>
            <pc:docMk/>
            <pc:sldMk cId="3223894197" sldId="5787"/>
            <ac:spMk id="3" creationId="{A98ADD41-DC8C-494C-AE80-5E5FAD436BC4}"/>
          </ac:spMkLst>
        </pc:spChg>
        <pc:spChg chg="del">
          <ac:chgData name="Kirkham, Anthony" userId="45072950-7069-404a-a1f4-99f4692c50f5" providerId="ADAL" clId="{448D1478-15DC-40DE-AA5F-3B4AE4476CA7}" dt="2021-01-13T04:27:47.595" v="6576"/>
          <ac:spMkLst>
            <pc:docMk/>
            <pc:sldMk cId="3223894197" sldId="5787"/>
            <ac:spMk id="5" creationId="{70CD2254-F96B-45C8-BD51-216CB6EAA9AE}"/>
          </ac:spMkLst>
        </pc:spChg>
        <pc:spChg chg="add mod">
          <ac:chgData name="Kirkham, Anthony" userId="45072950-7069-404a-a1f4-99f4692c50f5" providerId="ADAL" clId="{448D1478-15DC-40DE-AA5F-3B4AE4476CA7}" dt="2021-01-13T04:27:52.777" v="6597" actId="20577"/>
          <ac:spMkLst>
            <pc:docMk/>
            <pc:sldMk cId="3223894197" sldId="5787"/>
            <ac:spMk id="6" creationId="{9BABD265-E2B0-4381-B3AC-4F00764BA975}"/>
          </ac:spMkLst>
        </pc:spChg>
        <pc:spChg chg="add mod">
          <ac:chgData name="Kirkham, Anthony" userId="45072950-7069-404a-a1f4-99f4692c50f5" providerId="ADAL" clId="{448D1478-15DC-40DE-AA5F-3B4AE4476CA7}" dt="2021-01-13T04:27:47.595" v="6576"/>
          <ac:spMkLst>
            <pc:docMk/>
            <pc:sldMk cId="3223894197" sldId="5787"/>
            <ac:spMk id="7" creationId="{ED04A951-CF78-4F71-98E9-8296F485B3DD}"/>
          </ac:spMkLst>
        </pc:spChg>
      </pc:sldChg>
      <pc:sldChg chg="add">
        <pc:chgData name="Kirkham, Anthony" userId="45072950-7069-404a-a1f4-99f4692c50f5" providerId="ADAL" clId="{448D1478-15DC-40DE-AA5F-3B4AE4476CA7}" dt="2021-01-13T05:08:03.674" v="8055"/>
        <pc:sldMkLst>
          <pc:docMk/>
          <pc:sldMk cId="1487785589" sldId="8881"/>
        </pc:sldMkLst>
      </pc:sldChg>
      <pc:sldChg chg="add modAnim">
        <pc:chgData name="Kirkham, Anthony" userId="45072950-7069-404a-a1f4-99f4692c50f5" providerId="ADAL" clId="{448D1478-15DC-40DE-AA5F-3B4AE4476CA7}" dt="2021-01-13T05:11:40.081" v="8089"/>
        <pc:sldMkLst>
          <pc:docMk/>
          <pc:sldMk cId="47297119" sldId="8885"/>
        </pc:sldMkLst>
      </pc:sldChg>
      <pc:sldMasterChg chg="delSldLayout">
        <pc:chgData name="Kirkham, Anthony" userId="45072950-7069-404a-a1f4-99f4692c50f5" providerId="ADAL" clId="{448D1478-15DC-40DE-AA5F-3B4AE4476CA7}" dt="2021-01-13T05:08:19.097" v="8063" actId="2696"/>
        <pc:sldMasterMkLst>
          <pc:docMk/>
          <pc:sldMasterMk cId="1065409092" sldId="2147483648"/>
        </pc:sldMasterMkLst>
        <pc:sldLayoutChg chg="del">
          <pc:chgData name="Kirkham, Anthony" userId="45072950-7069-404a-a1f4-99f4692c50f5" providerId="ADAL" clId="{448D1478-15DC-40DE-AA5F-3B4AE4476CA7}" dt="2021-01-13T05:08:19.097" v="8063" actId="2696"/>
          <pc:sldLayoutMkLst>
            <pc:docMk/>
            <pc:sldMasterMk cId="1065409092" sldId="2147483648"/>
            <pc:sldLayoutMk cId="296038098" sldId="2147483695"/>
          </pc:sldLayoutMkLst>
        </pc:sldLayoutChg>
      </pc:sldMasterChg>
      <pc:sldMasterChg chg="delSldLayout">
        <pc:chgData name="Kirkham, Anthony" userId="45072950-7069-404a-a1f4-99f4692c50f5" providerId="ADAL" clId="{448D1478-15DC-40DE-AA5F-3B4AE4476CA7}" dt="2021-01-13T04:28:03.141" v="6599" actId="2696"/>
        <pc:sldMasterMkLst>
          <pc:docMk/>
          <pc:sldMasterMk cId="3805173411" sldId="2147483696"/>
        </pc:sldMasterMkLst>
        <pc:sldLayoutChg chg="del">
          <pc:chgData name="Kirkham, Anthony" userId="45072950-7069-404a-a1f4-99f4692c50f5" providerId="ADAL" clId="{448D1478-15DC-40DE-AA5F-3B4AE4476CA7}" dt="2021-01-13T04:28:03.141" v="6599" actId="2696"/>
          <pc:sldLayoutMkLst>
            <pc:docMk/>
            <pc:sldMasterMk cId="3805173411" sldId="2147483696"/>
            <pc:sldLayoutMk cId="698289621" sldId="2147483749"/>
          </pc:sldLayoutMkLst>
        </pc:sldLayoutChg>
        <pc:sldLayoutChg chg="del">
          <pc:chgData name="Kirkham, Anthony" userId="45072950-7069-404a-a1f4-99f4692c50f5" providerId="ADAL" clId="{448D1478-15DC-40DE-AA5F-3B4AE4476CA7}" dt="2021-01-12T05:06:15.091" v="307" actId="2696"/>
          <pc:sldLayoutMkLst>
            <pc:docMk/>
            <pc:sldMasterMk cId="3805173411" sldId="2147483696"/>
            <pc:sldLayoutMk cId="118265282" sldId="2147483751"/>
          </pc:sldLayoutMkLst>
        </pc:sldLayoutChg>
      </pc:sldMasterChg>
    </pc:docChg>
  </pc:docChgLst>
  <pc:docChgLst>
    <pc:chgData name="Kirkham, Anthony" userId="45072950-7069-404a-a1f4-99f4692c50f5" providerId="ADAL" clId="{C988F716-3662-49FC-9605-9E1F6E07CCCC}"/>
    <pc:docChg chg="modSld">
      <pc:chgData name="Kirkham, Anthony" userId="45072950-7069-404a-a1f4-99f4692c50f5" providerId="ADAL" clId="{C988F716-3662-49FC-9605-9E1F6E07CCCC}" dt="2020-11-05T03:33:46.806" v="1" actId="20577"/>
      <pc:docMkLst>
        <pc:docMk/>
      </pc:docMkLst>
      <pc:sldChg chg="modSp">
        <pc:chgData name="Kirkham, Anthony" userId="45072950-7069-404a-a1f4-99f4692c50f5" providerId="ADAL" clId="{C988F716-3662-49FC-9605-9E1F6E07CCCC}" dt="2020-11-05T03:33:46.806" v="1" actId="20577"/>
        <pc:sldMkLst>
          <pc:docMk/>
          <pc:sldMk cId="3749098212" sldId="2863"/>
        </pc:sldMkLst>
        <pc:spChg chg="mod">
          <ac:chgData name="Kirkham, Anthony" userId="45072950-7069-404a-a1f4-99f4692c50f5" providerId="ADAL" clId="{C988F716-3662-49FC-9605-9E1F6E07CCCC}" dt="2020-11-05T03:33:46.806" v="1" actId="20577"/>
          <ac:spMkLst>
            <pc:docMk/>
            <pc:sldMk cId="3749098212" sldId="2863"/>
            <ac:spMk id="5" creationId="{69885A50-65B0-4167-AC64-B2C811AB1D4B}"/>
          </ac:spMkLst>
        </pc:spChg>
      </pc:sldChg>
    </pc:docChg>
  </pc:docChgLst>
  <pc:docChgLst>
    <pc:chgData name="Kirkham, Anthony" userId="45072950-7069-404a-a1f4-99f4692c50f5" providerId="ADAL" clId="{7D11467E-044D-4FBC-AFE0-7D156BFD9D81}"/>
    <pc:docChg chg="custSel mod delSld modSld">
      <pc:chgData name="Kirkham, Anthony" userId="45072950-7069-404a-a1f4-99f4692c50f5" providerId="ADAL" clId="{7D11467E-044D-4FBC-AFE0-7D156BFD9D81}" dt="2020-05-20T02:13:37.733" v="1497" actId="1076"/>
      <pc:docMkLst>
        <pc:docMk/>
      </pc:docMkLst>
      <pc:sldChg chg="modSp">
        <pc:chgData name="Kirkham, Anthony" userId="45072950-7069-404a-a1f4-99f4692c50f5" providerId="ADAL" clId="{7D11467E-044D-4FBC-AFE0-7D156BFD9D81}" dt="2020-05-20T02:11:03.532" v="1491" actId="20577"/>
        <pc:sldMkLst>
          <pc:docMk/>
          <pc:sldMk cId="2010122258" sldId="260"/>
        </pc:sldMkLst>
        <pc:spChg chg="mod">
          <ac:chgData name="Kirkham, Anthony" userId="45072950-7069-404a-a1f4-99f4692c50f5" providerId="ADAL" clId="{7D11467E-044D-4FBC-AFE0-7D156BFD9D81}" dt="2020-05-20T02:11:03.532" v="1491" actId="20577"/>
          <ac:spMkLst>
            <pc:docMk/>
            <pc:sldMk cId="2010122258" sldId="260"/>
            <ac:spMk id="3" creationId="{A257FEE4-2010-6D40-9982-8DEACC32BABA}"/>
          </ac:spMkLst>
        </pc:spChg>
      </pc:sldChg>
      <pc:sldChg chg="modSp">
        <pc:chgData name="Kirkham, Anthony" userId="45072950-7069-404a-a1f4-99f4692c50f5" providerId="ADAL" clId="{7D11467E-044D-4FBC-AFE0-7D156BFD9D81}" dt="2020-05-19T02:57:47.695" v="10" actId="20577"/>
        <pc:sldMkLst>
          <pc:docMk/>
          <pc:sldMk cId="877093891" sldId="273"/>
        </pc:sldMkLst>
        <pc:spChg chg="mod">
          <ac:chgData name="Kirkham, Anthony" userId="45072950-7069-404a-a1f4-99f4692c50f5" providerId="ADAL" clId="{7D11467E-044D-4FBC-AFE0-7D156BFD9D81}" dt="2020-05-19T02:57:47.695" v="10" actId="20577"/>
          <ac:spMkLst>
            <pc:docMk/>
            <pc:sldMk cId="877093891" sldId="273"/>
            <ac:spMk id="8" creationId="{00000000-0000-0000-0000-000000000000}"/>
          </ac:spMkLst>
        </pc:spChg>
      </pc:sldChg>
      <pc:sldChg chg="modSp">
        <pc:chgData name="Kirkham, Anthony" userId="45072950-7069-404a-a1f4-99f4692c50f5" providerId="ADAL" clId="{7D11467E-044D-4FBC-AFE0-7D156BFD9D81}" dt="2020-05-19T03:03:02.607" v="556" actId="6549"/>
        <pc:sldMkLst>
          <pc:docMk/>
          <pc:sldMk cId="2239987930" sldId="289"/>
        </pc:sldMkLst>
        <pc:spChg chg="mod">
          <ac:chgData name="Kirkham, Anthony" userId="45072950-7069-404a-a1f4-99f4692c50f5" providerId="ADAL" clId="{7D11467E-044D-4FBC-AFE0-7D156BFD9D81}" dt="2020-05-19T03:03:02.607" v="556" actId="6549"/>
          <ac:spMkLst>
            <pc:docMk/>
            <pc:sldMk cId="2239987930" sldId="289"/>
            <ac:spMk id="8" creationId="{00000000-0000-0000-0000-000000000000}"/>
          </ac:spMkLst>
        </pc:spChg>
      </pc:sldChg>
      <pc:sldChg chg="modSp">
        <pc:chgData name="Kirkham, Anthony" userId="45072950-7069-404a-a1f4-99f4692c50f5" providerId="ADAL" clId="{7D11467E-044D-4FBC-AFE0-7D156BFD9D81}" dt="2020-05-19T03:03:23.344" v="568" actId="20577"/>
        <pc:sldMkLst>
          <pc:docMk/>
          <pc:sldMk cId="3525200354" sldId="293"/>
        </pc:sldMkLst>
        <pc:spChg chg="mod">
          <ac:chgData name="Kirkham, Anthony" userId="45072950-7069-404a-a1f4-99f4692c50f5" providerId="ADAL" clId="{7D11467E-044D-4FBC-AFE0-7D156BFD9D81}" dt="2020-05-19T03:03:23.344" v="568" actId="20577"/>
          <ac:spMkLst>
            <pc:docMk/>
            <pc:sldMk cId="3525200354" sldId="293"/>
            <ac:spMk id="11" creationId="{C71926C2-54B7-2646-8CF1-9881F8CF063B}"/>
          </ac:spMkLst>
        </pc:spChg>
        <pc:spChg chg="mod">
          <ac:chgData name="Kirkham, Anthony" userId="45072950-7069-404a-a1f4-99f4692c50f5" providerId="ADAL" clId="{7D11467E-044D-4FBC-AFE0-7D156BFD9D81}" dt="2020-05-19T03:03:09.237" v="557" actId="6549"/>
          <ac:spMkLst>
            <pc:docMk/>
            <pc:sldMk cId="3525200354" sldId="293"/>
            <ac:spMk id="13" creationId="{00000000-0000-0000-0000-000000000000}"/>
          </ac:spMkLst>
        </pc:spChg>
      </pc:sldChg>
      <pc:sldChg chg="del">
        <pc:chgData name="Kirkham, Anthony" userId="45072950-7069-404a-a1f4-99f4692c50f5" providerId="ADAL" clId="{7D11467E-044D-4FBC-AFE0-7D156BFD9D81}" dt="2020-05-19T03:08:57.712" v="1174" actId="2696"/>
        <pc:sldMkLst>
          <pc:docMk/>
          <pc:sldMk cId="2585369189" sldId="2854"/>
        </pc:sldMkLst>
      </pc:sldChg>
      <pc:sldChg chg="modSp">
        <pc:chgData name="Kirkham, Anthony" userId="45072950-7069-404a-a1f4-99f4692c50f5" providerId="ADAL" clId="{7D11467E-044D-4FBC-AFE0-7D156BFD9D81}" dt="2020-05-20T02:10:34.383" v="1483" actId="20577"/>
        <pc:sldMkLst>
          <pc:docMk/>
          <pc:sldMk cId="1639356001" sldId="2859"/>
        </pc:sldMkLst>
        <pc:spChg chg="mod">
          <ac:chgData name="Kirkham, Anthony" userId="45072950-7069-404a-a1f4-99f4692c50f5" providerId="ADAL" clId="{7D11467E-044D-4FBC-AFE0-7D156BFD9D81}" dt="2020-05-20T02:10:34.383" v="1483" actId="20577"/>
          <ac:spMkLst>
            <pc:docMk/>
            <pc:sldMk cId="1639356001" sldId="2859"/>
            <ac:spMk id="7" creationId="{6FA49C30-4BBF-422C-87E5-E19DBD815212}"/>
          </ac:spMkLst>
        </pc:spChg>
      </pc:sldChg>
      <pc:sldChg chg="modSp">
        <pc:chgData name="Kirkham, Anthony" userId="45072950-7069-404a-a1f4-99f4692c50f5" providerId="ADAL" clId="{7D11467E-044D-4FBC-AFE0-7D156BFD9D81}" dt="2020-05-19T03:02:54.303" v="555" actId="20577"/>
        <pc:sldMkLst>
          <pc:docMk/>
          <pc:sldMk cId="2778659680" sldId="2860"/>
        </pc:sldMkLst>
        <pc:spChg chg="mod">
          <ac:chgData name="Kirkham, Anthony" userId="45072950-7069-404a-a1f4-99f4692c50f5" providerId="ADAL" clId="{7D11467E-044D-4FBC-AFE0-7D156BFD9D81}" dt="2020-05-19T03:02:54.303" v="555" actId="20577"/>
          <ac:spMkLst>
            <pc:docMk/>
            <pc:sldMk cId="2778659680" sldId="2860"/>
            <ac:spMk id="5" creationId="{79AEBE52-DF12-46E0-B678-E8640F5ECFD5}"/>
          </ac:spMkLst>
        </pc:spChg>
      </pc:sldChg>
      <pc:sldChg chg="addSp delSp modSp mod modClrScheme chgLayout">
        <pc:chgData name="Kirkham, Anthony" userId="45072950-7069-404a-a1f4-99f4692c50f5" providerId="ADAL" clId="{7D11467E-044D-4FBC-AFE0-7D156BFD9D81}" dt="2020-05-20T02:04:04.819" v="1352" actId="20577"/>
        <pc:sldMkLst>
          <pc:docMk/>
          <pc:sldMk cId="167591635" sldId="2862"/>
        </pc:sldMkLst>
        <pc:spChg chg="mod ord">
          <ac:chgData name="Kirkham, Anthony" userId="45072950-7069-404a-a1f4-99f4692c50f5" providerId="ADAL" clId="{7D11467E-044D-4FBC-AFE0-7D156BFD9D81}" dt="2020-05-19T02:59:03.318" v="17" actId="26606"/>
          <ac:spMkLst>
            <pc:docMk/>
            <pc:sldMk cId="167591635" sldId="2862"/>
            <ac:spMk id="2" creationId="{14EAE431-F79E-4FF9-B407-828D5DFD176F}"/>
          </ac:spMkLst>
        </pc:spChg>
        <pc:spChg chg="mod">
          <ac:chgData name="Kirkham, Anthony" userId="45072950-7069-404a-a1f4-99f4692c50f5" providerId="ADAL" clId="{7D11467E-044D-4FBC-AFE0-7D156BFD9D81}" dt="2020-05-20T02:04:04.819" v="1352" actId="20577"/>
          <ac:spMkLst>
            <pc:docMk/>
            <pc:sldMk cId="167591635" sldId="2862"/>
            <ac:spMk id="5" creationId="{69885A50-65B0-4167-AC64-B2C811AB1D4B}"/>
          </ac:spMkLst>
        </pc:spChg>
        <pc:spChg chg="add mod">
          <ac:chgData name="Kirkham, Anthony" userId="45072950-7069-404a-a1f4-99f4692c50f5" providerId="ADAL" clId="{7D11467E-044D-4FBC-AFE0-7D156BFD9D81}" dt="2020-05-19T02:59:03.318" v="17" actId="26606"/>
          <ac:spMkLst>
            <pc:docMk/>
            <pc:sldMk cId="167591635" sldId="2862"/>
            <ac:spMk id="12" creationId="{455E2419-3E00-4F5C-BFAB-7BEEB3650732}"/>
          </ac:spMkLst>
        </pc:spChg>
        <pc:picChg chg="del">
          <ac:chgData name="Kirkham, Anthony" userId="45072950-7069-404a-a1f4-99f4692c50f5" providerId="ADAL" clId="{7D11467E-044D-4FBC-AFE0-7D156BFD9D81}" dt="2020-05-19T02:58:28.164" v="11" actId="478"/>
          <ac:picMkLst>
            <pc:docMk/>
            <pc:sldMk cId="167591635" sldId="2862"/>
            <ac:picMk id="4" creationId="{9CEC95EB-B78E-4324-8FFE-C7F6C52C428F}"/>
          </ac:picMkLst>
        </pc:picChg>
        <pc:picChg chg="del">
          <ac:chgData name="Kirkham, Anthony" userId="45072950-7069-404a-a1f4-99f4692c50f5" providerId="ADAL" clId="{7D11467E-044D-4FBC-AFE0-7D156BFD9D81}" dt="2020-05-19T02:58:29.712" v="12" actId="478"/>
          <ac:picMkLst>
            <pc:docMk/>
            <pc:sldMk cId="167591635" sldId="2862"/>
            <ac:picMk id="6" creationId="{37611D8B-7351-4E0A-B5DF-51B9A5C5629E}"/>
          </ac:picMkLst>
        </pc:picChg>
        <pc:picChg chg="add mod">
          <ac:chgData name="Kirkham, Anthony" userId="45072950-7069-404a-a1f4-99f4692c50f5" providerId="ADAL" clId="{7D11467E-044D-4FBC-AFE0-7D156BFD9D81}" dt="2020-05-19T02:59:03.318" v="17" actId="26606"/>
          <ac:picMkLst>
            <pc:docMk/>
            <pc:sldMk cId="167591635" sldId="2862"/>
            <ac:picMk id="7" creationId="{1BB5C41C-7800-4058-919D-41778876D311}"/>
          </ac:picMkLst>
        </pc:picChg>
      </pc:sldChg>
      <pc:sldChg chg="delSp modSp">
        <pc:chgData name="Kirkham, Anthony" userId="45072950-7069-404a-a1f4-99f4692c50f5" providerId="ADAL" clId="{7D11467E-044D-4FBC-AFE0-7D156BFD9D81}" dt="2020-05-20T02:06:43.666" v="1419" actId="20577"/>
        <pc:sldMkLst>
          <pc:docMk/>
          <pc:sldMk cId="3749098212" sldId="2863"/>
        </pc:sldMkLst>
        <pc:spChg chg="mod">
          <ac:chgData name="Kirkham, Anthony" userId="45072950-7069-404a-a1f4-99f4692c50f5" providerId="ADAL" clId="{7D11467E-044D-4FBC-AFE0-7D156BFD9D81}" dt="2020-05-20T02:06:43.666" v="1419" actId="20577"/>
          <ac:spMkLst>
            <pc:docMk/>
            <pc:sldMk cId="3749098212" sldId="2863"/>
            <ac:spMk id="5" creationId="{69885A50-65B0-4167-AC64-B2C811AB1D4B}"/>
          </ac:spMkLst>
        </pc:spChg>
        <pc:picChg chg="del">
          <ac:chgData name="Kirkham, Anthony" userId="45072950-7069-404a-a1f4-99f4692c50f5" providerId="ADAL" clId="{7D11467E-044D-4FBC-AFE0-7D156BFD9D81}" dt="2020-05-19T02:59:10.797" v="18" actId="478"/>
          <ac:picMkLst>
            <pc:docMk/>
            <pc:sldMk cId="3749098212" sldId="2863"/>
            <ac:picMk id="3" creationId="{B381C248-529B-4FF0-B76F-FA245FCE61D7}"/>
          </ac:picMkLst>
        </pc:picChg>
      </pc:sldChg>
      <pc:sldChg chg="delSp modSp">
        <pc:chgData name="Kirkham, Anthony" userId="45072950-7069-404a-a1f4-99f4692c50f5" providerId="ADAL" clId="{7D11467E-044D-4FBC-AFE0-7D156BFD9D81}" dt="2020-05-19T03:02:45.789" v="553" actId="20577"/>
        <pc:sldMkLst>
          <pc:docMk/>
          <pc:sldMk cId="2119109999" sldId="2864"/>
        </pc:sldMkLst>
        <pc:spChg chg="mod">
          <ac:chgData name="Kirkham, Anthony" userId="45072950-7069-404a-a1f4-99f4692c50f5" providerId="ADAL" clId="{7D11467E-044D-4FBC-AFE0-7D156BFD9D81}" dt="2020-05-19T03:02:45.789" v="553" actId="20577"/>
          <ac:spMkLst>
            <pc:docMk/>
            <pc:sldMk cId="2119109999" sldId="2864"/>
            <ac:spMk id="5" creationId="{69885A50-65B0-4167-AC64-B2C811AB1D4B}"/>
          </ac:spMkLst>
        </pc:spChg>
        <pc:picChg chg="del">
          <ac:chgData name="Kirkham, Anthony" userId="45072950-7069-404a-a1f4-99f4692c50f5" providerId="ADAL" clId="{7D11467E-044D-4FBC-AFE0-7D156BFD9D81}" dt="2020-05-19T03:01:58.556" v="430" actId="478"/>
          <ac:picMkLst>
            <pc:docMk/>
            <pc:sldMk cId="2119109999" sldId="2864"/>
            <ac:picMk id="3" creationId="{5724250C-7B68-4600-A430-B5636370F71F}"/>
          </ac:picMkLst>
        </pc:picChg>
      </pc:sldChg>
      <pc:sldChg chg="modSp">
        <pc:chgData name="Kirkham, Anthony" userId="45072950-7069-404a-a1f4-99f4692c50f5" providerId="ADAL" clId="{7D11467E-044D-4FBC-AFE0-7D156BFD9D81}" dt="2020-05-19T03:08:44.506" v="1173" actId="6549"/>
        <pc:sldMkLst>
          <pc:docMk/>
          <pc:sldMk cId="3968092988" sldId="2865"/>
        </pc:sldMkLst>
        <pc:spChg chg="mod">
          <ac:chgData name="Kirkham, Anthony" userId="45072950-7069-404a-a1f4-99f4692c50f5" providerId="ADAL" clId="{7D11467E-044D-4FBC-AFE0-7D156BFD9D81}" dt="2020-05-19T03:08:44.506" v="1173" actId="6549"/>
          <ac:spMkLst>
            <pc:docMk/>
            <pc:sldMk cId="3968092988" sldId="2865"/>
            <ac:spMk id="5" creationId="{69885A50-65B0-4167-AC64-B2C811AB1D4B}"/>
          </ac:spMkLst>
        </pc:spChg>
      </pc:sldChg>
      <pc:sldChg chg="addSp delSp modSp">
        <pc:chgData name="Kirkham, Anthony" userId="45072950-7069-404a-a1f4-99f4692c50f5" providerId="ADAL" clId="{7D11467E-044D-4FBC-AFE0-7D156BFD9D81}" dt="2020-05-19T04:48:25.955" v="1333" actId="478"/>
        <pc:sldMkLst>
          <pc:docMk/>
          <pc:sldMk cId="1370452874" sldId="2866"/>
        </pc:sldMkLst>
        <pc:spChg chg="mod">
          <ac:chgData name="Kirkham, Anthony" userId="45072950-7069-404a-a1f4-99f4692c50f5" providerId="ADAL" clId="{7D11467E-044D-4FBC-AFE0-7D156BFD9D81}" dt="2020-05-19T03:04:29.608" v="673" actId="6549"/>
          <ac:spMkLst>
            <pc:docMk/>
            <pc:sldMk cId="1370452874" sldId="2866"/>
            <ac:spMk id="5" creationId="{69885A50-65B0-4167-AC64-B2C811AB1D4B}"/>
          </ac:spMkLst>
        </pc:spChg>
        <pc:picChg chg="del">
          <ac:chgData name="Kirkham, Anthony" userId="45072950-7069-404a-a1f4-99f4692c50f5" providerId="ADAL" clId="{7D11467E-044D-4FBC-AFE0-7D156BFD9D81}" dt="2020-05-19T04:48:25.955" v="1333" actId="478"/>
          <ac:picMkLst>
            <pc:docMk/>
            <pc:sldMk cId="1370452874" sldId="2866"/>
            <ac:picMk id="3" creationId="{5724250C-7B68-4600-A430-B5636370F71F}"/>
          </ac:picMkLst>
        </pc:picChg>
        <pc:picChg chg="add mod">
          <ac:chgData name="Kirkham, Anthony" userId="45072950-7069-404a-a1f4-99f4692c50f5" providerId="ADAL" clId="{7D11467E-044D-4FBC-AFE0-7D156BFD9D81}" dt="2020-05-19T04:48:18.987" v="1332" actId="1076"/>
          <ac:picMkLst>
            <pc:docMk/>
            <pc:sldMk cId="1370452874" sldId="2866"/>
            <ac:picMk id="6" creationId="{E6E8225C-2C69-4902-B02F-7A449B5387A7}"/>
          </ac:picMkLst>
        </pc:picChg>
        <pc:picChg chg="del">
          <ac:chgData name="Kirkham, Anthony" userId="45072950-7069-404a-a1f4-99f4692c50f5" providerId="ADAL" clId="{7D11467E-044D-4FBC-AFE0-7D156BFD9D81}" dt="2020-05-19T04:48:12.865" v="1329" actId="478"/>
          <ac:picMkLst>
            <pc:docMk/>
            <pc:sldMk cId="1370452874" sldId="2866"/>
            <ac:picMk id="7" creationId="{0EA02460-6EBC-487F-82E5-E6970AC16487}"/>
          </ac:picMkLst>
        </pc:picChg>
      </pc:sldChg>
      <pc:sldChg chg="delSp modSp">
        <pc:chgData name="Kirkham, Anthony" userId="45072950-7069-404a-a1f4-99f4692c50f5" providerId="ADAL" clId="{7D11467E-044D-4FBC-AFE0-7D156BFD9D81}" dt="2020-05-20T02:10:17.385" v="1465" actId="20577"/>
        <pc:sldMkLst>
          <pc:docMk/>
          <pc:sldMk cId="2190030381" sldId="2867"/>
        </pc:sldMkLst>
        <pc:spChg chg="mod">
          <ac:chgData name="Kirkham, Anthony" userId="45072950-7069-404a-a1f4-99f4692c50f5" providerId="ADAL" clId="{7D11467E-044D-4FBC-AFE0-7D156BFD9D81}" dt="2020-05-20T02:10:17.385" v="1465" actId="20577"/>
          <ac:spMkLst>
            <pc:docMk/>
            <pc:sldMk cId="2190030381" sldId="2867"/>
            <ac:spMk id="5" creationId="{69885A50-65B0-4167-AC64-B2C811AB1D4B}"/>
          </ac:spMkLst>
        </pc:spChg>
        <pc:picChg chg="del">
          <ac:chgData name="Kirkham, Anthony" userId="45072950-7069-404a-a1f4-99f4692c50f5" providerId="ADAL" clId="{7D11467E-044D-4FBC-AFE0-7D156BFD9D81}" dt="2020-05-19T04:47:20.051" v="1325" actId="478"/>
          <ac:picMkLst>
            <pc:docMk/>
            <pc:sldMk cId="2190030381" sldId="2867"/>
            <ac:picMk id="3" creationId="{5724250C-7B68-4600-A430-B5636370F71F}"/>
          </ac:picMkLst>
        </pc:picChg>
      </pc:sldChg>
      <pc:sldChg chg="addSp delSp modSp">
        <pc:chgData name="Kirkham, Anthony" userId="45072950-7069-404a-a1f4-99f4692c50f5" providerId="ADAL" clId="{7D11467E-044D-4FBC-AFE0-7D156BFD9D81}" dt="2020-05-20T02:13:37.733" v="1497" actId="1076"/>
        <pc:sldMkLst>
          <pc:docMk/>
          <pc:sldMk cId="2960297493" sldId="2868"/>
        </pc:sldMkLst>
        <pc:picChg chg="add mod">
          <ac:chgData name="Kirkham, Anthony" userId="45072950-7069-404a-a1f4-99f4692c50f5" providerId="ADAL" clId="{7D11467E-044D-4FBC-AFE0-7D156BFD9D81}" dt="2020-05-20T02:13:37.733" v="1497" actId="1076"/>
          <ac:picMkLst>
            <pc:docMk/>
            <pc:sldMk cId="2960297493" sldId="2868"/>
            <ac:picMk id="3" creationId="{255BBC6D-760C-43AD-BD19-A90AE16F54A4}"/>
          </ac:picMkLst>
        </pc:picChg>
        <pc:picChg chg="del">
          <ac:chgData name="Kirkham, Anthony" userId="45072950-7069-404a-a1f4-99f4692c50f5" providerId="ADAL" clId="{7D11467E-044D-4FBC-AFE0-7D156BFD9D81}" dt="2020-05-19T04:45:40.119" v="1177" actId="478"/>
          <ac:picMkLst>
            <pc:docMk/>
            <pc:sldMk cId="2960297493" sldId="2868"/>
            <ac:picMk id="3" creationId="{5724250C-7B68-4600-A430-B5636370F71F}"/>
          </ac:picMkLst>
        </pc:picChg>
        <pc:picChg chg="del">
          <ac:chgData name="Kirkham, Anthony" userId="45072950-7069-404a-a1f4-99f4692c50f5" providerId="ADAL" clId="{7D11467E-044D-4FBC-AFE0-7D156BFD9D81}" dt="2020-05-19T04:44:25.052" v="1175" actId="478"/>
          <ac:picMkLst>
            <pc:docMk/>
            <pc:sldMk cId="2960297493" sldId="2868"/>
            <ac:picMk id="6" creationId="{E7D89E17-0ABD-463E-A650-0CE8CF98DAE4}"/>
          </ac:picMkLst>
        </pc:picChg>
        <pc:picChg chg="add del mod">
          <ac:chgData name="Kirkham, Anthony" userId="45072950-7069-404a-a1f4-99f4692c50f5" providerId="ADAL" clId="{7D11467E-044D-4FBC-AFE0-7D156BFD9D81}" dt="2020-05-20T02:13:28.433" v="1492" actId="478"/>
          <ac:picMkLst>
            <pc:docMk/>
            <pc:sldMk cId="2960297493" sldId="2868"/>
            <ac:picMk id="8" creationId="{AF7F78AA-9CA9-45B9-A6D1-FA25BD3B0747}"/>
          </ac:picMkLst>
        </pc:picChg>
      </pc:sldChg>
      <pc:sldChg chg="delSp">
        <pc:chgData name="Kirkham, Anthony" userId="45072950-7069-404a-a1f4-99f4692c50f5" providerId="ADAL" clId="{7D11467E-044D-4FBC-AFE0-7D156BFD9D81}" dt="2020-05-19T04:48:37.349" v="1335" actId="478"/>
        <pc:sldMkLst>
          <pc:docMk/>
          <pc:sldMk cId="3775392504" sldId="2871"/>
        </pc:sldMkLst>
        <pc:picChg chg="del">
          <ac:chgData name="Kirkham, Anthony" userId="45072950-7069-404a-a1f4-99f4692c50f5" providerId="ADAL" clId="{7D11467E-044D-4FBC-AFE0-7D156BFD9D81}" dt="2020-05-19T04:48:37.349" v="1335" actId="478"/>
          <ac:picMkLst>
            <pc:docMk/>
            <pc:sldMk cId="3775392504" sldId="2871"/>
            <ac:picMk id="3" creationId="{5724250C-7B68-4600-A430-B5636370F71F}"/>
          </ac:picMkLst>
        </pc:picChg>
      </pc:sldChg>
      <pc:sldChg chg="delSp modSp">
        <pc:chgData name="Kirkham, Anthony" userId="45072950-7069-404a-a1f4-99f4692c50f5" providerId="ADAL" clId="{7D11467E-044D-4FBC-AFE0-7D156BFD9D81}" dt="2020-05-20T02:10:24.734" v="1480" actId="20577"/>
        <pc:sldMkLst>
          <pc:docMk/>
          <pc:sldMk cId="3550472926" sldId="2872"/>
        </pc:sldMkLst>
        <pc:spChg chg="mod">
          <ac:chgData name="Kirkham, Anthony" userId="45072950-7069-404a-a1f4-99f4692c50f5" providerId="ADAL" clId="{7D11467E-044D-4FBC-AFE0-7D156BFD9D81}" dt="2020-05-20T02:10:24.734" v="1480" actId="20577"/>
          <ac:spMkLst>
            <pc:docMk/>
            <pc:sldMk cId="3550472926" sldId="2872"/>
            <ac:spMk id="5" creationId="{69885A50-65B0-4167-AC64-B2C811AB1D4B}"/>
          </ac:spMkLst>
        </pc:spChg>
        <pc:picChg chg="del">
          <ac:chgData name="Kirkham, Anthony" userId="45072950-7069-404a-a1f4-99f4692c50f5" providerId="ADAL" clId="{7D11467E-044D-4FBC-AFE0-7D156BFD9D81}" dt="2020-05-19T04:48:39.573" v="1336" actId="478"/>
          <ac:picMkLst>
            <pc:docMk/>
            <pc:sldMk cId="3550472926" sldId="2872"/>
            <ac:picMk id="3" creationId="{5724250C-7B68-4600-A430-B5636370F71F}"/>
          </ac:picMkLst>
        </pc:picChg>
      </pc:sldChg>
      <pc:sldChg chg="delSp modSp">
        <pc:chgData name="Kirkham, Anthony" userId="45072950-7069-404a-a1f4-99f4692c50f5" providerId="ADAL" clId="{7D11467E-044D-4FBC-AFE0-7D156BFD9D81}" dt="2020-05-20T02:06:59.528" v="1450" actId="20577"/>
        <pc:sldMkLst>
          <pc:docMk/>
          <pc:sldMk cId="2189044836" sldId="2873"/>
        </pc:sldMkLst>
        <pc:spChg chg="mod">
          <ac:chgData name="Kirkham, Anthony" userId="45072950-7069-404a-a1f4-99f4692c50f5" providerId="ADAL" clId="{7D11467E-044D-4FBC-AFE0-7D156BFD9D81}" dt="2020-05-20T02:06:59.528" v="1450" actId="20577"/>
          <ac:spMkLst>
            <pc:docMk/>
            <pc:sldMk cId="2189044836" sldId="2873"/>
            <ac:spMk id="5" creationId="{69885A50-65B0-4167-AC64-B2C811AB1D4B}"/>
          </ac:spMkLst>
        </pc:spChg>
        <pc:picChg chg="del">
          <ac:chgData name="Kirkham, Anthony" userId="45072950-7069-404a-a1f4-99f4692c50f5" providerId="ADAL" clId="{7D11467E-044D-4FBC-AFE0-7D156BFD9D81}" dt="2020-05-19T04:47:27.275" v="1327" actId="478"/>
          <ac:picMkLst>
            <pc:docMk/>
            <pc:sldMk cId="2189044836" sldId="2873"/>
            <ac:picMk id="3" creationId="{5724250C-7B68-4600-A430-B5636370F71F}"/>
          </ac:picMkLst>
        </pc:picChg>
      </pc:sldChg>
      <pc:sldChg chg="delSp modSp">
        <pc:chgData name="Kirkham, Anthony" userId="45072950-7069-404a-a1f4-99f4692c50f5" providerId="ADAL" clId="{7D11467E-044D-4FBC-AFE0-7D156BFD9D81}" dt="2020-05-19T04:48:32.411" v="1334" actId="478"/>
        <pc:sldMkLst>
          <pc:docMk/>
          <pc:sldMk cId="680280825" sldId="2875"/>
        </pc:sldMkLst>
        <pc:spChg chg="mod">
          <ac:chgData name="Kirkham, Anthony" userId="45072950-7069-404a-a1f4-99f4692c50f5" providerId="ADAL" clId="{7D11467E-044D-4FBC-AFE0-7D156BFD9D81}" dt="2020-05-19T03:07:41.438" v="1150" actId="20577"/>
          <ac:spMkLst>
            <pc:docMk/>
            <pc:sldMk cId="680280825" sldId="2875"/>
            <ac:spMk id="5" creationId="{69885A50-65B0-4167-AC64-B2C811AB1D4B}"/>
          </ac:spMkLst>
        </pc:spChg>
        <pc:picChg chg="del">
          <ac:chgData name="Kirkham, Anthony" userId="45072950-7069-404a-a1f4-99f4692c50f5" providerId="ADAL" clId="{7D11467E-044D-4FBC-AFE0-7D156BFD9D81}" dt="2020-05-19T04:48:32.411" v="1334" actId="478"/>
          <ac:picMkLst>
            <pc:docMk/>
            <pc:sldMk cId="680280825" sldId="2875"/>
            <ac:picMk id="3" creationId="{5724250C-7B68-4600-A430-B5636370F71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B0D18-34AD-47A1-ADC9-2243ACA17A3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ABDB6F-7818-47E5-9EAF-9EBF0FB60C24}">
      <dgm:prSet/>
      <dgm:spPr/>
      <dgm:t>
        <a:bodyPr/>
        <a:lstStyle/>
        <a:p>
          <a:r>
            <a:rPr lang="en-US" b="1" dirty="0">
              <a:solidFill>
                <a:schemeClr val="bg1"/>
              </a:solidFill>
            </a:rPr>
            <a:t>Explain how to use the Prepare phase day by day agenda</a:t>
          </a:r>
        </a:p>
      </dgm:t>
    </dgm:pt>
    <dgm:pt modelId="{593CC6F8-C26D-4FF4-A1CA-9315FA773B06}" type="parTrans" cxnId="{1F8E790C-414E-4A9E-A487-423608E57705}">
      <dgm:prSet/>
      <dgm:spPr/>
      <dgm:t>
        <a:bodyPr/>
        <a:lstStyle/>
        <a:p>
          <a:endParaRPr lang="en-US"/>
        </a:p>
      </dgm:t>
    </dgm:pt>
    <dgm:pt modelId="{2A1FDF6E-55B1-47CF-A286-5322A23603F4}" type="sibTrans" cxnId="{1F8E790C-414E-4A9E-A487-423608E57705}">
      <dgm:prSet/>
      <dgm:spPr/>
      <dgm:t>
        <a:bodyPr/>
        <a:lstStyle/>
        <a:p>
          <a:endParaRPr lang="en-US"/>
        </a:p>
      </dgm:t>
    </dgm:pt>
    <dgm:pt modelId="{8DC69AF2-8552-4DD7-B6A5-6A7A30DAAC02}">
      <dgm:prSet/>
      <dgm:spPr/>
      <dgm:t>
        <a:bodyPr/>
        <a:lstStyle/>
        <a:p>
          <a:r>
            <a:rPr lang="en-US" b="1" dirty="0">
              <a:solidFill>
                <a:schemeClr val="bg1"/>
              </a:solidFill>
            </a:rPr>
            <a:t>Provide some tips to help setup a best practice Prepare phase</a:t>
          </a:r>
        </a:p>
      </dgm:t>
    </dgm:pt>
    <dgm:pt modelId="{6B0BCE11-ED0D-45CB-BA68-24A3089858C8}" type="parTrans" cxnId="{8BC199C1-2F84-431A-99D0-6A29CA6BC577}">
      <dgm:prSet/>
      <dgm:spPr/>
      <dgm:t>
        <a:bodyPr/>
        <a:lstStyle/>
        <a:p>
          <a:endParaRPr lang="en-US"/>
        </a:p>
      </dgm:t>
    </dgm:pt>
    <dgm:pt modelId="{81B123CE-FCC2-4654-BDFC-3D6A0D9E0797}" type="sibTrans" cxnId="{8BC199C1-2F84-431A-99D0-6A29CA6BC577}">
      <dgm:prSet/>
      <dgm:spPr/>
      <dgm:t>
        <a:bodyPr/>
        <a:lstStyle/>
        <a:p>
          <a:endParaRPr lang="en-US"/>
        </a:p>
      </dgm:t>
    </dgm:pt>
    <dgm:pt modelId="{AAE41DA1-CC8D-415F-9044-60DFCE337CE4}" type="pres">
      <dgm:prSet presAssocID="{35DB0D18-34AD-47A1-ADC9-2243ACA17A35}" presName="root" presStyleCnt="0">
        <dgm:presLayoutVars>
          <dgm:dir/>
          <dgm:resizeHandles val="exact"/>
        </dgm:presLayoutVars>
      </dgm:prSet>
      <dgm:spPr/>
    </dgm:pt>
    <dgm:pt modelId="{34483713-744B-4DFB-87E3-3BF746C031A7}" type="pres">
      <dgm:prSet presAssocID="{7DABDB6F-7818-47E5-9EAF-9EBF0FB60C24}" presName="compNode" presStyleCnt="0"/>
      <dgm:spPr/>
    </dgm:pt>
    <dgm:pt modelId="{84FC3DD1-9526-4ED8-B5CE-562664AA5469}" type="pres">
      <dgm:prSet presAssocID="{7DABDB6F-7818-47E5-9EAF-9EBF0FB60C24}" presName="bgRect" presStyleLbl="bgShp" presStyleIdx="0" presStyleCnt="2"/>
      <dgm:spPr/>
    </dgm:pt>
    <dgm:pt modelId="{CADFBDB9-7A6E-4398-82A1-3B564F985822}" type="pres">
      <dgm:prSet presAssocID="{7DABDB6F-7818-47E5-9EAF-9EBF0FB60C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D17E8F3-94C1-46B3-BF76-0C8105BC2A06}" type="pres">
      <dgm:prSet presAssocID="{7DABDB6F-7818-47E5-9EAF-9EBF0FB60C24}" presName="spaceRect" presStyleCnt="0"/>
      <dgm:spPr/>
    </dgm:pt>
    <dgm:pt modelId="{31908153-9F65-4A67-96BF-5319EB110F4A}" type="pres">
      <dgm:prSet presAssocID="{7DABDB6F-7818-47E5-9EAF-9EBF0FB60C24}" presName="parTx" presStyleLbl="revTx" presStyleIdx="0" presStyleCnt="2">
        <dgm:presLayoutVars>
          <dgm:chMax val="0"/>
          <dgm:chPref val="0"/>
        </dgm:presLayoutVars>
      </dgm:prSet>
      <dgm:spPr/>
    </dgm:pt>
    <dgm:pt modelId="{344FD5E3-8212-4B33-A259-E878FF0EABC3}" type="pres">
      <dgm:prSet presAssocID="{2A1FDF6E-55B1-47CF-A286-5322A23603F4}" presName="sibTrans" presStyleCnt="0"/>
      <dgm:spPr/>
    </dgm:pt>
    <dgm:pt modelId="{EE205E94-91E0-405C-9B04-2B8E5A89FFE4}" type="pres">
      <dgm:prSet presAssocID="{8DC69AF2-8552-4DD7-B6A5-6A7A30DAAC02}" presName="compNode" presStyleCnt="0"/>
      <dgm:spPr/>
    </dgm:pt>
    <dgm:pt modelId="{07287BF8-DB03-4725-93A6-0772871AD4FB}" type="pres">
      <dgm:prSet presAssocID="{8DC69AF2-8552-4DD7-B6A5-6A7A30DAAC02}" presName="bgRect" presStyleLbl="bgShp" presStyleIdx="1" presStyleCnt="2"/>
      <dgm:spPr/>
    </dgm:pt>
    <dgm:pt modelId="{96DFDD6E-A24B-47FB-89A8-F6FAEAC71C05}" type="pres">
      <dgm:prSet presAssocID="{8DC69AF2-8552-4DD7-B6A5-6A7A30DAAC0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7DA2F3D-1979-41D7-A1BB-39F33C2E002C}" type="pres">
      <dgm:prSet presAssocID="{8DC69AF2-8552-4DD7-B6A5-6A7A30DAAC02}" presName="spaceRect" presStyleCnt="0"/>
      <dgm:spPr/>
    </dgm:pt>
    <dgm:pt modelId="{CA978904-AE73-4114-BC4A-1105D0B4A492}" type="pres">
      <dgm:prSet presAssocID="{8DC69AF2-8552-4DD7-B6A5-6A7A30DAAC02}" presName="parTx" presStyleLbl="revTx" presStyleIdx="1" presStyleCnt="2">
        <dgm:presLayoutVars>
          <dgm:chMax val="0"/>
          <dgm:chPref val="0"/>
        </dgm:presLayoutVars>
      </dgm:prSet>
      <dgm:spPr/>
    </dgm:pt>
  </dgm:ptLst>
  <dgm:cxnLst>
    <dgm:cxn modelId="{1F8E790C-414E-4A9E-A487-423608E57705}" srcId="{35DB0D18-34AD-47A1-ADC9-2243ACA17A35}" destId="{7DABDB6F-7818-47E5-9EAF-9EBF0FB60C24}" srcOrd="0" destOrd="0" parTransId="{593CC6F8-C26D-4FF4-A1CA-9315FA773B06}" sibTransId="{2A1FDF6E-55B1-47CF-A286-5322A23603F4}"/>
    <dgm:cxn modelId="{895D612D-681B-43DC-AF0F-E6E507FD13AF}" type="presOf" srcId="{35DB0D18-34AD-47A1-ADC9-2243ACA17A35}" destId="{AAE41DA1-CC8D-415F-9044-60DFCE337CE4}" srcOrd="0" destOrd="0" presId="urn:microsoft.com/office/officeart/2018/2/layout/IconVerticalSolidList"/>
    <dgm:cxn modelId="{7B5BE559-841A-4F53-801E-C5D47553ACF0}" type="presOf" srcId="{7DABDB6F-7818-47E5-9EAF-9EBF0FB60C24}" destId="{31908153-9F65-4A67-96BF-5319EB110F4A}" srcOrd="0" destOrd="0" presId="urn:microsoft.com/office/officeart/2018/2/layout/IconVerticalSolidList"/>
    <dgm:cxn modelId="{8BC199C1-2F84-431A-99D0-6A29CA6BC577}" srcId="{35DB0D18-34AD-47A1-ADC9-2243ACA17A35}" destId="{8DC69AF2-8552-4DD7-B6A5-6A7A30DAAC02}" srcOrd="1" destOrd="0" parTransId="{6B0BCE11-ED0D-45CB-BA68-24A3089858C8}" sibTransId="{81B123CE-FCC2-4654-BDFC-3D6A0D9E0797}"/>
    <dgm:cxn modelId="{836BAFF3-B9E1-46A5-82EC-C2FB415E5D30}" type="presOf" srcId="{8DC69AF2-8552-4DD7-B6A5-6A7A30DAAC02}" destId="{CA978904-AE73-4114-BC4A-1105D0B4A492}" srcOrd="0" destOrd="0" presId="urn:microsoft.com/office/officeart/2018/2/layout/IconVerticalSolidList"/>
    <dgm:cxn modelId="{064A48B5-55D7-48DC-A974-CC427D7F532E}" type="presParOf" srcId="{AAE41DA1-CC8D-415F-9044-60DFCE337CE4}" destId="{34483713-744B-4DFB-87E3-3BF746C031A7}" srcOrd="0" destOrd="0" presId="urn:microsoft.com/office/officeart/2018/2/layout/IconVerticalSolidList"/>
    <dgm:cxn modelId="{A9DCE907-C7B6-4C83-AF4E-9151EC7A4380}" type="presParOf" srcId="{34483713-744B-4DFB-87E3-3BF746C031A7}" destId="{84FC3DD1-9526-4ED8-B5CE-562664AA5469}" srcOrd="0" destOrd="0" presId="urn:microsoft.com/office/officeart/2018/2/layout/IconVerticalSolidList"/>
    <dgm:cxn modelId="{C117C587-8E0F-4831-924A-044908F49632}" type="presParOf" srcId="{34483713-744B-4DFB-87E3-3BF746C031A7}" destId="{CADFBDB9-7A6E-4398-82A1-3B564F985822}" srcOrd="1" destOrd="0" presId="urn:microsoft.com/office/officeart/2018/2/layout/IconVerticalSolidList"/>
    <dgm:cxn modelId="{5C0227F9-B908-42A4-B470-F5F7211E26BC}" type="presParOf" srcId="{34483713-744B-4DFB-87E3-3BF746C031A7}" destId="{2D17E8F3-94C1-46B3-BF76-0C8105BC2A06}" srcOrd="2" destOrd="0" presId="urn:microsoft.com/office/officeart/2018/2/layout/IconVerticalSolidList"/>
    <dgm:cxn modelId="{1C140575-4E8D-4271-BC30-72F396153F88}" type="presParOf" srcId="{34483713-744B-4DFB-87E3-3BF746C031A7}" destId="{31908153-9F65-4A67-96BF-5319EB110F4A}" srcOrd="3" destOrd="0" presId="urn:microsoft.com/office/officeart/2018/2/layout/IconVerticalSolidList"/>
    <dgm:cxn modelId="{984EA85C-8663-4753-B4A0-C6E904347525}" type="presParOf" srcId="{AAE41DA1-CC8D-415F-9044-60DFCE337CE4}" destId="{344FD5E3-8212-4B33-A259-E878FF0EABC3}" srcOrd="1" destOrd="0" presId="urn:microsoft.com/office/officeart/2018/2/layout/IconVerticalSolidList"/>
    <dgm:cxn modelId="{69D98326-326D-438C-B5FD-7265E975C87D}" type="presParOf" srcId="{AAE41DA1-CC8D-415F-9044-60DFCE337CE4}" destId="{EE205E94-91E0-405C-9B04-2B8E5A89FFE4}" srcOrd="2" destOrd="0" presId="urn:microsoft.com/office/officeart/2018/2/layout/IconVerticalSolidList"/>
    <dgm:cxn modelId="{7AA27DA8-F266-40EF-A623-D367CEE1A68B}" type="presParOf" srcId="{EE205E94-91E0-405C-9B04-2B8E5A89FFE4}" destId="{07287BF8-DB03-4725-93A6-0772871AD4FB}" srcOrd="0" destOrd="0" presId="urn:microsoft.com/office/officeart/2018/2/layout/IconVerticalSolidList"/>
    <dgm:cxn modelId="{D53AA78F-B928-413D-9BD3-9B6D1CC64E7A}" type="presParOf" srcId="{EE205E94-91E0-405C-9B04-2B8E5A89FFE4}" destId="{96DFDD6E-A24B-47FB-89A8-F6FAEAC71C05}" srcOrd="1" destOrd="0" presId="urn:microsoft.com/office/officeart/2018/2/layout/IconVerticalSolidList"/>
    <dgm:cxn modelId="{E7C45B30-CCF5-483D-95A8-2A4B111BD270}" type="presParOf" srcId="{EE205E94-91E0-405C-9B04-2B8E5A89FFE4}" destId="{D7DA2F3D-1979-41D7-A1BB-39F33C2E002C}" srcOrd="2" destOrd="0" presId="urn:microsoft.com/office/officeart/2018/2/layout/IconVerticalSolidList"/>
    <dgm:cxn modelId="{FED95573-AB44-47C8-8B8D-0820AB4B82EC}" type="presParOf" srcId="{EE205E94-91E0-405C-9B04-2B8E5A89FFE4}" destId="{CA978904-AE73-4114-BC4A-1105D0B4A4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3DD1-9526-4ED8-B5CE-562664AA5469}">
      <dsp:nvSpPr>
        <dsp:cNvPr id="0" name=""/>
        <dsp:cNvSpPr/>
      </dsp:nvSpPr>
      <dsp:spPr>
        <a:xfrm>
          <a:off x="0" y="613514"/>
          <a:ext cx="8354291" cy="11326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FBDB9-7A6E-4398-82A1-3B564F985822}">
      <dsp:nvSpPr>
        <dsp:cNvPr id="0" name=""/>
        <dsp:cNvSpPr/>
      </dsp:nvSpPr>
      <dsp:spPr>
        <a:xfrm>
          <a:off x="342624" y="868358"/>
          <a:ext cx="622952" cy="622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6350" cap="sq" cmpd="sng" algn="ctr">
          <a:noFill/>
          <a:prstDash val="solid"/>
        </a:ln>
        <a:effectLst/>
      </dsp:spPr>
      <dsp:style>
        <a:lnRef idx="2">
          <a:scrgbClr r="0" g="0" b="0"/>
        </a:lnRef>
        <a:fillRef idx="1">
          <a:scrgbClr r="0" g="0" b="0"/>
        </a:fillRef>
        <a:effectRef idx="0">
          <a:scrgbClr r="0" g="0" b="0"/>
        </a:effectRef>
        <a:fontRef idx="minor">
          <a:schemeClr val="lt1"/>
        </a:fontRef>
      </dsp:style>
    </dsp:sp>
    <dsp:sp modelId="{31908153-9F65-4A67-96BF-5319EB110F4A}">
      <dsp:nvSpPr>
        <dsp:cNvPr id="0" name=""/>
        <dsp:cNvSpPr/>
      </dsp:nvSpPr>
      <dsp:spPr>
        <a:xfrm>
          <a:off x="1308201" y="613514"/>
          <a:ext cx="7046089" cy="11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71" tIns="119871" rIns="119871" bIns="119871"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Explain how to use the Prepare phase day by day agenda</a:t>
          </a:r>
        </a:p>
      </dsp:txBody>
      <dsp:txXfrm>
        <a:off x="1308201" y="613514"/>
        <a:ext cx="7046089" cy="1132641"/>
      </dsp:txXfrm>
    </dsp:sp>
    <dsp:sp modelId="{07287BF8-DB03-4725-93A6-0772871AD4FB}">
      <dsp:nvSpPr>
        <dsp:cNvPr id="0" name=""/>
        <dsp:cNvSpPr/>
      </dsp:nvSpPr>
      <dsp:spPr>
        <a:xfrm>
          <a:off x="0" y="2029316"/>
          <a:ext cx="8354291" cy="11326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FDD6E-A24B-47FB-89A8-F6FAEAC71C05}">
      <dsp:nvSpPr>
        <dsp:cNvPr id="0" name=""/>
        <dsp:cNvSpPr/>
      </dsp:nvSpPr>
      <dsp:spPr>
        <a:xfrm>
          <a:off x="342624" y="2284160"/>
          <a:ext cx="622952" cy="622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6350" cap="sq" cmpd="sng" algn="ctr">
          <a:noFill/>
          <a:prstDash val="solid"/>
        </a:ln>
        <a:effectLst/>
      </dsp:spPr>
      <dsp:style>
        <a:lnRef idx="2">
          <a:scrgbClr r="0" g="0" b="0"/>
        </a:lnRef>
        <a:fillRef idx="1">
          <a:scrgbClr r="0" g="0" b="0"/>
        </a:fillRef>
        <a:effectRef idx="0">
          <a:scrgbClr r="0" g="0" b="0"/>
        </a:effectRef>
        <a:fontRef idx="minor">
          <a:schemeClr val="lt1"/>
        </a:fontRef>
      </dsp:style>
    </dsp:sp>
    <dsp:sp modelId="{CA978904-AE73-4114-BC4A-1105D0B4A492}">
      <dsp:nvSpPr>
        <dsp:cNvPr id="0" name=""/>
        <dsp:cNvSpPr/>
      </dsp:nvSpPr>
      <dsp:spPr>
        <a:xfrm>
          <a:off x="1308201" y="2029316"/>
          <a:ext cx="7046089" cy="11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71" tIns="119871" rIns="119871" bIns="119871"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Provide some tips to help setup a best practice Prepare phase</a:t>
          </a:r>
        </a:p>
      </dsp:txBody>
      <dsp:txXfrm>
        <a:off x="1308201" y="2029316"/>
        <a:ext cx="7046089" cy="11326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1/13/2021</a:t>
            </a:fld>
            <a:endParaRPr lang="en-US" dirty="0">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charset="0"/>
                <a:cs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charset="0"/>
                <a:ea typeface="Calibri" charset="0"/>
                <a:cs typeface="Calibri" charset="0"/>
              </a:defRPr>
            </a:lvl1pPr>
          </a:lstStyle>
          <a:p>
            <a:fld id="{4B98D73F-55EB-4C56-BE5C-F8B23998FF48}" type="datetimeFigureOut">
              <a:rPr lang="en-US" smtClean="0"/>
              <a:pPr/>
              <a:t>1/13/2021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charset="0"/>
                <a:cs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charset="0"/>
                <a:ea typeface="Calibri" charset="0"/>
                <a:cs typeface="Calibri" charset="0"/>
              </a:defRPr>
            </a:lvl1pPr>
          </a:lstStyle>
          <a:p>
            <a:fld id="{723E5092-789D-46B2-ACFC-5823A47F3CD3}" type="slidenum">
              <a:rPr lang="en-US" smtClean="0"/>
              <a:pPr/>
              <a:t>‹#›</a:t>
            </a:fld>
            <a:endParaRPr lang="en-US" dirty="0"/>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charset="0"/>
        <a:ea typeface="Calibri" charset="0"/>
        <a:cs typeface="Calibri" charset="0"/>
      </a:defRPr>
    </a:lvl1pPr>
    <a:lvl2pPr marL="457200" algn="l" defTabSz="914400" rtl="0" eaLnBrk="1" latinLnBrk="0" hangingPunct="1">
      <a:defRPr sz="1200" kern="1200">
        <a:solidFill>
          <a:schemeClr val="tx1"/>
        </a:solidFill>
        <a:latin typeface="Calibri" charset="0"/>
        <a:ea typeface="Calibri" charset="0"/>
        <a:cs typeface="Calibri" charset="0"/>
      </a:defRPr>
    </a:lvl2pPr>
    <a:lvl3pPr marL="914400" algn="l" defTabSz="914400" rtl="0" eaLnBrk="1" latinLnBrk="0" hangingPunct="1">
      <a:defRPr sz="1200" kern="1200">
        <a:solidFill>
          <a:schemeClr val="tx1"/>
        </a:solidFill>
        <a:latin typeface="Calibri" charset="0"/>
        <a:ea typeface="Calibri" charset="0"/>
        <a:cs typeface="Calibri" charset="0"/>
      </a:defRPr>
    </a:lvl3pPr>
    <a:lvl4pPr marL="1371600" algn="l" defTabSz="914400" rtl="0" eaLnBrk="1" latinLnBrk="0" hangingPunct="1">
      <a:defRPr sz="1200" kern="1200">
        <a:solidFill>
          <a:schemeClr val="tx1"/>
        </a:solidFill>
        <a:latin typeface="Calibri" charset="0"/>
        <a:ea typeface="Calibri" charset="0"/>
        <a:cs typeface="Calibri" charset="0"/>
      </a:defRPr>
    </a:lvl4pPr>
    <a:lvl5pPr marL="1828800" algn="l" defTabSz="914400" rtl="0" eaLnBrk="1" latinLnBrk="0" hangingPunct="1">
      <a:defRPr sz="1200" kern="1200">
        <a:solidFill>
          <a:schemeClr val="tx1"/>
        </a:solidFill>
        <a:latin typeface="Calibri" charset="0"/>
        <a:ea typeface="Calibri" charset="0"/>
        <a:cs typeface="Calibri" charset="0"/>
      </a:defRPr>
    </a:lvl5pPr>
    <a:lvl6pPr marL="2286000" algn="l" defTabSz="914400" rtl="0" eaLnBrk="1" latinLnBrk="0" hangingPunct="1">
      <a:defRPr sz="1200" kern="1200" baseline="0">
        <a:solidFill>
          <a:schemeClr val="tx1"/>
        </a:solidFill>
        <a:latin typeface="Calibri" charset="0"/>
        <a:ea typeface="Calibri" charset="0"/>
        <a:cs typeface="Calibri" charset="0"/>
      </a:defRPr>
    </a:lvl6pPr>
    <a:lvl7pPr marL="2743200" algn="l" defTabSz="914400" rtl="0" eaLnBrk="1" latinLnBrk="0" hangingPunct="1">
      <a:defRPr sz="1200" kern="1200" baseline="0">
        <a:solidFill>
          <a:schemeClr val="tx1"/>
        </a:solidFill>
        <a:latin typeface="Calibri" charset="0"/>
        <a:ea typeface="Calibri" charset="0"/>
        <a:cs typeface="Calibri" charset="0"/>
      </a:defRPr>
    </a:lvl7pPr>
    <a:lvl8pPr marL="3200400" algn="l" defTabSz="914400" rtl="0" eaLnBrk="1" latinLnBrk="0" hangingPunct="1">
      <a:defRPr sz="1200" kern="1200" baseline="0">
        <a:solidFill>
          <a:schemeClr val="tx1"/>
        </a:solidFill>
        <a:latin typeface="Calibri" charset="0"/>
        <a:ea typeface="Calibri" charset="0"/>
        <a:cs typeface="Calibri" charset="0"/>
      </a:defRPr>
    </a:lvl8pPr>
    <a:lvl9pPr marL="3657600" algn="l" defTabSz="914400" rtl="0" eaLnBrk="1" latinLnBrk="0" hangingPunct="1">
      <a:defRPr sz="1200" kern="1200" baseline="0">
        <a:solidFill>
          <a:schemeClr val="tx1"/>
        </a:solidFill>
        <a:latin typeface="Calibri" charset="0"/>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a:t>
            </a:fld>
            <a:endParaRPr lang="en-US" dirty="0"/>
          </a:p>
        </p:txBody>
      </p:sp>
      <p:sp>
        <p:nvSpPr>
          <p:cNvPr id="5" name="Footer Placeholder 4">
            <a:extLst>
              <a:ext uri="{FF2B5EF4-FFF2-40B4-BE49-F238E27FC236}">
                <a16:creationId xmlns:a16="http://schemas.microsoft.com/office/drawing/2014/main" id="{8145FF4D-2E7E-44F7-892D-506F486797A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87936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3E5092-789D-46B2-ACFC-5823A47F3CD3}" type="slidenum">
              <a:rPr lang="en-US" smtClean="0"/>
              <a:pPr/>
              <a:t>10</a:t>
            </a:fld>
            <a:endParaRPr lang="en-US" dirty="0"/>
          </a:p>
        </p:txBody>
      </p:sp>
    </p:spTree>
    <p:extLst>
      <p:ext uri="{BB962C8B-B14F-4D97-AF65-F5344CB8AC3E}">
        <p14:creationId xmlns:p14="http://schemas.microsoft.com/office/powerpoint/2010/main" val="56557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3E5092-789D-46B2-ACFC-5823A47F3CD3}" type="slidenum">
              <a:rPr lang="en-US" smtClean="0"/>
              <a:pPr/>
              <a:t>11</a:t>
            </a:fld>
            <a:endParaRPr lang="en-US" dirty="0"/>
          </a:p>
        </p:txBody>
      </p:sp>
    </p:spTree>
    <p:extLst>
      <p:ext uri="{BB962C8B-B14F-4D97-AF65-F5344CB8AC3E}">
        <p14:creationId xmlns:p14="http://schemas.microsoft.com/office/powerpoint/2010/main" val="129511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3E5092-789D-46B2-ACFC-5823A47F3CD3}" type="slidenum">
              <a:rPr lang="en-US" smtClean="0"/>
              <a:pPr/>
              <a:t>2</a:t>
            </a:fld>
            <a:endParaRPr lang="en-US" dirty="0"/>
          </a:p>
        </p:txBody>
      </p:sp>
    </p:spTree>
    <p:extLst>
      <p:ext uri="{BB962C8B-B14F-4D97-AF65-F5344CB8AC3E}">
        <p14:creationId xmlns:p14="http://schemas.microsoft.com/office/powerpoint/2010/main" val="50663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55"/>
              </a:solidFill>
              <a:effectLst/>
              <a:uLnTx/>
              <a:uFillTx/>
              <a:latin typeface="Calibri" charset="0"/>
              <a:cs typeface="Calibri"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E5092-789D-46B2-ACFC-5823A47F3CD3}" type="slidenum">
              <a:rPr kumimoji="0" lang="en-US" sz="1200" b="0" i="0" u="none" strike="noStrike" kern="1200" cap="none" spc="0" normalizeH="0" baseline="0" noProof="0" smtClean="0">
                <a:ln>
                  <a:noFill/>
                </a:ln>
                <a:solidFill>
                  <a:srgbClr val="1F2555"/>
                </a:solidFill>
                <a:effectLst/>
                <a:uLnTx/>
                <a:uFillTx/>
                <a:latin typeface="Calibri" charset="0"/>
                <a:cs typeface="Calibri"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F2555"/>
              </a:solidFill>
              <a:effectLst/>
              <a:uLnTx/>
              <a:uFillTx/>
              <a:latin typeface="Calibri" charset="0"/>
              <a:cs typeface="Calibri" charset="0"/>
            </a:endParaRPr>
          </a:p>
        </p:txBody>
      </p:sp>
    </p:spTree>
    <p:extLst>
      <p:ext uri="{BB962C8B-B14F-4D97-AF65-F5344CB8AC3E}">
        <p14:creationId xmlns:p14="http://schemas.microsoft.com/office/powerpoint/2010/main" val="343878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3E5092-789D-46B2-ACFC-5823A47F3CD3}" type="slidenum">
              <a:rPr lang="en-US" smtClean="0"/>
              <a:pPr/>
              <a:t>4</a:t>
            </a:fld>
            <a:endParaRPr lang="en-US" dirty="0"/>
          </a:p>
        </p:txBody>
      </p:sp>
    </p:spTree>
    <p:extLst>
      <p:ext uri="{BB962C8B-B14F-4D97-AF65-F5344CB8AC3E}">
        <p14:creationId xmlns:p14="http://schemas.microsoft.com/office/powerpoint/2010/main" val="316478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5</a:t>
            </a:fld>
            <a:endParaRPr lang="en-US" dirty="0"/>
          </a:p>
        </p:txBody>
      </p:sp>
    </p:spTree>
    <p:extLst>
      <p:ext uri="{BB962C8B-B14F-4D97-AF65-F5344CB8AC3E}">
        <p14:creationId xmlns:p14="http://schemas.microsoft.com/office/powerpoint/2010/main" val="195065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51FA8-A644-4DD6-B07E-4246C08F2B18}" type="slidenum">
              <a:rPr kumimoji="0" lang="en-US" sz="1200" b="0" i="0" u="none" strike="noStrike" kern="1200" cap="none" spc="0" normalizeH="0" baseline="0" noProof="0" smtClean="0">
                <a:ln>
                  <a:noFill/>
                </a:ln>
                <a:solidFill>
                  <a:srgbClr val="1F2555"/>
                </a:solidFill>
                <a:effectLst/>
                <a:uLnTx/>
                <a:uFillTx/>
                <a:latin typeface="Open Sans"/>
                <a:cs typeface="Calibri"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F2555"/>
              </a:solidFill>
              <a:effectLst/>
              <a:uLnTx/>
              <a:uFillTx/>
              <a:latin typeface="Open Sans"/>
              <a:cs typeface="Calibri" charset="0"/>
            </a:endParaRPr>
          </a:p>
        </p:txBody>
      </p:sp>
    </p:spTree>
    <p:extLst>
      <p:ext uri="{BB962C8B-B14F-4D97-AF65-F5344CB8AC3E}">
        <p14:creationId xmlns:p14="http://schemas.microsoft.com/office/powerpoint/2010/main" val="202940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3E5092-789D-46B2-ACFC-5823A47F3CD3}" type="slidenum">
              <a:rPr lang="en-US" smtClean="0"/>
              <a:pPr/>
              <a:t>7</a:t>
            </a:fld>
            <a:endParaRPr lang="en-US" dirty="0"/>
          </a:p>
        </p:txBody>
      </p:sp>
    </p:spTree>
    <p:extLst>
      <p:ext uri="{BB962C8B-B14F-4D97-AF65-F5344CB8AC3E}">
        <p14:creationId xmlns:p14="http://schemas.microsoft.com/office/powerpoint/2010/main" val="299990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8</a:t>
            </a:fld>
            <a:endParaRPr lang="en-US" dirty="0"/>
          </a:p>
        </p:txBody>
      </p:sp>
    </p:spTree>
    <p:extLst>
      <p:ext uri="{BB962C8B-B14F-4D97-AF65-F5344CB8AC3E}">
        <p14:creationId xmlns:p14="http://schemas.microsoft.com/office/powerpoint/2010/main" val="415694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3E5092-789D-46B2-ACFC-5823A47F3CD3}" type="slidenum">
              <a:rPr lang="en-US" smtClean="0"/>
              <a:pPr/>
              <a:t>9</a:t>
            </a:fld>
            <a:endParaRPr lang="en-US" dirty="0"/>
          </a:p>
        </p:txBody>
      </p:sp>
    </p:spTree>
    <p:extLst>
      <p:ext uri="{BB962C8B-B14F-4D97-AF65-F5344CB8AC3E}">
        <p14:creationId xmlns:p14="http://schemas.microsoft.com/office/powerpoint/2010/main" val="1681634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jpg"/><Relationship Id="rId1" Type="http://schemas.openxmlformats.org/officeDocument/2006/relationships/slideMaster" Target="../slideMasters/slideMaster3.xml"/><Relationship Id="rId5" Type="http://schemas.openxmlformats.org/officeDocument/2006/relationships/image" Target="../media/image23.jpg"/><Relationship Id="rId4" Type="http://schemas.openxmlformats.org/officeDocument/2006/relationships/image" Target="../media/image22.jp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1193413"/>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Rectangle 3"/>
          <p:cNvSpPr>
            <a:spLocks noChangeAspect="1"/>
          </p:cNvSpPr>
          <p:nvPr userDrawn="1"/>
        </p:nvSpPr>
        <p:spPr bwMode="hidden">
          <a:xfrm>
            <a:off x="0"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a:spLocks/>
          </p:cNvSpPr>
          <p:nvPr userDrawn="1"/>
        </p:nvSpPr>
        <p:spPr bwMode="hidden">
          <a:xfrm>
            <a:off x="1719072" y="3424428"/>
            <a:ext cx="7424928"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tx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chemeClr val="tx2"/>
                </a:solidFill>
              </a:defRPr>
            </a:lvl1pPr>
            <a:lvl2pPr marL="0" indent="0" algn="l">
              <a:spcBef>
                <a:spcPts val="0"/>
              </a:spcBef>
              <a:buNone/>
              <a:defRPr sz="1400">
                <a:solidFill>
                  <a:schemeClr val="tx2"/>
                </a:solidFill>
              </a:defRPr>
            </a:lvl2pPr>
            <a:lvl3pPr marL="0" indent="0" algn="l">
              <a:spcBef>
                <a:spcPts val="0"/>
              </a:spcBef>
              <a:buNone/>
              <a:defRPr sz="1400">
                <a:solidFill>
                  <a:schemeClr val="tx2"/>
                </a:solidFill>
              </a:defRPr>
            </a:lvl3pPr>
            <a:lvl4pPr marL="0" indent="0" algn="l">
              <a:spcBef>
                <a:spcPts val="0"/>
              </a:spcBef>
              <a:buNone/>
              <a:defRPr sz="1400">
                <a:solidFill>
                  <a:schemeClr val="tx2"/>
                </a:solidFill>
              </a:defRPr>
            </a:lvl4pPr>
            <a:lvl5pPr marL="0" indent="0" algn="l">
              <a:spcBef>
                <a:spcPts val="0"/>
              </a:spcBef>
              <a:buNone/>
              <a:defRPr sz="1400">
                <a:solidFill>
                  <a:schemeClr val="tx2"/>
                </a:solidFill>
              </a:defRPr>
            </a:lvl5pPr>
            <a:lvl6pPr marL="0" indent="0" algn="l">
              <a:spcBef>
                <a:spcPts val="0"/>
              </a:spcBef>
              <a:buNone/>
              <a:defRPr sz="1400">
                <a:solidFill>
                  <a:schemeClr val="tx2"/>
                </a:solidFill>
              </a:defRPr>
            </a:lvl6pPr>
            <a:lvl7pPr marL="0" indent="0" algn="l">
              <a:spcBef>
                <a:spcPts val="0"/>
              </a:spcBef>
              <a:buNone/>
              <a:defRPr sz="1400">
                <a:solidFill>
                  <a:schemeClr val="tx2"/>
                </a:solidFill>
              </a:defRPr>
            </a:lvl7pPr>
            <a:lvl8pPr marL="0" indent="0" algn="l">
              <a:spcBef>
                <a:spcPts val="0"/>
              </a:spcBef>
              <a:buNone/>
              <a:defRPr sz="1400">
                <a:solidFill>
                  <a:schemeClr val="tx2"/>
                </a:solidFill>
              </a:defRPr>
            </a:lvl8pPr>
            <a:lvl9pPr marL="0" indent="0" algn="l">
              <a:spcBef>
                <a:spcPts val="0"/>
              </a:spcBef>
              <a:buNone/>
              <a:defRPr sz="1400">
                <a:solidFill>
                  <a:schemeClr val="tx2"/>
                </a:solidFill>
              </a:defRPr>
            </a:lvl9pPr>
          </a:lstStyle>
          <a:p>
            <a:r>
              <a:rPr lang="en-US" dirty="0"/>
              <a:t>Optional 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72958" y="3659140"/>
            <a:ext cx="1374934" cy="1233585"/>
          </a:xfrm>
          <a:prstGeom prst="rect">
            <a:avLst/>
          </a:prstGeom>
        </p:spPr>
      </p:pic>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1867615" y="3658285"/>
            <a:ext cx="1427321" cy="1234440"/>
          </a:xfrm>
          <a:prstGeom prst="rect">
            <a:avLst/>
          </a:prstGeom>
        </p:spPr>
      </p:pic>
      <p:sp>
        <p:nvSpPr>
          <p:cNvPr id="10"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rgbClr val="7FD2D3"/>
                </a:solidFill>
              </a:rPr>
              <a:t>© </a:t>
            </a:r>
            <a:r>
              <a:rPr lang="is-IS" sz="600" dirty="0">
                <a:solidFill>
                  <a:srgbClr val="7FD2D3"/>
                </a:solidFill>
              </a:rPr>
              <a:t>2018</a:t>
            </a:r>
            <a:r>
              <a:rPr lang="en-US" sz="600" dirty="0">
                <a:solidFill>
                  <a:srgbClr val="7FD2D3"/>
                </a:solidFill>
              </a:rPr>
              <a:t> Pegasystems Inc</a:t>
            </a:r>
            <a:r>
              <a:rPr lang="en-US" sz="600" baseline="0" dirty="0">
                <a:solidFill>
                  <a:srgbClr val="7FD2D3"/>
                </a:solidFill>
              </a:rPr>
              <a:t>. CONFIDENTIAL</a:t>
            </a:r>
          </a:p>
        </p:txBody>
      </p:sp>
    </p:spTree>
    <p:extLst>
      <p:ext uri="{BB962C8B-B14F-4D97-AF65-F5344CB8AC3E}">
        <p14:creationId xmlns:p14="http://schemas.microsoft.com/office/powerpoint/2010/main" val="27599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CEAE4DFC-314E-8140-839C-266DE49BB9D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emplate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Arial 40pt Title</a:t>
            </a:r>
          </a:p>
        </p:txBody>
      </p:sp>
      <p:sp>
        <p:nvSpPr>
          <p:cNvPr id="3" name="Content Placeholder 2"/>
          <p:cNvSpPr>
            <a:spLocks noGrp="1"/>
          </p:cNvSpPr>
          <p:nvPr>
            <p:ph idx="1" hasCustomPrompt="1"/>
          </p:nvPr>
        </p:nvSpPr>
        <p:spPr>
          <a:xfrm>
            <a:off x="308611" y="740665"/>
            <a:ext cx="8354291" cy="3775472"/>
          </a:xfrm>
        </p:spPr>
        <p:txBody>
          <a:bodyPr/>
          <a:lstStyle>
            <a:lvl1pPr>
              <a:defRPr/>
            </a:lvl1pPr>
            <a:lvl2pPr>
              <a:defRPr/>
            </a:lvl2pPr>
            <a:lvl3pPr>
              <a:defRPr/>
            </a:lvl3pPr>
            <a:lvl4pPr>
              <a:defRPr/>
            </a:lvl4pPr>
            <a:lvl5pPr>
              <a:defRPr/>
            </a:lvl5pPr>
          </a:lstStyle>
          <a:p>
            <a:pPr lvl="0"/>
            <a:r>
              <a:rPr lang="en-US" dirty="0"/>
              <a:t>Arial 28pt</a:t>
            </a:r>
          </a:p>
          <a:p>
            <a:pPr lvl="1"/>
            <a:r>
              <a:rPr lang="en-US" dirty="0"/>
              <a:t>Arial 24pt</a:t>
            </a:r>
          </a:p>
          <a:p>
            <a:pPr lvl="2"/>
            <a:r>
              <a:rPr lang="en-US" dirty="0"/>
              <a:t>Arial 20pt</a:t>
            </a:r>
          </a:p>
          <a:p>
            <a:pPr lvl="3"/>
            <a:r>
              <a:rPr lang="en-US" dirty="0"/>
              <a:t>Arial 18pt</a:t>
            </a:r>
          </a:p>
          <a:p>
            <a:pPr lvl="4"/>
            <a:r>
              <a:rPr lang="en-US" dirty="0"/>
              <a:t>Arial 18pt</a:t>
            </a:r>
          </a:p>
        </p:txBody>
      </p:sp>
    </p:spTree>
    <p:extLst>
      <p:ext uri="{BB962C8B-B14F-4D97-AF65-F5344CB8AC3E}">
        <p14:creationId xmlns:p14="http://schemas.microsoft.com/office/powerpoint/2010/main" val="14929749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Slide title</a:t>
            </a:r>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372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_Half Photo Teal">
    <p:bg>
      <p:bgPr>
        <a:solidFill>
          <a:srgbClr val="00A6A7"/>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2" name="Title 1"/>
          <p:cNvSpPr>
            <a:spLocks noGrp="1"/>
          </p:cNvSpPr>
          <p:nvPr>
            <p:ph type="title" hasCustomPrompt="1"/>
          </p:nvPr>
        </p:nvSpPr>
        <p:spPr>
          <a:xfrm>
            <a:off x="365126" y="182880"/>
            <a:ext cx="4024313" cy="64008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p:nvPr>
        </p:nvSpPr>
        <p:spPr>
          <a:xfrm>
            <a:off x="365124" y="1098551"/>
            <a:ext cx="4024314" cy="3563938"/>
          </a:xfrm>
        </p:spPr>
        <p:txBody>
          <a:bodyPr rIns="9144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endParaRPr lang="en-US" dirty="0"/>
          </a:p>
        </p:txBody>
      </p:sp>
      <p:sp>
        <p:nvSpPr>
          <p:cNvPr id="15" name="Footer Placeholder 14"/>
          <p:cNvSpPr>
            <a:spLocks noGrp="1"/>
          </p:cNvSpPr>
          <p:nvPr>
            <p:ph type="ftr" sz="quarter" idx="16"/>
          </p:nvPr>
        </p:nvSpPr>
        <p:spPr/>
        <p:txBody>
          <a:bodyPr/>
          <a:lstStyle/>
          <a:p>
            <a:endParaRPr lang="en-US" dirty="0"/>
          </a:p>
        </p:txBody>
      </p:sp>
      <p:grpSp>
        <p:nvGrpSpPr>
          <p:cNvPr id="11" name="Group 10"/>
          <p:cNvGrpSpPr>
            <a:grpSpLocks noChangeAspect="1"/>
          </p:cNvGrpSpPr>
          <p:nvPr userDrawn="1"/>
        </p:nvGrpSpPr>
        <p:grpSpPr bwMode="invGray">
          <a:xfrm>
            <a:off x="114300" y="4880398"/>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1800" dirty="0"/>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grpSp>
      </p:grpSp>
      <p:sp>
        <p:nvSpPr>
          <p:cNvPr id="21" name="TextBox 20"/>
          <p:cNvSpPr txBox="1"/>
          <p:nvPr userDrawn="1"/>
        </p:nvSpPr>
        <p:spPr>
          <a:xfrm>
            <a:off x="8778874" y="4915646"/>
            <a:ext cx="216024" cy="216024"/>
          </a:xfrm>
          <a:prstGeom prst="rect">
            <a:avLst/>
          </a:prstGeom>
          <a:noFill/>
        </p:spPr>
        <p:txBody>
          <a:bodyPr wrap="none" lIns="0" tIns="0" rIns="0" bIns="0" rtlCol="0">
            <a:noAutofit/>
          </a:bodyPr>
          <a:lstStyle/>
          <a:p>
            <a:pPr marL="0" indent="0">
              <a:lnSpc>
                <a:spcPct val="100000"/>
              </a:lnSpc>
              <a:spcBef>
                <a:spcPts val="900"/>
              </a:spcBef>
              <a:buClr>
                <a:srgbClr val="00A6A7"/>
              </a:buClr>
              <a:buFont typeface="Calibri" pitchFamily="34" charset="0"/>
              <a:buNone/>
            </a:pPr>
            <a:fld id="{90443C0C-3842-40B7-82E8-6A34CD3E41BA}" type="slidenum">
              <a:rPr lang="en-US" sz="900" smtClean="0">
                <a:solidFill>
                  <a:schemeClr val="bg1"/>
                </a:solidFill>
              </a:rPr>
              <a:pPr marL="0" indent="0">
                <a:lnSpc>
                  <a:spcPct val="100000"/>
                </a:lnSpc>
                <a:spcBef>
                  <a:spcPts val="900"/>
                </a:spcBef>
                <a:buClr>
                  <a:srgbClr val="00A6A7"/>
                </a:buClr>
                <a:buFont typeface="Calibri" pitchFamily="34" charset="0"/>
                <a:buNone/>
              </a:pPr>
              <a:t>‹#›</a:t>
            </a:fld>
            <a:endParaRPr lang="en-US" sz="900" dirty="0">
              <a:solidFill>
                <a:schemeClr val="bg1"/>
              </a:solidFill>
            </a:endParaRPr>
          </a:p>
        </p:txBody>
      </p:sp>
    </p:spTree>
    <p:extLst>
      <p:ext uri="{BB962C8B-B14F-4D97-AF65-F5344CB8AC3E}">
        <p14:creationId xmlns:p14="http://schemas.microsoft.com/office/powerpoint/2010/main" val="5713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a:t>
            </a:r>
          </a:p>
        </p:txBody>
      </p:sp>
      <p:sp>
        <p:nvSpPr>
          <p:cNvPr id="8" name="Date Placeholder 7"/>
          <p:cNvSpPr>
            <a:spLocks noGrp="1"/>
          </p:cNvSpPr>
          <p:nvPr>
            <p:ph type="dt" sz="half" idx="10"/>
          </p:nvPr>
        </p:nvSpPr>
        <p:spPr/>
        <p:txBody>
          <a:bodyPr/>
          <a:lstStyle/>
          <a:p>
            <a:fld id="{295D6BE3-2496-4D56-8167-6C1B61A043C5}" type="datetime1">
              <a:rPr lang="en-US" smtClean="0"/>
              <a:t>1/13/2021</a:t>
            </a:fld>
            <a:endParaRPr lang="en-US" dirty="0"/>
          </a:p>
        </p:txBody>
      </p:sp>
      <p:sp>
        <p:nvSpPr>
          <p:cNvPr id="9" name="Footer Placeholder 8"/>
          <p:cNvSpPr>
            <a:spLocks noGrp="1"/>
          </p:cNvSpPr>
          <p:nvPr>
            <p:ph type="ftr" sz="quarter" idx="11"/>
          </p:nvPr>
        </p:nvSpPr>
        <p:spPr/>
        <p:txBody>
          <a:bodyPr/>
          <a:lstStyle/>
          <a:p>
            <a:r>
              <a:rPr lang="en-US" dirty="0"/>
              <a:t>Footer (Edit footer for all slides with View &gt; Header &amp; Footer)</a:t>
            </a:r>
          </a:p>
        </p:txBody>
      </p:sp>
      <p:sp>
        <p:nvSpPr>
          <p:cNvPr id="10" name="Slide Number Placeholder 9"/>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6958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788" y="171450"/>
            <a:ext cx="8229600" cy="600075"/>
          </a:xfrm>
          <a:prstGeom prst="rect">
            <a:avLst/>
          </a:prstGeom>
        </p:spPr>
        <p:txBody>
          <a:bodyPr/>
          <a:lstStyle>
            <a:lvl1pPr>
              <a:defRPr baseline="0"/>
            </a:lvl1pPr>
          </a:lstStyle>
          <a:p>
            <a:r>
              <a:rPr lang="en-US" dirty="0"/>
              <a:t>Click to Edit Title</a:t>
            </a:r>
          </a:p>
        </p:txBody>
      </p:sp>
      <p:sp>
        <p:nvSpPr>
          <p:cNvPr id="3" name="Footer Placeholder 2"/>
          <p:cNvSpPr>
            <a:spLocks noGrp="1"/>
          </p:cNvSpPr>
          <p:nvPr>
            <p:ph type="ftr" sz="quarter" idx="10"/>
          </p:nvPr>
        </p:nvSpPr>
        <p:spPr/>
        <p:txBody>
          <a:bodyPr/>
          <a:lstStyle>
            <a:lvl1pPr>
              <a:defRPr/>
            </a:lvl1pPr>
          </a:lstStyle>
          <a:p>
            <a:r>
              <a:rPr lang="en-US" dirty="0"/>
              <a:t>© 2019 Pegasystems Inc.</a:t>
            </a:r>
          </a:p>
        </p:txBody>
      </p:sp>
      <p:sp>
        <p:nvSpPr>
          <p:cNvPr id="4" name="Slide Number Placeholder 3"/>
          <p:cNvSpPr>
            <a:spLocks noGrp="1"/>
          </p:cNvSpPr>
          <p:nvPr>
            <p:ph type="sldNum" sz="quarter" idx="11"/>
          </p:nvPr>
        </p:nvSpPr>
        <p:spPr/>
        <p:txBody>
          <a:bodyPr/>
          <a:lstStyle/>
          <a:p>
            <a:fld id="{90AC9F13-7033-4E8C-BB7D-4E8CCF263EB5}" type="slidenum">
              <a:rPr lang="en-US" smtClean="0"/>
              <a:t>‹#›</a:t>
            </a:fld>
            <a:endParaRPr lang="en-US"/>
          </a:p>
        </p:txBody>
      </p:sp>
      <p:sp>
        <p:nvSpPr>
          <p:cNvPr id="7" name="Content Placeholder 2"/>
          <p:cNvSpPr>
            <a:spLocks noGrp="1"/>
          </p:cNvSpPr>
          <p:nvPr>
            <p:ph idx="1"/>
          </p:nvPr>
        </p:nvSpPr>
        <p:spPr>
          <a:xfrm>
            <a:off x="340408" y="985837"/>
            <a:ext cx="8560704" cy="3471863"/>
          </a:xfrm>
          <a:prstGeom prst="rect">
            <a:avLst/>
          </a:prstGeom>
        </p:spPr>
        <p:txBody>
          <a:bodyPr/>
          <a:lstStyle>
            <a:lvl1pPr marL="0" indent="0">
              <a:buClr>
                <a:srgbClr val="9CDAF7"/>
              </a:buClr>
              <a:buFont typeface="Wingdings" panose="05000000000000000000" pitchFamily="2" charset="2"/>
              <a:buNone/>
              <a:defRPr sz="1800">
                <a:solidFill>
                  <a:srgbClr val="1F2555"/>
                </a:solidFill>
                <a:latin typeface="Open Sans" panose="020B0606030504020204" pitchFamily="34" charset="0"/>
                <a:ea typeface="Open Sans" panose="020B0606030504020204" pitchFamily="34" charset="0"/>
                <a:cs typeface="Open Sans" panose="020B0606030504020204" pitchFamily="34" charset="0"/>
              </a:defRPr>
            </a:lvl1pPr>
            <a:lvl2pPr>
              <a:spcBef>
                <a:spcPts val="1013"/>
              </a:spcBef>
              <a:buClr>
                <a:srgbClr val="9CDAF7"/>
              </a:buClr>
              <a:defRPr sz="1575">
                <a:latin typeface="Open Sans" panose="020B0606030504020204" pitchFamily="34" charset="0"/>
                <a:ea typeface="Open Sans" panose="020B0606030504020204" pitchFamily="34" charset="0"/>
                <a:cs typeface="Open Sans" panose="020B0606030504020204" pitchFamily="34" charset="0"/>
              </a:defRPr>
            </a:lvl2pPr>
            <a:lvl3pPr marL="600075" indent="-171450">
              <a:spcBef>
                <a:spcPts val="1013"/>
              </a:spcBef>
              <a:buClr>
                <a:srgbClr val="9CDAF7"/>
              </a:buClr>
              <a:buFont typeface="Courier New" panose="02070309020205020404" pitchFamily="49" charset="0"/>
              <a:buChar char="o"/>
              <a:defRPr sz="1350">
                <a:latin typeface="Open Sans" panose="020B0606030504020204" pitchFamily="34" charset="0"/>
                <a:ea typeface="Open Sans" panose="020B0606030504020204" pitchFamily="34" charset="0"/>
                <a:cs typeface="Open Sans" panose="020B0606030504020204" pitchFamily="34" charset="0"/>
              </a:defRPr>
            </a:lvl3pPr>
            <a:lvl4pPr>
              <a:spcBef>
                <a:spcPts val="675"/>
              </a:spcBef>
              <a:buClr>
                <a:srgbClr val="9CDAF7"/>
              </a:buClr>
              <a:defRPr sz="1350">
                <a:latin typeface="Open Sans" panose="020B0606030504020204" pitchFamily="34" charset="0"/>
                <a:ea typeface="Open Sans" panose="020B0606030504020204" pitchFamily="34" charset="0"/>
                <a:cs typeface="Open Sans" panose="020B0606030504020204" pitchFamily="34" charset="0"/>
              </a:defRPr>
            </a:lvl4pPr>
            <a:lvl5pPr>
              <a:spcBef>
                <a:spcPts val="675"/>
              </a:spcBef>
              <a:buClr>
                <a:srgbClr val="9CDAF7"/>
              </a:buClr>
              <a:defRPr sz="1125">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p:txBody>
      </p:sp>
    </p:spTree>
    <p:extLst>
      <p:ext uri="{BB962C8B-B14F-4D97-AF65-F5344CB8AC3E}">
        <p14:creationId xmlns:p14="http://schemas.microsoft.com/office/powerpoint/2010/main" val="314329391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702E8C3-D9CF-9B4E-968F-D418FA9727C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51279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6024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Freeform 5"/>
          <p:cNvSpPr>
            <a:spLocks noChangeAspect="1"/>
          </p:cNvSpPr>
          <p:nvPr/>
        </p:nvSpPr>
        <p:spPr bwMode="hidden">
          <a:xfrm>
            <a:off x="-4" y="1193413"/>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Rectangle 3"/>
          <p:cNvSpPr>
            <a:spLocks noChangeAspect="1"/>
          </p:cNvSpPr>
          <p:nvPr/>
        </p:nvSpPr>
        <p:spPr bwMode="hidden">
          <a:xfrm>
            <a:off x="0"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p:nvSpPr>
        <p:spPr bwMode="hidden">
          <a:xfrm>
            <a:off x="1719072" y="3424428"/>
            <a:ext cx="7424928"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tx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chemeClr val="tx2"/>
                </a:solidFill>
              </a:defRPr>
            </a:lvl1pPr>
            <a:lvl2pPr marL="0" indent="0" algn="l">
              <a:spcBef>
                <a:spcPts val="0"/>
              </a:spcBef>
              <a:buNone/>
              <a:defRPr sz="1400">
                <a:solidFill>
                  <a:schemeClr val="tx2"/>
                </a:solidFill>
              </a:defRPr>
            </a:lvl2pPr>
            <a:lvl3pPr marL="0" indent="0" algn="l">
              <a:spcBef>
                <a:spcPts val="0"/>
              </a:spcBef>
              <a:buNone/>
              <a:defRPr sz="1400">
                <a:solidFill>
                  <a:schemeClr val="tx2"/>
                </a:solidFill>
              </a:defRPr>
            </a:lvl3pPr>
            <a:lvl4pPr marL="0" indent="0" algn="l">
              <a:spcBef>
                <a:spcPts val="0"/>
              </a:spcBef>
              <a:buNone/>
              <a:defRPr sz="1400">
                <a:solidFill>
                  <a:schemeClr val="tx2"/>
                </a:solidFill>
              </a:defRPr>
            </a:lvl4pPr>
            <a:lvl5pPr marL="0" indent="0" algn="l">
              <a:spcBef>
                <a:spcPts val="0"/>
              </a:spcBef>
              <a:buNone/>
              <a:defRPr sz="1400">
                <a:solidFill>
                  <a:schemeClr val="tx2"/>
                </a:solidFill>
              </a:defRPr>
            </a:lvl5pPr>
            <a:lvl6pPr marL="0" indent="0" algn="l">
              <a:spcBef>
                <a:spcPts val="0"/>
              </a:spcBef>
              <a:buNone/>
              <a:defRPr sz="1400">
                <a:solidFill>
                  <a:schemeClr val="tx2"/>
                </a:solidFill>
              </a:defRPr>
            </a:lvl6pPr>
            <a:lvl7pPr marL="0" indent="0" algn="l">
              <a:spcBef>
                <a:spcPts val="0"/>
              </a:spcBef>
              <a:buNone/>
              <a:defRPr sz="1400">
                <a:solidFill>
                  <a:schemeClr val="tx2"/>
                </a:solidFill>
              </a:defRPr>
            </a:lvl7pPr>
            <a:lvl8pPr marL="0" indent="0" algn="l">
              <a:spcBef>
                <a:spcPts val="0"/>
              </a:spcBef>
              <a:buNone/>
              <a:defRPr sz="1400">
                <a:solidFill>
                  <a:schemeClr val="tx2"/>
                </a:solidFill>
              </a:defRPr>
            </a:lvl8pPr>
            <a:lvl9pPr marL="0" indent="0" algn="l">
              <a:spcBef>
                <a:spcPts val="0"/>
              </a:spcBef>
              <a:buNone/>
              <a:defRPr sz="1400">
                <a:solidFill>
                  <a:schemeClr val="tx2"/>
                </a:solidFill>
              </a:defRPr>
            </a:lvl9pPr>
          </a:lstStyle>
          <a:p>
            <a:r>
              <a:rPr lang="en-US" dirty="0"/>
              <a:t>Optional subtitle</a:t>
            </a:r>
          </a:p>
        </p:txBody>
      </p:sp>
      <p:pic>
        <p:nvPicPr>
          <p:cNvPr id="6" name="Picture 5"/>
          <p:cNvPicPr>
            <a:picLocks noChangeAspect="1"/>
          </p:cNvPicPr>
          <p:nvPr/>
        </p:nvPicPr>
        <p:blipFill>
          <a:blip r:embed="rId2"/>
          <a:stretch>
            <a:fillRect/>
          </a:stretch>
        </p:blipFill>
        <p:spPr bwMode="invGray">
          <a:xfrm>
            <a:off x="172958" y="3659140"/>
            <a:ext cx="1374934" cy="1233585"/>
          </a:xfrm>
          <a:prstGeom prst="rect">
            <a:avLst/>
          </a:prstGeom>
        </p:spPr>
      </p:pic>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p:nvPicPr>
        <p:blipFill>
          <a:blip r:embed="rId3"/>
          <a:stretch>
            <a:fillRect/>
          </a:stretch>
        </p:blipFill>
        <p:spPr bwMode="black">
          <a:xfrm>
            <a:off x="1867615" y="3658285"/>
            <a:ext cx="1427321" cy="1234440"/>
          </a:xfrm>
          <a:prstGeom prst="rect">
            <a:avLst/>
          </a:prstGeom>
        </p:spPr>
      </p:pic>
      <p:sp>
        <p:nvSpPr>
          <p:cNvPr id="10" name="Footer Placeholder 4"/>
          <p:cNvSpPr txBox="1">
            <a:spLocks/>
          </p:cNvSpPr>
          <p:nvPr/>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rgbClr val="7FD2D3"/>
                </a:solidFill>
              </a:rPr>
              <a:t>© </a:t>
            </a:r>
            <a:r>
              <a:rPr lang="is-IS" sz="600" dirty="0">
                <a:solidFill>
                  <a:srgbClr val="7FD2D3"/>
                </a:solidFill>
              </a:rPr>
              <a:t>2018</a:t>
            </a:r>
            <a:r>
              <a:rPr lang="en-US" sz="600" dirty="0">
                <a:solidFill>
                  <a:srgbClr val="7FD2D3"/>
                </a:solidFill>
              </a:rPr>
              <a:t> </a:t>
            </a:r>
            <a:r>
              <a:rPr lang="en-US" sz="600" dirty="0" err="1">
                <a:solidFill>
                  <a:srgbClr val="7FD2D3"/>
                </a:solidFill>
              </a:rPr>
              <a:t>Pegasystems</a:t>
            </a:r>
            <a:r>
              <a:rPr lang="en-US" sz="600" dirty="0">
                <a:solidFill>
                  <a:srgbClr val="7FD2D3"/>
                </a:solidFill>
              </a:rPr>
              <a:t> Inc</a:t>
            </a:r>
            <a:r>
              <a:rPr lang="en-US" sz="600" baseline="0" dirty="0">
                <a:solidFill>
                  <a:srgbClr val="7FD2D3"/>
                </a:solidFill>
              </a:rPr>
              <a:t>. CONFIDENTIAL</a:t>
            </a:r>
          </a:p>
        </p:txBody>
      </p:sp>
    </p:spTree>
    <p:extLst>
      <p:ext uri="{BB962C8B-B14F-4D97-AF65-F5344CB8AC3E}">
        <p14:creationId xmlns:p14="http://schemas.microsoft.com/office/powerpoint/2010/main" val="286938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Slide - Photo 1">
    <p:spTree>
      <p:nvGrpSpPr>
        <p:cNvPr id="1" name=""/>
        <p:cNvGrpSpPr/>
        <p:nvPr/>
      </p:nvGrpSpPr>
      <p:grpSpPr>
        <a:xfrm>
          <a:off x="0" y="0"/>
          <a:ext cx="0" cy="0"/>
          <a:chOff x="0" y="0"/>
          <a:chExt cx="0" cy="0"/>
        </a:xfrm>
      </p:grpSpPr>
      <p:sp>
        <p:nvSpPr>
          <p:cNvPr id="14" name="Picture Placeholder 8"/>
          <p:cNvSpPr>
            <a:spLocks noGrp="1"/>
          </p:cNvSpPr>
          <p:nvPr>
            <p:ph type="pic" sz="quarter" idx="10"/>
          </p:nvPr>
        </p:nvSpPr>
        <p:spPr bwMode="gray">
          <a:xfrm>
            <a:off x="0" y="0"/>
            <a:ext cx="9144000" cy="3424428"/>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Rectangle 3"/>
          <p:cNvSpPr>
            <a:spLocks noChangeAspect="1"/>
          </p:cNvSpPr>
          <p:nvPr/>
        </p:nvSpPr>
        <p:spPr bwMode="hidden">
          <a:xfrm>
            <a:off x="7424928"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p:nvSpPr>
        <p:spPr bwMode="hidden">
          <a:xfrm>
            <a:off x="0" y="3424428"/>
            <a:ext cx="7424927"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bwMode="invGray">
          <a:xfrm>
            <a:off x="7596108" y="3659140"/>
            <a:ext cx="1374934" cy="1233585"/>
          </a:xfrm>
          <a:prstGeom prst="rect">
            <a:avLst/>
          </a:prstGeom>
        </p:spPr>
      </p:pic>
      <p:sp>
        <p:nvSpPr>
          <p:cNvPr id="15" name="Title 1"/>
          <p:cNvSpPr>
            <a:spLocks noGrp="1"/>
          </p:cNvSpPr>
          <p:nvPr>
            <p:ph type="ctrTitle" hasCustomPrompt="1"/>
          </p:nvPr>
        </p:nvSpPr>
        <p:spPr>
          <a:xfrm>
            <a:off x="365125" y="3566160"/>
            <a:ext cx="6766560" cy="688599"/>
          </a:xfrm>
        </p:spPr>
        <p:txBody>
          <a:bodyPr>
            <a:normAutofit/>
          </a:bodyPr>
          <a:lstStyle>
            <a:lvl1pPr>
              <a:defRPr sz="2400">
                <a:solidFill>
                  <a:schemeClr val="tx1"/>
                </a:solidFill>
              </a:defRPr>
            </a:lvl1pPr>
          </a:lstStyle>
          <a:p>
            <a:r>
              <a:rPr lang="en-US" dirty="0"/>
              <a:t>Presentation title, sentence case</a:t>
            </a:r>
          </a:p>
        </p:txBody>
      </p:sp>
      <p:sp>
        <p:nvSpPr>
          <p:cNvPr id="16" name="Subtitle 2"/>
          <p:cNvSpPr>
            <a:spLocks noGrp="1"/>
          </p:cNvSpPr>
          <p:nvPr>
            <p:ph type="subTitle" idx="1" hasCustomPrompt="1"/>
          </p:nvPr>
        </p:nvSpPr>
        <p:spPr>
          <a:xfrm>
            <a:off x="365125" y="429768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17" name="Text Placeholder 7"/>
          <p:cNvSpPr>
            <a:spLocks noGrp="1"/>
          </p:cNvSpPr>
          <p:nvPr>
            <p:ph type="body" sz="quarter" idx="11" hasCustomPrompt="1"/>
          </p:nvPr>
        </p:nvSpPr>
        <p:spPr>
          <a:xfrm>
            <a:off x="365125" y="4636008"/>
            <a:ext cx="6766560"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
        <p:nvSpPr>
          <p:cNvPr id="9" name="Footer Placeholder 4"/>
          <p:cNvSpPr txBox="1">
            <a:spLocks/>
          </p:cNvSpPr>
          <p:nvPr/>
        </p:nvSpPr>
        <p:spPr>
          <a:xfrm>
            <a:off x="365125" y="4852988"/>
            <a:ext cx="2652713" cy="1828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7FD2D3"/>
                </a:solidFill>
              </a:rPr>
              <a:t>© </a:t>
            </a:r>
            <a:r>
              <a:rPr lang="is-IS" sz="600" dirty="0">
                <a:solidFill>
                  <a:srgbClr val="7FD2D3"/>
                </a:solidFill>
              </a:rPr>
              <a:t>2018</a:t>
            </a:r>
            <a:r>
              <a:rPr lang="en-US" sz="600" dirty="0">
                <a:solidFill>
                  <a:srgbClr val="7FD2D3"/>
                </a:solidFill>
              </a:rPr>
              <a:t> </a:t>
            </a:r>
            <a:r>
              <a:rPr lang="en-US" sz="600" dirty="0" err="1">
                <a:solidFill>
                  <a:srgbClr val="7FD2D3"/>
                </a:solidFill>
              </a:rPr>
              <a:t>Pegasystems</a:t>
            </a:r>
            <a:r>
              <a:rPr lang="en-US" sz="600" dirty="0">
                <a:solidFill>
                  <a:srgbClr val="7FD2D3"/>
                </a:solidFill>
              </a:rPr>
              <a:t> Inc</a:t>
            </a:r>
            <a:r>
              <a:rPr lang="en-US" sz="600" baseline="0" dirty="0">
                <a:solidFill>
                  <a:srgbClr val="7FD2D3"/>
                </a:solidFill>
              </a:rPr>
              <a:t>. CONFIDENTIAL</a:t>
            </a:r>
          </a:p>
        </p:txBody>
      </p:sp>
    </p:spTree>
    <p:extLst>
      <p:ext uri="{BB962C8B-B14F-4D97-AF65-F5344CB8AC3E}">
        <p14:creationId xmlns:p14="http://schemas.microsoft.com/office/powerpoint/2010/main" val="279788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 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gradFill>
            <a:gsLst>
              <a:gs pos="0">
                <a:srgbClr val="000000">
                  <a:alpha val="35000"/>
                </a:srgbClr>
              </a:gs>
              <a:gs pos="75000">
                <a:srgbClr val="000000">
                  <a:alpha val="0"/>
                </a:srgbClr>
              </a:gs>
            </a:gsLst>
            <a:lin ang="0" scaled="0"/>
          </a:gra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 name="Title 1"/>
          <p:cNvSpPr>
            <a:spLocks noGrp="1"/>
          </p:cNvSpPr>
          <p:nvPr>
            <p:ph type="ctrTitle" hasCustomPrompt="1"/>
          </p:nvPr>
        </p:nvSpPr>
        <p:spPr>
          <a:xfrm>
            <a:off x="365124" y="1098550"/>
            <a:ext cx="7058025" cy="150490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694790"/>
            <a:ext cx="7058025" cy="548640"/>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8" name="Text Placeholder 7"/>
          <p:cNvSpPr>
            <a:spLocks noGrp="1"/>
          </p:cNvSpPr>
          <p:nvPr>
            <p:ph type="body" sz="quarter" idx="11" hasCustomPrompt="1"/>
          </p:nvPr>
        </p:nvSpPr>
        <p:spPr>
          <a:xfrm>
            <a:off x="365124" y="6858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grpSp>
        <p:nvGrpSpPr>
          <p:cNvPr id="19" name="Group 18"/>
          <p:cNvGrpSpPr/>
          <p:nvPr/>
        </p:nvGrpSpPr>
        <p:grpSpPr bwMode="black">
          <a:xfrm>
            <a:off x="172958" y="3659237"/>
            <a:ext cx="1376363" cy="1233488"/>
            <a:chOff x="2428081" y="3310731"/>
            <a:chExt cx="1376363" cy="1233488"/>
          </a:xfrm>
        </p:grpSpPr>
        <p:sp>
          <p:nvSpPr>
            <p:cNvPr id="5" name="AutoShape 3"/>
            <p:cNvSpPr>
              <a:spLocks noChangeAspect="1" noChangeArrowheads="1" noTextEdit="1"/>
            </p:cNvSpPr>
            <p:nvPr/>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noEditPoints="1"/>
            </p:cNvSpPr>
            <p:nvPr/>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Footer Placeholder 4"/>
          <p:cNvSpPr txBox="1">
            <a:spLocks/>
          </p:cNvSpPr>
          <p:nvPr/>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chemeClr val="bg1"/>
                </a:solidFill>
              </a:rPr>
              <a:t>© </a:t>
            </a:r>
            <a:r>
              <a:rPr lang="is-IS" sz="600" dirty="0">
                <a:solidFill>
                  <a:schemeClr val="bg1"/>
                </a:solidFill>
              </a:rPr>
              <a:t>2018</a:t>
            </a:r>
            <a:r>
              <a:rPr lang="en-US" sz="600" dirty="0">
                <a:solidFill>
                  <a:schemeClr val="bg1"/>
                </a:solidFill>
              </a:rPr>
              <a:t> </a:t>
            </a:r>
            <a:r>
              <a:rPr lang="en-US" sz="600" dirty="0" err="1">
                <a:solidFill>
                  <a:schemeClr val="bg1"/>
                </a:solidFill>
              </a:rPr>
              <a:t>Pegasystems</a:t>
            </a:r>
            <a:r>
              <a:rPr lang="en-US" sz="600" dirty="0">
                <a:solidFill>
                  <a:schemeClr val="bg1"/>
                </a:solidFill>
              </a:rPr>
              <a:t> Inc</a:t>
            </a:r>
            <a:r>
              <a:rPr lang="en-US" sz="600" baseline="0" dirty="0">
                <a:solidFill>
                  <a:schemeClr val="bg1"/>
                </a:solidFill>
              </a:rPr>
              <a:t>. CONFIDENTIAL</a:t>
            </a:r>
          </a:p>
        </p:txBody>
      </p:sp>
    </p:spTree>
    <p:extLst>
      <p:ext uri="{BB962C8B-B14F-4D97-AF65-F5344CB8AC3E}">
        <p14:creationId xmlns:p14="http://schemas.microsoft.com/office/powerpoint/2010/main" val="154559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3654C62F-921E-B54C-935F-3ECA7148A8A0}"/>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6" y="1098550"/>
            <a:ext cx="5532438" cy="356393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2480" cy="365760"/>
          </a:xfrm>
        </p:spPr>
        <p:txBody>
          <a:bodyPr tIns="27432" bIns="0"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760"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itle Slide - Blue">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Rectangle 4"/>
          <p:cNvSpPr>
            <a:spLocks noChangeAspect="1"/>
          </p:cNvSpPr>
          <p:nvPr/>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p:nvPicPr>
        <p:blipFill>
          <a:blip r:embed="rId2"/>
          <a:stretch>
            <a:fillRect/>
          </a:stretch>
        </p:blipFill>
        <p:spPr bwMode="black">
          <a:xfrm>
            <a:off x="7569913" y="1953640"/>
            <a:ext cx="1427321" cy="1234440"/>
          </a:xfrm>
          <a:prstGeom prst="rect">
            <a:avLst/>
          </a:prstGeom>
        </p:spPr>
      </p:pic>
      <p:sp>
        <p:nvSpPr>
          <p:cNvPr id="11" name="Rectangle 10"/>
          <p:cNvSpPr>
            <a:spLocks noChangeAspect="1"/>
          </p:cNvSpPr>
          <p:nvPr/>
        </p:nvSpPr>
        <p:spPr bwMode="hidden">
          <a:xfrm>
            <a:off x="7424928" y="3424428"/>
            <a:ext cx="1719072" cy="1719072"/>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4" name="Picture Placeholder 8"/>
          <p:cNvSpPr>
            <a:spLocks noGrp="1" noChangeAspect="1"/>
          </p:cNvSpPr>
          <p:nvPr>
            <p:ph type="pic" sz="quarter" idx="10"/>
          </p:nvPr>
        </p:nvSpPr>
        <p:spPr bwMode="gray">
          <a:xfrm>
            <a:off x="7424928" y="0"/>
            <a:ext cx="1719072" cy="1719072"/>
          </a:xfrm>
          <a:solidFill>
            <a:schemeClr val="accent5"/>
          </a:solidFill>
        </p:spPr>
        <p:txBody>
          <a:bodyPr lIns="182880" tIns="182880" rIns="182880" bIns="182880" anchor="ctr" anchorCtr="0">
            <a:normAutofit/>
          </a:bodyPr>
          <a:lstStyle>
            <a:lvl1pPr marL="0" indent="0" algn="ctr">
              <a:buNone/>
              <a:defRPr sz="800"/>
            </a:lvl1pPr>
          </a:lstStyle>
          <a:p>
            <a:r>
              <a:rPr lang="en-US"/>
              <a:t>Click icon to add picture</a:t>
            </a:r>
          </a:p>
        </p:txBody>
      </p:sp>
      <p:grpSp>
        <p:nvGrpSpPr>
          <p:cNvPr id="13" name="Group 12"/>
          <p:cNvGrpSpPr/>
          <p:nvPr/>
        </p:nvGrpSpPr>
        <p:grpSpPr bwMode="black">
          <a:xfrm>
            <a:off x="7594679" y="3659237"/>
            <a:ext cx="1376363" cy="1233488"/>
            <a:chOff x="2428081" y="3310731"/>
            <a:chExt cx="1376363" cy="1233488"/>
          </a:xfrm>
        </p:grpSpPr>
        <p:sp>
          <p:nvSpPr>
            <p:cNvPr id="15" name="AutoShape 3"/>
            <p:cNvSpPr>
              <a:spLocks noChangeAspect="1" noChangeArrowheads="1" noTextEdit="1"/>
            </p:cNvSpPr>
            <p:nvPr/>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7" name="Freeform 7"/>
            <p:cNvSpPr>
              <a:spLocks noEditPoints="1"/>
            </p:cNvSpPr>
            <p:nvPr/>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ooter Placeholder 4"/>
          <p:cNvSpPr txBox="1">
            <a:spLocks/>
          </p:cNvSpPr>
          <p:nvPr/>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2018</a:t>
            </a:r>
            <a:r>
              <a:rPr lang="en-US" sz="600" dirty="0">
                <a:solidFill>
                  <a:srgbClr val="8F92AA"/>
                </a:solidFill>
              </a:rPr>
              <a:t> </a:t>
            </a:r>
            <a:r>
              <a:rPr lang="en-US" sz="600" dirty="0" err="1">
                <a:solidFill>
                  <a:srgbClr val="8F92AA"/>
                </a:solidFill>
              </a:rPr>
              <a:t>Pegasystems</a:t>
            </a:r>
            <a:r>
              <a:rPr lang="en-US" sz="600" dirty="0">
                <a:solidFill>
                  <a:srgbClr val="8F92AA"/>
                </a:solidFill>
              </a:rPr>
              <a:t> Inc</a:t>
            </a:r>
            <a:r>
              <a:rPr lang="en-US" sz="600" baseline="0" dirty="0">
                <a:solidFill>
                  <a:srgbClr val="8F92AA"/>
                </a:solidFill>
              </a:rPr>
              <a:t>. CONFIDENTIAL</a:t>
            </a:r>
          </a:p>
        </p:txBody>
      </p:sp>
    </p:spTree>
    <p:extLst>
      <p:ext uri="{BB962C8B-B14F-4D97-AF65-F5344CB8AC3E}">
        <p14:creationId xmlns:p14="http://schemas.microsoft.com/office/powerpoint/2010/main" val="428525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FF903FA-B838-1346-B180-C3CAEBF1074F}"/>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94861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35E3AB5-C893-E14C-8B40-E7EAC948DD12}"/>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275620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0E83597-20A3-A045-8D5C-68EDB4BF4ADC}"/>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4249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A96359A4-9422-594C-B231-B402B3C87161}"/>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65682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idebar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8343035F-9BB5-384A-BEFE-AED8EBA87372}"/>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89355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idebar Lef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CEAE4DFC-314E-8140-839C-266DE49BB9DF}"/>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22917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3654C62F-921E-B54C-935F-3ECA7148A8A0}"/>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6" y="1098550"/>
            <a:ext cx="5532438" cy="356393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2480" cy="365760"/>
          </a:xfrm>
        </p:spPr>
        <p:txBody>
          <a:bodyPr tIns="27432" bIns="0"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760"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44676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t Heavy 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BBE0A310-1A8F-EA45-A269-E605E12112F6}"/>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37577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Heavy 2">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B0F196CB-A409-0048-A362-306107136313}"/>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20463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Heavy 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BBE0A310-1A8F-EA45-A269-E605E12112F6}"/>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ntent Heavy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CEEDD1D-DEE0-8F45-96F3-41FA24F9FFF7}"/>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6860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p:nvPicPr>
        <p:blipFill>
          <a:blip r:embed="rId2"/>
          <a:stretch>
            <a:fillRect/>
          </a:stretch>
        </p:blipFill>
        <p:spPr bwMode="invGray">
          <a:xfrm>
            <a:off x="114300" y="4884196"/>
            <a:ext cx="685800" cy="198568"/>
          </a:xfrm>
          <a:prstGeom prst="rect">
            <a:avLst/>
          </a:prstGeom>
        </p:spPr>
      </p:pic>
      <p:sp>
        <p:nvSpPr>
          <p:cNvPr id="3" name="Slide Number Placeholder 2"/>
          <p:cNvSpPr>
            <a:spLocks noGrp="1"/>
          </p:cNvSpPr>
          <p:nvPr>
            <p:ph type="sldNum" sz="quarter" idx="1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5476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Section Header - Photos">
    <p:bg>
      <p:bgPr>
        <a:solidFill>
          <a:srgbClr val="1F2555"/>
        </a:solidFill>
        <a:effectLst/>
      </p:bgPr>
    </p:bg>
    <p:spTree>
      <p:nvGrpSpPr>
        <p:cNvPr id="1" name=""/>
        <p:cNvGrpSpPr/>
        <p:nvPr/>
      </p:nvGrpSpPr>
      <p:grpSpPr>
        <a:xfrm>
          <a:off x="0" y="0"/>
          <a:ext cx="0" cy="0"/>
          <a:chOff x="0" y="0"/>
          <a:chExt cx="0" cy="0"/>
        </a:xfrm>
      </p:grpSpPr>
      <p:pic>
        <p:nvPicPr>
          <p:cNvPr id="11" name="Picture Placeholder 4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7424928" y="1712214"/>
            <a:ext cx="1719072" cy="1719072"/>
          </a:xfrm>
          <a:prstGeom prst="rect">
            <a:avLst/>
          </a:prstGeom>
        </p:spPr>
      </p:pic>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p:nvPicPr>
        <p:blipFill>
          <a:blip r:embed="rId3"/>
          <a:stretch>
            <a:fillRect/>
          </a:stretch>
        </p:blipFill>
        <p:spPr bwMode="invGray">
          <a:xfrm>
            <a:off x="114300" y="4884196"/>
            <a:ext cx="685800" cy="198568"/>
          </a:xfrm>
          <a:prstGeom prst="rect">
            <a:avLst/>
          </a:prstGeom>
        </p:spPr>
      </p:pic>
      <p:pic>
        <p:nvPicPr>
          <p:cNvPr id="10" name="Picture Placeholder 4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7424928" y="0"/>
            <a:ext cx="1719072" cy="1719072"/>
          </a:xfrm>
          <a:prstGeom prst="rect">
            <a:avLst/>
          </a:prstGeom>
        </p:spPr>
      </p:pic>
      <p:pic>
        <p:nvPicPr>
          <p:cNvPr id="15" name="Picture Placeholder 4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7424928" y="3424428"/>
            <a:ext cx="1719072" cy="1719072"/>
          </a:xfrm>
          <a:prstGeom prst="rect">
            <a:avLst/>
          </a:prstGeom>
        </p:spPr>
      </p:pic>
    </p:spTree>
    <p:extLst>
      <p:ext uri="{BB962C8B-B14F-4D97-AF65-F5344CB8AC3E}">
        <p14:creationId xmlns:p14="http://schemas.microsoft.com/office/powerpoint/2010/main" val="41916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Section Header - Custom Photos">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p:nvPicPr>
        <p:blipFill>
          <a:blip r:embed="rId2"/>
          <a:stretch>
            <a:fillRect/>
          </a:stretch>
        </p:blipFill>
        <p:spPr bwMode="invGray">
          <a:xfrm>
            <a:off x="114300" y="4884196"/>
            <a:ext cx="685800" cy="198568"/>
          </a:xfrm>
          <a:prstGeom prst="rect">
            <a:avLst/>
          </a:prstGeom>
        </p:spPr>
      </p:pic>
      <p:sp>
        <p:nvSpPr>
          <p:cNvPr id="12" name="Picture Placeholder 8"/>
          <p:cNvSpPr>
            <a:spLocks noGrp="1"/>
          </p:cNvSpPr>
          <p:nvPr>
            <p:ph type="pic" sz="quarter" idx="14"/>
          </p:nvPr>
        </p:nvSpPr>
        <p:spPr bwMode="gray">
          <a:xfrm>
            <a:off x="7424928" y="1"/>
            <a:ext cx="1719072" cy="1712214"/>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3" name="Picture Placeholder 8"/>
          <p:cNvSpPr>
            <a:spLocks noGrp="1"/>
          </p:cNvSpPr>
          <p:nvPr>
            <p:ph type="pic" sz="quarter" idx="15"/>
          </p:nvPr>
        </p:nvSpPr>
        <p:spPr bwMode="gray">
          <a:xfrm>
            <a:off x="7424928" y="1712213"/>
            <a:ext cx="1719072" cy="1719073"/>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4" name="Picture Placeholder 8"/>
          <p:cNvSpPr>
            <a:spLocks noGrp="1"/>
          </p:cNvSpPr>
          <p:nvPr>
            <p:ph type="pic" sz="quarter" idx="16"/>
          </p:nvPr>
        </p:nvSpPr>
        <p:spPr bwMode="gray">
          <a:xfrm>
            <a:off x="7424928" y="3431286"/>
            <a:ext cx="1719072" cy="1712212"/>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Tree>
    <p:extLst>
      <p:ext uri="{BB962C8B-B14F-4D97-AF65-F5344CB8AC3E}">
        <p14:creationId xmlns:p14="http://schemas.microsoft.com/office/powerpoint/2010/main" val="20709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Section Header - Cloud">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50"/>
            <a:ext cx="5532438" cy="914400"/>
          </a:xfrm>
        </p:spPr>
        <p:txBody>
          <a:bodyPr>
            <a:noAutofit/>
          </a:bodyPr>
          <a:lstStyle>
            <a:lvl1pPr>
              <a:defRPr sz="2400" b="1" spc="0" baseline="0">
                <a:solidFill>
                  <a:srgbClr val="40BCBD"/>
                </a:solidFill>
              </a:defRPr>
            </a:lvl1pPr>
          </a:lstStyle>
          <a:p>
            <a:r>
              <a:rPr lang="en-US" dirty="0"/>
              <a:t>Section header title, sentence case</a:t>
            </a:r>
          </a:p>
        </p:txBody>
      </p:sp>
      <p:sp>
        <p:nvSpPr>
          <p:cNvPr id="12" name="Freeform 5"/>
          <p:cNvSpPr>
            <a:spLocks noChangeAspect="1"/>
          </p:cNvSpPr>
          <p:nvPr/>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Text Placeholder 3"/>
          <p:cNvSpPr>
            <a:spLocks noGrp="1"/>
          </p:cNvSpPr>
          <p:nvPr>
            <p:ph type="body" sz="quarter" idx="10" hasCustomPrompt="1"/>
          </p:nvPr>
        </p:nvSpPr>
        <p:spPr>
          <a:xfrm>
            <a:off x="365292" y="1922106"/>
            <a:ext cx="5532272" cy="914400"/>
          </a:xfrm>
        </p:spPr>
        <p:txBody>
          <a:bodyPr/>
          <a:lstStyle>
            <a:lvl1pPr marL="0" indent="0">
              <a:spcBef>
                <a:spcPts val="300"/>
              </a:spcBef>
              <a:buFont typeface="Arial" pitchFamily="34" charset="0"/>
              <a:buNone/>
              <a:defRPr>
                <a:solidFill>
                  <a:schemeClr val="bg1"/>
                </a:solidFill>
              </a:defRPr>
            </a:lvl1pPr>
            <a:lvl2pPr marL="182880" indent="-182880">
              <a:buClr>
                <a:schemeClr val="tx2"/>
              </a:buClr>
              <a:buSzPct val="120000"/>
              <a:buFont typeface="Arial"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baseline="0">
                <a:solidFill>
                  <a:schemeClr val="bg1"/>
                </a:solidFill>
              </a:defRPr>
            </a:lvl6pPr>
            <a:lvl7pPr marL="1097280">
              <a:defRPr baseline="0">
                <a:solidFill>
                  <a:schemeClr val="bg1"/>
                </a:solidFill>
              </a:defRPr>
            </a:lvl7pPr>
            <a:lvl8pPr marL="1280160">
              <a:defRPr baseline="0">
                <a:solidFill>
                  <a:schemeClr val="bg1"/>
                </a:solidFill>
              </a:defRPr>
            </a:lvl8pPr>
            <a:lvl9pPr marL="1463040">
              <a:defRPr baseline="0">
                <a:solidFill>
                  <a:schemeClr val="bg1"/>
                </a:solidFill>
              </a:defRPr>
            </a:lvl9pPr>
          </a:lstStyle>
          <a:p>
            <a:pPr lvl="0"/>
            <a:r>
              <a:rPr lang="en-US" dirty="0"/>
              <a:t>Optional subtitle</a:t>
            </a:r>
          </a:p>
        </p:txBody>
      </p:sp>
      <p:sp>
        <p:nvSpPr>
          <p:cNvPr id="3"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9" name="Picture 18"/>
          <p:cNvPicPr>
            <a:picLocks noChangeAspect="1"/>
          </p:cNvPicPr>
          <p:nvPr/>
        </p:nvPicPr>
        <p:blipFill>
          <a:blip r:embed="rId2"/>
          <a:stretch>
            <a:fillRect/>
          </a:stretch>
        </p:blipFill>
        <p:spPr bwMode="invGray">
          <a:xfrm>
            <a:off x="133349" y="4198602"/>
            <a:ext cx="2415921" cy="699516"/>
          </a:xfrm>
          <a:prstGeom prst="rect">
            <a:avLst/>
          </a:prstGeom>
        </p:spPr>
      </p:pic>
    </p:spTree>
    <p:extLst>
      <p:ext uri="{BB962C8B-B14F-4D97-AF65-F5344CB8AC3E}">
        <p14:creationId xmlns:p14="http://schemas.microsoft.com/office/powerpoint/2010/main" val="30023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Half Photo Blue">
    <p:bg>
      <p:bgPr>
        <a:solidFill>
          <a:srgbClr val="1F2555"/>
        </a:solidFill>
        <a:effectLst/>
      </p:bgPr>
    </p:bg>
    <p:spTree>
      <p:nvGrpSpPr>
        <p:cNvPr id="1" name=""/>
        <p:cNvGrpSpPr/>
        <p:nvPr/>
      </p:nvGrpSpPr>
      <p:grpSpPr>
        <a:xfrm>
          <a:off x="0" y="0"/>
          <a:ext cx="0" cy="0"/>
          <a:chOff x="0" y="0"/>
          <a:chExt cx="0" cy="0"/>
        </a:xfrm>
      </p:grpSpPr>
      <p:sp>
        <p:nvSpPr>
          <p:cNvPr id="11"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rgbClr val="40BCBD"/>
                </a:solidFill>
              </a:defRPr>
            </a:lvl1pPr>
          </a:lstStyle>
          <a:p>
            <a:r>
              <a:rPr lang="en-US" dirty="0"/>
              <a:t>Slide title, sentence case</a:t>
            </a:r>
          </a:p>
        </p:txBody>
      </p:sp>
      <p:pic>
        <p:nvPicPr>
          <p:cNvPr id="10" name="Picture 9"/>
          <p:cNvPicPr>
            <a:picLocks noChangeAspect="1"/>
          </p:cNvPicPr>
          <p:nvPr/>
        </p:nvPicPr>
        <p:blipFill>
          <a:blip r:embed="rId2"/>
          <a:stretch>
            <a:fillRect/>
          </a:stretch>
        </p:blipFill>
        <p:spPr bwMode="invGray">
          <a:xfrm>
            <a:off x="114300" y="4884196"/>
            <a:ext cx="685800" cy="198568"/>
          </a:xfrm>
          <a:prstGeom prst="rect">
            <a:avLst/>
          </a:prstGeom>
        </p:spPr>
      </p:pic>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25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Half Photo Teal">
    <p:bg>
      <p:bgPr>
        <a:solidFill>
          <a:srgbClr val="00A6A7"/>
        </a:solidFill>
        <a:effectLst/>
      </p:bgPr>
    </p:bg>
    <p:spTree>
      <p:nvGrpSpPr>
        <p:cNvPr id="1" name=""/>
        <p:cNvGrpSpPr/>
        <p:nvPr/>
      </p:nvGrpSpPr>
      <p:grpSpPr>
        <a:xfrm>
          <a:off x="0" y="0"/>
          <a:ext cx="0" cy="0"/>
          <a:chOff x="0" y="0"/>
          <a:chExt cx="0" cy="0"/>
        </a:xfrm>
      </p:grpSpPr>
      <p:sp>
        <p:nvSpPr>
          <p:cNvPr id="14"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11" name="Group 10"/>
          <p:cNvGrpSpPr>
            <a:grpSpLocks noChangeAspect="1"/>
          </p:cNvGrpSpPr>
          <p:nvPr/>
        </p:nvGrpSpPr>
        <p:grpSpPr bwMode="invGray">
          <a:xfrm>
            <a:off x="114300" y="4880397"/>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45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Half Photo Orange">
    <p:bg>
      <p:bgPr>
        <a:solidFill>
          <a:srgbClr val="EC5A28"/>
        </a:solidFill>
        <a:effectLst/>
      </p:bgPr>
    </p:bg>
    <p:spTree>
      <p:nvGrpSpPr>
        <p:cNvPr id="1" name=""/>
        <p:cNvGrpSpPr/>
        <p:nvPr/>
      </p:nvGrpSpPr>
      <p:grpSpPr>
        <a:xfrm>
          <a:off x="0" y="0"/>
          <a:ext cx="0" cy="0"/>
          <a:chOff x="0" y="0"/>
          <a:chExt cx="0" cy="0"/>
        </a:xfrm>
      </p:grpSpPr>
      <p:sp>
        <p:nvSpPr>
          <p:cNvPr id="13"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baseline="0">
                <a:solidFill>
                  <a:schemeClr val="bg1"/>
                </a:solidFill>
              </a:defRPr>
            </a:lvl1pPr>
          </a:lstStyle>
          <a:p>
            <a:r>
              <a:rPr lang="en-US" dirty="0"/>
              <a:t>Slide title, sentence case</a:t>
            </a:r>
          </a:p>
        </p:txBody>
      </p:sp>
      <p:grpSp>
        <p:nvGrpSpPr>
          <p:cNvPr id="20" name="Group 19"/>
          <p:cNvGrpSpPr>
            <a:grpSpLocks noChangeAspect="1"/>
          </p:cNvGrpSpPr>
          <p:nvPr/>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7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Half Photo Yellow">
    <p:bg>
      <p:bgPr>
        <a:solidFill>
          <a:srgbClr val="F9CB55"/>
        </a:solidFill>
        <a:effectLst/>
      </p:bgPr>
    </p:bg>
    <p:spTree>
      <p:nvGrpSpPr>
        <p:cNvPr id="1" name=""/>
        <p:cNvGrpSpPr/>
        <p:nvPr/>
      </p:nvGrpSpPr>
      <p:grpSpPr>
        <a:xfrm>
          <a:off x="0" y="0"/>
          <a:ext cx="0" cy="0"/>
          <a:chOff x="0" y="0"/>
          <a:chExt cx="0" cy="0"/>
        </a:xfrm>
      </p:grpSpPr>
      <p:sp>
        <p:nvSpPr>
          <p:cNvPr id="13"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tx1"/>
                </a:solidFill>
              </a:defRPr>
            </a:lvl1pPr>
          </a:lstStyle>
          <a:p>
            <a:r>
              <a:rPr lang="en-US" dirty="0"/>
              <a:t>Slide title, sentence case</a:t>
            </a:r>
          </a:p>
        </p:txBody>
      </p:sp>
      <p:grpSp>
        <p:nvGrpSpPr>
          <p:cNvPr id="20" name="Group 19"/>
          <p:cNvGrpSpPr>
            <a:grpSpLocks noChangeAspect="1"/>
          </p:cNvGrpSpPr>
          <p:nvPr/>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22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Half Photo Grey">
    <p:bg>
      <p:bgPr>
        <a:solidFill>
          <a:srgbClr val="ABA9AB"/>
        </a:solidFill>
        <a:effectLst/>
      </p:bgPr>
    </p:bg>
    <p:spTree>
      <p:nvGrpSpPr>
        <p:cNvPr id="1" name=""/>
        <p:cNvGrpSpPr/>
        <p:nvPr/>
      </p:nvGrpSpPr>
      <p:grpSpPr>
        <a:xfrm>
          <a:off x="0" y="0"/>
          <a:ext cx="0" cy="0"/>
          <a:chOff x="0" y="0"/>
          <a:chExt cx="0" cy="0"/>
        </a:xfrm>
      </p:grpSpPr>
      <p:sp>
        <p:nvSpPr>
          <p:cNvPr id="13"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20" name="Group 19"/>
          <p:cNvGrpSpPr>
            <a:grpSpLocks noChangeAspect="1"/>
          </p:cNvGrpSpPr>
          <p:nvPr/>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954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Heavy 2">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B0F196CB-A409-0048-A362-306107136313}"/>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Half Content Blue">
    <p:spTree>
      <p:nvGrpSpPr>
        <p:cNvPr id="1" name=""/>
        <p:cNvGrpSpPr/>
        <p:nvPr/>
      </p:nvGrpSpPr>
      <p:grpSpPr>
        <a:xfrm>
          <a:off x="0" y="0"/>
          <a:ext cx="0" cy="0"/>
          <a:chOff x="0" y="0"/>
          <a:chExt cx="0" cy="0"/>
        </a:xfrm>
      </p:grpSpPr>
      <p:sp>
        <p:nvSpPr>
          <p:cNvPr id="4" name="Rectangle 3"/>
          <p:cNvSpPr/>
          <p:nvPr/>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0" name="Freeform 5"/>
          <p:cNvSpPr>
            <a:spLocks noChangeAspect="1"/>
          </p:cNvSpPr>
          <p:nvPr/>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p:nvPicPr>
        <p:blipFill>
          <a:blip r:embed="rId2"/>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bwMode="gray">
          <a:xfrm>
            <a:off x="4754563" y="1098550"/>
            <a:ext cx="4024311"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2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456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Half Content Teal">
    <p:spTree>
      <p:nvGrpSpPr>
        <p:cNvPr id="1" name=""/>
        <p:cNvGrpSpPr/>
        <p:nvPr/>
      </p:nvGrpSpPr>
      <p:grpSpPr>
        <a:xfrm>
          <a:off x="0" y="0"/>
          <a:ext cx="0" cy="0"/>
          <a:chOff x="0" y="0"/>
          <a:chExt cx="0" cy="0"/>
        </a:xfrm>
      </p:grpSpPr>
      <p:sp>
        <p:nvSpPr>
          <p:cNvPr id="4" name="Rectangle 3"/>
          <p:cNvSpPr/>
          <p:nvPr/>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1" name="Freeform 5"/>
          <p:cNvSpPr>
            <a:spLocks noChangeAspect="1"/>
          </p:cNvSpPr>
          <p:nvPr/>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97135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Half Content Orange">
    <p:spTree>
      <p:nvGrpSpPr>
        <p:cNvPr id="1" name=""/>
        <p:cNvGrpSpPr/>
        <p:nvPr/>
      </p:nvGrpSpPr>
      <p:grpSpPr>
        <a:xfrm>
          <a:off x="0" y="0"/>
          <a:ext cx="0" cy="0"/>
          <a:chOff x="0" y="0"/>
          <a:chExt cx="0" cy="0"/>
        </a:xfrm>
      </p:grpSpPr>
      <p:sp>
        <p:nvSpPr>
          <p:cNvPr id="4" name="Rectangle 3"/>
          <p:cNvSpPr/>
          <p:nvPr/>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40777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Half Content Yellow">
    <p:spTree>
      <p:nvGrpSpPr>
        <p:cNvPr id="1" name=""/>
        <p:cNvGrpSpPr/>
        <p:nvPr/>
      </p:nvGrpSpPr>
      <p:grpSpPr>
        <a:xfrm>
          <a:off x="0" y="0"/>
          <a:ext cx="0" cy="0"/>
          <a:chOff x="0" y="0"/>
          <a:chExt cx="0" cy="0"/>
        </a:xfrm>
      </p:grpSpPr>
      <p:sp>
        <p:nvSpPr>
          <p:cNvPr id="4" name="Rectangle 3"/>
          <p:cNvSpPr/>
          <p:nvPr/>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44293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Half Content Grey">
    <p:spTree>
      <p:nvGrpSpPr>
        <p:cNvPr id="1" name=""/>
        <p:cNvGrpSpPr/>
        <p:nvPr/>
      </p:nvGrpSpPr>
      <p:grpSpPr>
        <a:xfrm>
          <a:off x="0" y="0"/>
          <a:ext cx="0" cy="0"/>
          <a:chOff x="0" y="0"/>
          <a:chExt cx="0" cy="0"/>
        </a:xfrm>
      </p:grpSpPr>
      <p:sp>
        <p:nvSpPr>
          <p:cNvPr id="4" name="Rectangle 3"/>
          <p:cNvSpPr/>
          <p:nvPr/>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75095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702E8C3-D9CF-9B4E-968F-D418FA9727CF}"/>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6685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5E1BCFB-9656-4E4D-80B7-1E819010A1ED}"/>
              </a:ext>
            </a:extLst>
          </p:cNvPr>
          <p:cNvSpPr>
            <a:spLocks noChangeAspect="1"/>
          </p:cNvSpPr>
          <p:nvPr/>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516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ase Study Teal">
    <p:bg>
      <p:bgPr>
        <a:solidFill>
          <a:srgbClr val="00A6A7"/>
        </a:solidFill>
        <a:effectLst/>
      </p:bgPr>
    </p:bg>
    <p:spTree>
      <p:nvGrpSpPr>
        <p:cNvPr id="1" name=""/>
        <p:cNvGrpSpPr/>
        <p:nvPr/>
      </p:nvGrpSpPr>
      <p:grpSpPr>
        <a:xfrm>
          <a:off x="0" y="0"/>
          <a:ext cx="0" cy="0"/>
          <a:chOff x="0" y="0"/>
          <a:chExt cx="0" cy="0"/>
        </a:xfrm>
      </p:grpSpPr>
      <p:sp>
        <p:nvSpPr>
          <p:cNvPr id="10"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p:nvGrpSpPr>
        <p:grpSpPr>
          <a:xfrm>
            <a:off x="0" y="0"/>
            <a:ext cx="1508760" cy="1508760"/>
            <a:chOff x="0" y="0"/>
            <a:chExt cx="1508760" cy="1508760"/>
          </a:xfrm>
        </p:grpSpPr>
        <p:sp>
          <p:nvSpPr>
            <p:cNvPr id="14" name="Rectangle 13"/>
            <p:cNvSpPr>
              <a:spLocks noChangeAspect="1"/>
            </p:cNvSpPr>
            <p:nvPr/>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27242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Case Study Orange">
    <p:bg>
      <p:bgPr>
        <a:solidFill>
          <a:srgbClr val="EC5A28"/>
        </a:solidFill>
        <a:effectLst/>
      </p:bgPr>
    </p:bg>
    <p:spTree>
      <p:nvGrpSpPr>
        <p:cNvPr id="1" name=""/>
        <p:cNvGrpSpPr/>
        <p:nvPr/>
      </p:nvGrpSpPr>
      <p:grpSpPr>
        <a:xfrm>
          <a:off x="0" y="0"/>
          <a:ext cx="0" cy="0"/>
          <a:chOff x="0" y="0"/>
          <a:chExt cx="0" cy="0"/>
        </a:xfrm>
      </p:grpSpPr>
      <p:sp>
        <p:nvSpPr>
          <p:cNvPr id="10"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p:nvGrpSpPr>
        <p:grpSpPr>
          <a:xfrm>
            <a:off x="0" y="0"/>
            <a:ext cx="1508760" cy="1508760"/>
            <a:chOff x="0" y="0"/>
            <a:chExt cx="1508760" cy="1508760"/>
          </a:xfrm>
        </p:grpSpPr>
        <p:sp>
          <p:nvSpPr>
            <p:cNvPr id="14" name="Rectangle 13"/>
            <p:cNvSpPr>
              <a:spLocks noChangeAspect="1"/>
            </p:cNvSpPr>
            <p:nvPr/>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294671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Case Study Yellow">
    <p:bg>
      <p:bgPr>
        <a:solidFill>
          <a:srgbClr val="F9CB55"/>
        </a:solidFill>
        <a:effectLst/>
      </p:bgPr>
    </p:bg>
    <p:spTree>
      <p:nvGrpSpPr>
        <p:cNvPr id="1" name=""/>
        <p:cNvGrpSpPr/>
        <p:nvPr/>
      </p:nvGrpSpPr>
      <p:grpSpPr>
        <a:xfrm>
          <a:off x="0" y="0"/>
          <a:ext cx="0" cy="0"/>
          <a:chOff x="0" y="0"/>
          <a:chExt cx="0" cy="0"/>
        </a:xfrm>
      </p:grpSpPr>
      <p:sp>
        <p:nvSpPr>
          <p:cNvPr id="10"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rgbClr val="EC5A28"/>
                </a:solidFill>
              </a:defRPr>
            </a:lvl1pPr>
            <a:lvl2pPr marL="0" indent="0">
              <a:spcBef>
                <a:spcPts val="900"/>
              </a:spcBef>
              <a:buFontTx/>
              <a:buNone/>
              <a:defRPr sz="2400">
                <a:solidFill>
                  <a:schemeClr val="tx1"/>
                </a:solidFill>
              </a:defRPr>
            </a:lvl2pPr>
            <a:lvl3pPr marL="182880" indent="-182880">
              <a:spcBef>
                <a:spcPts val="900"/>
              </a:spcBef>
              <a:buSzPct val="120000"/>
              <a:buFont typeface="Calibri"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p:nvGrpSpPr>
        <p:grpSpPr>
          <a:xfrm>
            <a:off x="0" y="0"/>
            <a:ext cx="1508760" cy="1508760"/>
            <a:chOff x="0" y="0"/>
            <a:chExt cx="1508760" cy="1508760"/>
          </a:xfrm>
        </p:grpSpPr>
        <p:sp>
          <p:nvSpPr>
            <p:cNvPr id="14" name="Rectangle 13"/>
            <p:cNvSpPr>
              <a:spLocks noChangeAspect="1"/>
            </p:cNvSpPr>
            <p:nvPr/>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296899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vy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CEEDD1D-DEE0-8F45-96F3-41FA24F9FFF7}"/>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Case Study Grey">
    <p:bg>
      <p:bgPr>
        <a:solidFill>
          <a:srgbClr val="ABA9AB"/>
        </a:solidFill>
        <a:effectLst/>
      </p:bgPr>
    </p:bg>
    <p:spTree>
      <p:nvGrpSpPr>
        <p:cNvPr id="1" name=""/>
        <p:cNvGrpSpPr/>
        <p:nvPr/>
      </p:nvGrpSpPr>
      <p:grpSpPr>
        <a:xfrm>
          <a:off x="0" y="0"/>
          <a:ext cx="0" cy="0"/>
          <a:chOff x="0" y="0"/>
          <a:chExt cx="0" cy="0"/>
        </a:xfrm>
      </p:grpSpPr>
      <p:sp>
        <p:nvSpPr>
          <p:cNvPr id="10" name="Freeform 5"/>
          <p:cNvSpPr>
            <a:spLocks noChangeAspect="1"/>
          </p:cNvSpPr>
          <p:nvPr/>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p:nvGrpSpPr>
        <p:grpSpPr>
          <a:xfrm>
            <a:off x="0" y="0"/>
            <a:ext cx="1508760" cy="1508760"/>
            <a:chOff x="0" y="0"/>
            <a:chExt cx="1508760" cy="1508760"/>
          </a:xfrm>
        </p:grpSpPr>
        <p:sp>
          <p:nvSpPr>
            <p:cNvPr id="14" name="Rectangle 13"/>
            <p:cNvSpPr>
              <a:spLocks noChangeAspect="1"/>
            </p:cNvSpPr>
            <p:nvPr/>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421364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rgbClr val="1F2555"/>
        </a:solidFill>
        <a:effectLst/>
      </p:bgPr>
    </p:bg>
    <p:spTree>
      <p:nvGrpSpPr>
        <p:cNvPr id="1" name=""/>
        <p:cNvGrpSpPr/>
        <p:nvPr/>
      </p:nvGrpSpPr>
      <p:grpSpPr>
        <a:xfrm>
          <a:off x="0" y="0"/>
          <a:ext cx="0" cy="0"/>
          <a:chOff x="0" y="0"/>
          <a:chExt cx="0" cy="0"/>
        </a:xfrm>
      </p:grpSpPr>
      <p:sp>
        <p:nvSpPr>
          <p:cNvPr id="3" name="Freeform 5"/>
          <p:cNvSpPr>
            <a:spLocks noChangeAspect="1"/>
          </p:cNvSpPr>
          <p:nvPr/>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6" name="Picture 5"/>
          <p:cNvPicPr>
            <a:picLocks noChangeAspect="1"/>
          </p:cNvPicPr>
          <p:nvPr/>
        </p:nvPicPr>
        <p:blipFill>
          <a:blip r:embed="rId2"/>
          <a:stretch>
            <a:fillRect/>
          </a:stretch>
        </p:blipFill>
        <p:spPr bwMode="invGray">
          <a:xfrm>
            <a:off x="3246438" y="685800"/>
            <a:ext cx="2651124" cy="2713068"/>
          </a:xfrm>
          <a:prstGeom prst="rect">
            <a:avLst/>
          </a:prstGeom>
        </p:spPr>
      </p:pic>
    </p:spTree>
    <p:extLst>
      <p:ext uri="{BB962C8B-B14F-4D97-AF65-F5344CB8AC3E}">
        <p14:creationId xmlns:p14="http://schemas.microsoft.com/office/powerpoint/2010/main" val="5016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30588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Sub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4738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wo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88285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hree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7782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idebar Righ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1801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idebar Lef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7864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ntent Heavy 1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3703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ntent Heavy 2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8910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14300" y="4884196"/>
            <a:ext cx="685800" cy="198568"/>
          </a:xfrm>
          <a:prstGeom prst="rect">
            <a:avLst/>
          </a:prstGeom>
        </p:spPr>
      </p:pic>
      <p:sp>
        <p:nvSpPr>
          <p:cNvPr id="3" name="Slide Number Placeholder 2"/>
          <p:cNvSpPr>
            <a:spLocks noGrp="1"/>
          </p:cNvSpPr>
          <p:nvPr>
            <p:ph type="sldNum" sz="quarter" idx="1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7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ntent Heavy 3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3554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C92D44-3678-4F2B-947E-794650DB3F02}"/>
              </a:ext>
            </a:extLst>
          </p:cNvPr>
          <p:cNvSpPr/>
          <p:nvPr userDrawn="1"/>
        </p:nvSpPr>
        <p:spPr>
          <a:xfrm>
            <a:off x="3054096" y="0"/>
            <a:ext cx="3054096" cy="203200"/>
          </a:xfrm>
          <a:prstGeom prst="rect">
            <a:avLst/>
          </a:prstGeom>
          <a:solidFill>
            <a:srgbClr val="1F2555"/>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8" name="Rectangle 7">
            <a:extLst>
              <a:ext uri="{FF2B5EF4-FFF2-40B4-BE49-F238E27FC236}">
                <a16:creationId xmlns:a16="http://schemas.microsoft.com/office/drawing/2014/main" id="{AAB2803D-F7BD-4763-8E4B-820123EE320E}"/>
              </a:ext>
            </a:extLst>
          </p:cNvPr>
          <p:cNvSpPr/>
          <p:nvPr userDrawn="1"/>
        </p:nvSpPr>
        <p:spPr>
          <a:xfrm>
            <a:off x="0" y="0"/>
            <a:ext cx="3054096" cy="203200"/>
          </a:xfrm>
          <a:prstGeom prst="rect">
            <a:avLst/>
          </a:prstGeom>
          <a:solidFill>
            <a:srgbClr val="00A6A7"/>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9" name="Rectangle 8">
            <a:extLst>
              <a:ext uri="{FF2B5EF4-FFF2-40B4-BE49-F238E27FC236}">
                <a16:creationId xmlns:a16="http://schemas.microsoft.com/office/drawing/2014/main" id="{01D32B5F-6B32-469D-9F40-AB73A27140E1}"/>
              </a:ext>
            </a:extLst>
          </p:cNvPr>
          <p:cNvSpPr/>
          <p:nvPr userDrawn="1"/>
        </p:nvSpPr>
        <p:spPr>
          <a:xfrm>
            <a:off x="6108192" y="0"/>
            <a:ext cx="3044952" cy="203200"/>
          </a:xfrm>
          <a:prstGeom prst="rect">
            <a:avLst/>
          </a:prstGeom>
          <a:solidFill>
            <a:srgbClr val="EC5A28"/>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Tree>
    <p:extLst>
      <p:ext uri="{BB962C8B-B14F-4D97-AF65-F5344CB8AC3E}">
        <p14:creationId xmlns:p14="http://schemas.microsoft.com/office/powerpoint/2010/main" val="42233975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Primar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C92D44-3678-4F2B-947E-794650DB3F02}"/>
              </a:ext>
            </a:extLst>
          </p:cNvPr>
          <p:cNvSpPr/>
          <p:nvPr userDrawn="1"/>
        </p:nvSpPr>
        <p:spPr>
          <a:xfrm>
            <a:off x="3054096" y="0"/>
            <a:ext cx="3054096" cy="203200"/>
          </a:xfrm>
          <a:prstGeom prst="rect">
            <a:avLst/>
          </a:prstGeom>
          <a:solidFill>
            <a:srgbClr val="1F2555"/>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18" name="Rectangle 17">
            <a:extLst>
              <a:ext uri="{FF2B5EF4-FFF2-40B4-BE49-F238E27FC236}">
                <a16:creationId xmlns:a16="http://schemas.microsoft.com/office/drawing/2014/main" id="{AAB2803D-F7BD-4763-8E4B-820123EE320E}"/>
              </a:ext>
            </a:extLst>
          </p:cNvPr>
          <p:cNvSpPr/>
          <p:nvPr userDrawn="1"/>
        </p:nvSpPr>
        <p:spPr>
          <a:xfrm>
            <a:off x="0" y="0"/>
            <a:ext cx="3054096" cy="203200"/>
          </a:xfrm>
          <a:prstGeom prst="rect">
            <a:avLst/>
          </a:prstGeom>
          <a:solidFill>
            <a:srgbClr val="00A6A7"/>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19" name="Rectangle 18">
            <a:extLst>
              <a:ext uri="{FF2B5EF4-FFF2-40B4-BE49-F238E27FC236}">
                <a16:creationId xmlns:a16="http://schemas.microsoft.com/office/drawing/2014/main" id="{01D32B5F-6B32-469D-9F40-AB73A27140E1}"/>
              </a:ext>
            </a:extLst>
          </p:cNvPr>
          <p:cNvSpPr/>
          <p:nvPr userDrawn="1"/>
        </p:nvSpPr>
        <p:spPr>
          <a:xfrm>
            <a:off x="6108192" y="0"/>
            <a:ext cx="3044952" cy="203200"/>
          </a:xfrm>
          <a:prstGeom prst="rect">
            <a:avLst/>
          </a:prstGeom>
          <a:solidFill>
            <a:srgbClr val="EC5A28"/>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2" name="TextBox 1"/>
          <p:cNvSpPr txBox="1"/>
          <p:nvPr userDrawn="1"/>
        </p:nvSpPr>
        <p:spPr>
          <a:xfrm>
            <a:off x="8499231" y="4962769"/>
            <a:ext cx="914400" cy="914400"/>
          </a:xfrm>
          <a:prstGeom prst="rect">
            <a:avLst/>
          </a:prstGeom>
          <a:noFill/>
        </p:spPr>
        <p:txBody>
          <a:bodyPr wrap="none" lIns="0" tIns="0" rIns="0" bIns="0" rtlCol="0">
            <a:noAutofit/>
          </a:bodyPr>
          <a:lstStyle/>
          <a:p>
            <a:pPr marL="182880" indent="-182880">
              <a:lnSpc>
                <a:spcPct val="100000"/>
              </a:lnSpc>
              <a:spcBef>
                <a:spcPts val="900"/>
              </a:spcBef>
              <a:buClr>
                <a:srgbClr val="00A6A7"/>
              </a:buClr>
              <a:buFont typeface="Calibri" pitchFamily="34" charset="0"/>
              <a:buChar char="•"/>
            </a:pPr>
            <a:endParaRPr lang="en-US" sz="1200" dirty="0"/>
          </a:p>
        </p:txBody>
      </p:sp>
      <p:sp>
        <p:nvSpPr>
          <p:cNvPr id="3" name="TextBox 2"/>
          <p:cNvSpPr txBox="1"/>
          <p:nvPr userDrawn="1"/>
        </p:nvSpPr>
        <p:spPr>
          <a:xfrm>
            <a:off x="1380797" y="5040176"/>
            <a:ext cx="914400" cy="914400"/>
          </a:xfrm>
          <a:prstGeom prst="rect">
            <a:avLst/>
          </a:prstGeom>
          <a:noFill/>
        </p:spPr>
        <p:txBody>
          <a:bodyPr wrap="none" lIns="0" tIns="0" rIns="0" bIns="0" rtlCol="0">
            <a:noAutofit/>
          </a:bodyPr>
          <a:lstStyle/>
          <a:p>
            <a:pPr marL="182880" indent="-182880">
              <a:lnSpc>
                <a:spcPct val="100000"/>
              </a:lnSpc>
              <a:spcBef>
                <a:spcPts val="900"/>
              </a:spcBef>
              <a:buClr>
                <a:srgbClr val="00A6A7"/>
              </a:buClr>
              <a:buFont typeface="Calibri" pitchFamily="34" charset="0"/>
              <a:buChar char="•"/>
            </a:pPr>
            <a:endParaRPr lang="en-US" sz="1200" dirty="0"/>
          </a:p>
        </p:txBody>
      </p:sp>
    </p:spTree>
    <p:extLst>
      <p:ext uri="{BB962C8B-B14F-4D97-AF65-F5344CB8AC3E}">
        <p14:creationId xmlns:p14="http://schemas.microsoft.com/office/powerpoint/2010/main" val="1378195341"/>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7CA723-A8F8-4038-8B1D-E7861D256D77}"/>
              </a:ext>
            </a:extLst>
          </p:cNvPr>
          <p:cNvGrpSpPr/>
          <p:nvPr userDrawn="1"/>
        </p:nvGrpSpPr>
        <p:grpSpPr>
          <a:xfrm>
            <a:off x="-12192" y="0"/>
            <a:ext cx="163928" cy="5162550"/>
            <a:chOff x="-12192" y="-6096"/>
            <a:chExt cx="153956" cy="5155692"/>
          </a:xfrm>
        </p:grpSpPr>
        <p:sp>
          <p:nvSpPr>
            <p:cNvPr id="4" name="Rectangle 3">
              <a:extLst>
                <a:ext uri="{FF2B5EF4-FFF2-40B4-BE49-F238E27FC236}">
                  <a16:creationId xmlns:a16="http://schemas.microsoft.com/office/drawing/2014/main" id="{7685EBAD-EDA2-4B58-94CA-D5CF88EA8FDB}"/>
                </a:ext>
              </a:extLst>
            </p:cNvPr>
            <p:cNvSpPr/>
            <p:nvPr/>
          </p:nvSpPr>
          <p:spPr>
            <a:xfrm>
              <a:off x="-12192" y="-6096"/>
              <a:ext cx="153956" cy="1737360"/>
            </a:xfrm>
            <a:prstGeom prst="rect">
              <a:avLst/>
            </a:prstGeom>
            <a:solidFill>
              <a:srgbClr val="1F2555"/>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5" name="Rectangle 4">
              <a:extLst>
                <a:ext uri="{FF2B5EF4-FFF2-40B4-BE49-F238E27FC236}">
                  <a16:creationId xmlns:a16="http://schemas.microsoft.com/office/drawing/2014/main" id="{ACF9B5DD-0639-4029-A64F-B470BAB4CBA5}"/>
                </a:ext>
              </a:extLst>
            </p:cNvPr>
            <p:cNvSpPr/>
            <p:nvPr/>
          </p:nvSpPr>
          <p:spPr>
            <a:xfrm>
              <a:off x="-12192" y="1703070"/>
              <a:ext cx="153956" cy="1737360"/>
            </a:xfrm>
            <a:prstGeom prst="rect">
              <a:avLst/>
            </a:prstGeom>
            <a:solidFill>
              <a:srgbClr val="00A6A7"/>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6" name="Rectangle 5">
              <a:extLst>
                <a:ext uri="{FF2B5EF4-FFF2-40B4-BE49-F238E27FC236}">
                  <a16:creationId xmlns:a16="http://schemas.microsoft.com/office/drawing/2014/main" id="{2C77DCB7-1940-4762-A95A-13AE911D8B48}"/>
                </a:ext>
              </a:extLst>
            </p:cNvPr>
            <p:cNvSpPr/>
            <p:nvPr/>
          </p:nvSpPr>
          <p:spPr>
            <a:xfrm>
              <a:off x="-12192" y="3412236"/>
              <a:ext cx="153956" cy="1737360"/>
            </a:xfrm>
            <a:prstGeom prst="rect">
              <a:avLst/>
            </a:prstGeom>
            <a:solidFill>
              <a:srgbClr val="EC5A28"/>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7" name="Rectangle 6">
              <a:extLst>
                <a:ext uri="{FF2B5EF4-FFF2-40B4-BE49-F238E27FC236}">
                  <a16:creationId xmlns:a16="http://schemas.microsoft.com/office/drawing/2014/main" id="{40C92D44-3678-4F2B-947E-794650DB3F02}"/>
                </a:ext>
              </a:extLst>
            </p:cNvPr>
            <p:cNvSpPr/>
            <p:nvPr/>
          </p:nvSpPr>
          <p:spPr>
            <a:xfrm>
              <a:off x="-12192" y="-6096"/>
              <a:ext cx="153956" cy="1737360"/>
            </a:xfrm>
            <a:prstGeom prst="rect">
              <a:avLst/>
            </a:prstGeom>
            <a:solidFill>
              <a:srgbClr val="1F2555"/>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8" name="Rectangle 7">
              <a:extLst>
                <a:ext uri="{FF2B5EF4-FFF2-40B4-BE49-F238E27FC236}">
                  <a16:creationId xmlns:a16="http://schemas.microsoft.com/office/drawing/2014/main" id="{AAB2803D-F7BD-4763-8E4B-820123EE320E}"/>
                </a:ext>
              </a:extLst>
            </p:cNvPr>
            <p:cNvSpPr/>
            <p:nvPr/>
          </p:nvSpPr>
          <p:spPr>
            <a:xfrm>
              <a:off x="-12192" y="1703070"/>
              <a:ext cx="153956" cy="1737360"/>
            </a:xfrm>
            <a:prstGeom prst="rect">
              <a:avLst/>
            </a:prstGeom>
            <a:solidFill>
              <a:srgbClr val="00A6A7"/>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sp>
          <p:nvSpPr>
            <p:cNvPr id="9" name="Rectangle 8">
              <a:extLst>
                <a:ext uri="{FF2B5EF4-FFF2-40B4-BE49-F238E27FC236}">
                  <a16:creationId xmlns:a16="http://schemas.microsoft.com/office/drawing/2014/main" id="{01D32B5F-6B32-469D-9F40-AB73A27140E1}"/>
                </a:ext>
              </a:extLst>
            </p:cNvPr>
            <p:cNvSpPr/>
            <p:nvPr/>
          </p:nvSpPr>
          <p:spPr>
            <a:xfrm>
              <a:off x="-12192" y="3412236"/>
              <a:ext cx="153956" cy="1737360"/>
            </a:xfrm>
            <a:prstGeom prst="rect">
              <a:avLst/>
            </a:prstGeom>
            <a:solidFill>
              <a:srgbClr val="EC5A28"/>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46100" rtl="0" eaLnBrk="1" fontAlgn="auto" latinLnBrk="0" hangingPunct="0">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Open Sans"/>
                <a:ea typeface="Helvetica Neue"/>
                <a:cs typeface="Helvetica Neue"/>
                <a:sym typeface="Gill Sans"/>
              </a:endParaRPr>
            </a:p>
          </p:txBody>
        </p:sp>
      </p:grpSp>
    </p:spTree>
    <p:extLst>
      <p:ext uri="{BB962C8B-B14F-4D97-AF65-F5344CB8AC3E}">
        <p14:creationId xmlns:p14="http://schemas.microsoft.com/office/powerpoint/2010/main" val="279474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bwMode="gray">
          <a:xfrm>
            <a:off x="0" y="0"/>
            <a:ext cx="9144000" cy="345186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Rectangle 3"/>
          <p:cNvSpPr>
            <a:spLocks noChangeAspect="1"/>
          </p:cNvSpPr>
          <p:nvPr userDrawn="1"/>
        </p:nvSpPr>
        <p:spPr bwMode="hidden">
          <a:xfrm>
            <a:off x="7423150" y="3422650"/>
            <a:ext cx="1720850" cy="172085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noChangeAspect="1"/>
          </p:cNvSpPr>
          <p:nvPr userDrawn="1"/>
        </p:nvSpPr>
        <p:spPr bwMode="hidden">
          <a:xfrm>
            <a:off x="0" y="3422650"/>
            <a:ext cx="7423150" cy="172085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5" y="3566160"/>
            <a:ext cx="6766560" cy="594360"/>
          </a:xfrm>
        </p:spPr>
        <p:txBody>
          <a:bodyPr>
            <a:normAutofit/>
          </a:bodyPr>
          <a:lstStyle>
            <a:lvl1pPr>
              <a:defRPr sz="20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365125" y="420624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pic>
        <p:nvPicPr>
          <p:cNvPr id="6" name="Picture 5"/>
          <p:cNvPicPr>
            <a:picLocks noChangeAspect="1"/>
          </p:cNvPicPr>
          <p:nvPr userDrawn="1"/>
        </p:nvPicPr>
        <p:blipFill>
          <a:blip r:embed="rId2"/>
          <a:stretch>
            <a:fillRect/>
          </a:stretch>
        </p:blipFill>
        <p:spPr bwMode="invGray">
          <a:xfrm>
            <a:off x="7596108" y="3659140"/>
            <a:ext cx="1374934" cy="1233585"/>
          </a:xfrm>
          <a:prstGeom prst="rect">
            <a:avLst/>
          </a:prstGeom>
        </p:spPr>
      </p:pic>
      <p:sp>
        <p:nvSpPr>
          <p:cNvPr id="8" name="Text Placeholder 7"/>
          <p:cNvSpPr>
            <a:spLocks noGrp="1"/>
          </p:cNvSpPr>
          <p:nvPr>
            <p:ph type="body" sz="quarter" idx="11" hasCustomPrompt="1"/>
          </p:nvPr>
        </p:nvSpPr>
        <p:spPr>
          <a:xfrm>
            <a:off x="365125" y="4544166"/>
            <a:ext cx="6766560" cy="27432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237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cSld name="Template Title &amp; Two Conten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Arial 40pt Title</a:t>
            </a:r>
          </a:p>
        </p:txBody>
      </p:sp>
      <p:sp>
        <p:nvSpPr>
          <p:cNvPr id="3" name="Content Placeholder 2"/>
          <p:cNvSpPr>
            <a:spLocks noGrp="1"/>
          </p:cNvSpPr>
          <p:nvPr>
            <p:ph sz="half" idx="1" hasCustomPrompt="1"/>
          </p:nvPr>
        </p:nvSpPr>
        <p:spPr>
          <a:xfrm>
            <a:off x="308610" y="800317"/>
            <a:ext cx="3886200" cy="3607446"/>
          </a:xfrm>
        </p:spPr>
        <p:txBody>
          <a:bodyPr/>
          <a:lstStyle/>
          <a:p>
            <a:pPr lvl="0"/>
            <a:r>
              <a:rPr lang="en-US" dirty="0"/>
              <a:t>Arial 28pt</a:t>
            </a:r>
          </a:p>
          <a:p>
            <a:pPr lvl="1"/>
            <a:r>
              <a:rPr lang="en-US" dirty="0"/>
              <a:t>Arial 24pt</a:t>
            </a:r>
          </a:p>
          <a:p>
            <a:pPr lvl="2"/>
            <a:r>
              <a:rPr lang="en-US" dirty="0"/>
              <a:t>Arial 20pt</a:t>
            </a:r>
          </a:p>
          <a:p>
            <a:pPr lvl="3"/>
            <a:r>
              <a:rPr lang="en-US" dirty="0"/>
              <a:t>Arial 18pt</a:t>
            </a:r>
          </a:p>
          <a:p>
            <a:pPr lvl="4"/>
            <a:r>
              <a:rPr lang="en-US" dirty="0"/>
              <a:t>Arial 18pt</a:t>
            </a:r>
          </a:p>
        </p:txBody>
      </p:sp>
      <p:sp>
        <p:nvSpPr>
          <p:cNvPr id="4" name="Content Placeholder 3"/>
          <p:cNvSpPr>
            <a:spLocks noGrp="1"/>
          </p:cNvSpPr>
          <p:nvPr>
            <p:ph sz="half" idx="2" hasCustomPrompt="1"/>
          </p:nvPr>
        </p:nvSpPr>
        <p:spPr>
          <a:xfrm>
            <a:off x="4758517" y="800317"/>
            <a:ext cx="3886200" cy="3607446"/>
          </a:xfrm>
        </p:spPr>
        <p:txBody>
          <a:bodyPr/>
          <a:lstStyle/>
          <a:p>
            <a:pPr lvl="0"/>
            <a:r>
              <a:rPr lang="en-US" dirty="0"/>
              <a:t>Arial 28pt</a:t>
            </a:r>
          </a:p>
          <a:p>
            <a:pPr lvl="1"/>
            <a:r>
              <a:rPr lang="en-US" dirty="0"/>
              <a:t>Arial 24pt</a:t>
            </a:r>
          </a:p>
          <a:p>
            <a:pPr lvl="2"/>
            <a:r>
              <a:rPr lang="en-US" dirty="0"/>
              <a:t>Arial 20pt</a:t>
            </a:r>
          </a:p>
          <a:p>
            <a:pPr lvl="3"/>
            <a:r>
              <a:rPr lang="en-US" dirty="0"/>
              <a:t>Arial 18pt</a:t>
            </a:r>
          </a:p>
          <a:p>
            <a:pPr lvl="4"/>
            <a:r>
              <a:rPr lang="en-US" dirty="0"/>
              <a:t>Arial 18pt</a:t>
            </a:r>
          </a:p>
        </p:txBody>
      </p:sp>
      <p:sp>
        <p:nvSpPr>
          <p:cNvPr id="5" name="Footer Placeholder 4"/>
          <p:cNvSpPr>
            <a:spLocks noGrp="1"/>
          </p:cNvSpPr>
          <p:nvPr>
            <p:ph type="ftr" sz="quarter" idx="3"/>
          </p:nvPr>
        </p:nvSpPr>
        <p:spPr>
          <a:xfrm>
            <a:off x="4754563" y="4853288"/>
            <a:ext cx="3703636" cy="182580"/>
          </a:xfrm>
          <a:prstGeom prst="rect">
            <a:avLst/>
          </a:prstGeom>
        </p:spPr>
        <p:txBody>
          <a:bodyPr vert="horz" lIns="0" tIns="0" rIns="0" bIns="0" rtlCol="0" anchor="b" anchorCtr="0"/>
          <a:lstStyle>
            <a:lvl1pPr algn="r">
              <a:defRPr sz="600">
                <a:solidFill>
                  <a:schemeClr val="bg1"/>
                </a:solidFill>
              </a:defRPr>
            </a:lvl1pPr>
          </a:lstStyle>
          <a:p>
            <a:r>
              <a:rPr lang="en-US" dirty="0"/>
              <a:t>(c) 2020       Pegasystems Confidential &amp; Proprietary</a:t>
            </a:r>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7339515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Blank Accent Color 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056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Full Photo and Text - Blu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AF658835-55B5-4D51-8C2E-AC78F1310ED1}"/>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1F2555">
              <a:alpha val="85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solidFill>
                <a:schemeClr val="lt1"/>
              </a:solidFill>
            </a:endParaRPr>
          </a:p>
        </p:txBody>
      </p:sp>
      <p:pic>
        <p:nvPicPr>
          <p:cNvPr id="14" name="Pega Logo" descr="Pega">
            <a:extLst>
              <a:ext uri="{FF2B5EF4-FFF2-40B4-BE49-F238E27FC236}">
                <a16:creationId xmlns:a16="http://schemas.microsoft.com/office/drawing/2014/main" id="{2192693F-DB1C-CF42-9D3A-94CC30A713A7}"/>
              </a:ext>
            </a:extLst>
          </p:cNvPr>
          <p:cNvPicPr>
            <a:picLocks noChangeAspect="1"/>
          </p:cNvPicPr>
          <p:nvPr userDrawn="1"/>
        </p:nvPicPr>
        <p:blipFill>
          <a:blip r:embed="rId3"/>
          <a:stretch>
            <a:fillRect/>
          </a:stretch>
        </p:blipFill>
        <p:spPr bwMode="invGray">
          <a:xfrm>
            <a:off x="297813" y="4884196"/>
            <a:ext cx="685800" cy="198568"/>
          </a:xfrm>
          <a:prstGeom prst="rect">
            <a:avLst/>
          </a:prstGeom>
        </p:spPr>
      </p:pic>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24607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s">
    <p:bg>
      <p:bgPr>
        <a:solidFill>
          <a:srgbClr val="1F2555"/>
        </a:solidFill>
        <a:effectLst/>
      </p:bgPr>
    </p:bg>
    <p:spTree>
      <p:nvGrpSpPr>
        <p:cNvPr id="1" name=""/>
        <p:cNvGrpSpPr/>
        <p:nvPr/>
      </p:nvGrpSpPr>
      <p:grpSpPr>
        <a:xfrm>
          <a:off x="0" y="0"/>
          <a:ext cx="0" cy="0"/>
          <a:chOff x="0" y="0"/>
          <a:chExt cx="0" cy="0"/>
        </a:xfrm>
      </p:grpSpPr>
      <p:pic>
        <p:nvPicPr>
          <p:cNvPr id="11" name="Picture Placeholder 4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7424928" y="1712214"/>
            <a:ext cx="1719072" cy="1719072"/>
          </a:xfrm>
          <a:prstGeom prst="rect">
            <a:avLst/>
          </a:prstGeom>
        </p:spPr>
      </p:pic>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14300" y="4884196"/>
            <a:ext cx="685800" cy="198568"/>
          </a:xfrm>
          <a:prstGeom prst="rect">
            <a:avLst/>
          </a:prstGeom>
        </p:spPr>
      </p:pic>
      <p:pic>
        <p:nvPicPr>
          <p:cNvPr id="10" name="Picture Placeholder 4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7424928" y="0"/>
            <a:ext cx="1719072" cy="1719072"/>
          </a:xfrm>
          <a:prstGeom prst="rect">
            <a:avLst/>
          </a:prstGeom>
        </p:spPr>
      </p:pic>
      <p:pic>
        <p:nvPicPr>
          <p:cNvPr id="15" name="Picture Placeholder 4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7424928" y="3424428"/>
            <a:ext cx="1719072" cy="1719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 Photos">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14300" y="4884196"/>
            <a:ext cx="685800" cy="198568"/>
          </a:xfrm>
          <a:prstGeom prst="rect">
            <a:avLst/>
          </a:prstGeom>
        </p:spPr>
      </p:pic>
      <p:sp>
        <p:nvSpPr>
          <p:cNvPr id="12" name="Picture Placeholder 8"/>
          <p:cNvSpPr>
            <a:spLocks noGrp="1"/>
          </p:cNvSpPr>
          <p:nvPr>
            <p:ph type="pic" sz="quarter" idx="14"/>
          </p:nvPr>
        </p:nvSpPr>
        <p:spPr bwMode="gray">
          <a:xfrm>
            <a:off x="7424928" y="1"/>
            <a:ext cx="1719072" cy="1712214"/>
          </a:xfrm>
          <a:solidFill>
            <a:schemeClr val="accent5"/>
          </a:solidFill>
        </p:spPr>
        <p:txBody>
          <a:bodyPr lIns="91440" rIns="91440" anchor="ctr" anchorCtr="0">
            <a:normAutofit/>
          </a:bodyPr>
          <a:lstStyle>
            <a:lvl1pPr marL="0" indent="0" algn="ctr">
              <a:buNone/>
              <a:defRPr sz="800"/>
            </a:lvl1pPr>
          </a:lstStyle>
          <a:p>
            <a:r>
              <a:rPr lang="en-US" dirty="0"/>
              <a:t>Click icon to add picture</a:t>
            </a:r>
          </a:p>
        </p:txBody>
      </p:sp>
      <p:sp>
        <p:nvSpPr>
          <p:cNvPr id="13" name="Picture Placeholder 8"/>
          <p:cNvSpPr>
            <a:spLocks noGrp="1"/>
          </p:cNvSpPr>
          <p:nvPr>
            <p:ph type="pic" sz="quarter" idx="15"/>
          </p:nvPr>
        </p:nvSpPr>
        <p:spPr bwMode="gray">
          <a:xfrm>
            <a:off x="7424928" y="1712213"/>
            <a:ext cx="1719072" cy="1719073"/>
          </a:xfrm>
          <a:solidFill>
            <a:schemeClr val="accent5"/>
          </a:solidFill>
        </p:spPr>
        <p:txBody>
          <a:bodyPr lIns="91440" rIns="91440" anchor="ctr" anchorCtr="0">
            <a:normAutofit/>
          </a:bodyPr>
          <a:lstStyle>
            <a:lvl1pPr marL="0" indent="0" algn="ctr">
              <a:buNone/>
              <a:defRPr sz="800"/>
            </a:lvl1pPr>
          </a:lstStyle>
          <a:p>
            <a:r>
              <a:rPr lang="en-US" dirty="0"/>
              <a:t>Click icon to add picture</a:t>
            </a:r>
          </a:p>
        </p:txBody>
      </p:sp>
      <p:sp>
        <p:nvSpPr>
          <p:cNvPr id="14" name="Picture Placeholder 8"/>
          <p:cNvSpPr>
            <a:spLocks noGrp="1"/>
          </p:cNvSpPr>
          <p:nvPr>
            <p:ph type="pic" sz="quarter" idx="16"/>
          </p:nvPr>
        </p:nvSpPr>
        <p:spPr bwMode="gray">
          <a:xfrm>
            <a:off x="7424928" y="3431286"/>
            <a:ext cx="1719072" cy="1712212"/>
          </a:xfrm>
          <a:solidFill>
            <a:schemeClr val="accent5"/>
          </a:solidFill>
        </p:spPr>
        <p:txBody>
          <a:bodyPr lIns="91440" rIns="91440" anchor="ctr" anchorCtr="0">
            <a:normAutofit/>
          </a:bodyPr>
          <a:lstStyle>
            <a:lvl1pPr marL="0" indent="0" algn="ctr">
              <a:buNone/>
              <a:defRPr sz="800"/>
            </a:lvl1pPr>
          </a:lstStyle>
          <a:p>
            <a:r>
              <a:rPr lang="en-US" dirty="0"/>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 Cloud">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50"/>
            <a:ext cx="5532438" cy="914400"/>
          </a:xfrm>
        </p:spPr>
        <p:txBody>
          <a:bodyPr>
            <a:noAutofit/>
          </a:bodyPr>
          <a:lstStyle>
            <a:lvl1pPr>
              <a:defRPr sz="2400" b="1" spc="0" baseline="0">
                <a:solidFill>
                  <a:srgbClr val="40BCBD"/>
                </a:solidFill>
              </a:defRPr>
            </a:lvl1pPr>
          </a:lstStyle>
          <a:p>
            <a:r>
              <a:rPr lang="en-US" dirty="0"/>
              <a:t>Section header title, sentence case</a:t>
            </a:r>
          </a:p>
        </p:txBody>
      </p:sp>
      <p:sp>
        <p:nvSpPr>
          <p:cNvPr id="12"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Text Placeholder 3"/>
          <p:cNvSpPr>
            <a:spLocks noGrp="1"/>
          </p:cNvSpPr>
          <p:nvPr>
            <p:ph type="body" sz="quarter" idx="10" hasCustomPrompt="1"/>
          </p:nvPr>
        </p:nvSpPr>
        <p:spPr>
          <a:xfrm>
            <a:off x="365292" y="1922106"/>
            <a:ext cx="5532272" cy="914400"/>
          </a:xfrm>
        </p:spPr>
        <p:txBody>
          <a:bodyPr/>
          <a:lstStyle>
            <a:lvl1pPr marL="0" indent="0">
              <a:spcBef>
                <a:spcPts val="300"/>
              </a:spcBef>
              <a:buFont typeface="Arial" pitchFamily="34" charset="0"/>
              <a:buNone/>
              <a:defRPr>
                <a:solidFill>
                  <a:schemeClr val="bg1"/>
                </a:solidFill>
              </a:defRPr>
            </a:lvl1pPr>
            <a:lvl2pPr marL="182880" indent="-182880">
              <a:buClr>
                <a:schemeClr val="tx2"/>
              </a:buClr>
              <a:buSzPct val="120000"/>
              <a:buFont typeface="Arial"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baseline="0">
                <a:solidFill>
                  <a:schemeClr val="bg1"/>
                </a:solidFill>
              </a:defRPr>
            </a:lvl6pPr>
            <a:lvl7pPr marL="1097280">
              <a:defRPr baseline="0">
                <a:solidFill>
                  <a:schemeClr val="bg1"/>
                </a:solidFill>
              </a:defRPr>
            </a:lvl7pPr>
            <a:lvl8pPr marL="1280160">
              <a:defRPr baseline="0">
                <a:solidFill>
                  <a:schemeClr val="bg1"/>
                </a:solidFill>
              </a:defRPr>
            </a:lvl8pPr>
            <a:lvl9pPr marL="1463040">
              <a:defRPr baseline="0">
                <a:solidFill>
                  <a:schemeClr val="bg1"/>
                </a:solidFill>
              </a:defRPr>
            </a:lvl9pPr>
          </a:lstStyle>
          <a:p>
            <a:pPr lvl="0"/>
            <a:r>
              <a:rPr lang="en-US" dirty="0"/>
              <a:t>Optional subtitle</a:t>
            </a:r>
          </a:p>
        </p:txBody>
      </p:sp>
      <p:sp>
        <p:nvSpPr>
          <p:cNvPr id="3"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33349" y="4198602"/>
            <a:ext cx="2415921" cy="699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alf Photo Blue">
    <p:bg>
      <p:bgPr>
        <a:solidFill>
          <a:srgbClr val="1F2555"/>
        </a:solidFill>
        <a:effectLst/>
      </p:bgPr>
    </p:bg>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rgbClr val="40BCBD"/>
                </a:solidFill>
              </a:defRPr>
            </a:lvl1pPr>
          </a:lstStyle>
          <a:p>
            <a:r>
              <a:rPr lang="en-US" dirty="0"/>
              <a:t>Slide title, sentence case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14300" y="4884196"/>
            <a:ext cx="685800" cy="198568"/>
          </a:xfrm>
          <a:prstGeom prst="rect">
            <a:avLst/>
          </a:prstGeom>
        </p:spPr>
      </p:pic>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9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sp>
        <p:nvSpPr>
          <p:cNvPr id="14" name="Picture Placeholder 8"/>
          <p:cNvSpPr>
            <a:spLocks noGrp="1"/>
          </p:cNvSpPr>
          <p:nvPr>
            <p:ph type="pic" sz="quarter" idx="10"/>
          </p:nvPr>
        </p:nvSpPr>
        <p:spPr bwMode="gray">
          <a:xfrm>
            <a:off x="0" y="0"/>
            <a:ext cx="9144000" cy="3424428"/>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4" name="Rectangle 3"/>
          <p:cNvSpPr>
            <a:spLocks noChangeAspect="1"/>
          </p:cNvSpPr>
          <p:nvPr userDrawn="1"/>
        </p:nvSpPr>
        <p:spPr bwMode="hidden">
          <a:xfrm>
            <a:off x="7424928"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a:spLocks/>
          </p:cNvSpPr>
          <p:nvPr userDrawn="1"/>
        </p:nvSpPr>
        <p:spPr bwMode="hidden">
          <a:xfrm>
            <a:off x="0" y="3424428"/>
            <a:ext cx="7424927"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7596108" y="3659140"/>
            <a:ext cx="1374934" cy="1233585"/>
          </a:xfrm>
          <a:prstGeom prst="rect">
            <a:avLst/>
          </a:prstGeom>
        </p:spPr>
      </p:pic>
      <p:sp>
        <p:nvSpPr>
          <p:cNvPr id="15" name="Title 1"/>
          <p:cNvSpPr>
            <a:spLocks noGrp="1"/>
          </p:cNvSpPr>
          <p:nvPr>
            <p:ph type="ctrTitle" hasCustomPrompt="1"/>
          </p:nvPr>
        </p:nvSpPr>
        <p:spPr>
          <a:xfrm>
            <a:off x="365125" y="3566160"/>
            <a:ext cx="6766560" cy="688599"/>
          </a:xfrm>
        </p:spPr>
        <p:txBody>
          <a:bodyPr>
            <a:normAutofit/>
          </a:bodyPr>
          <a:lstStyle>
            <a:lvl1pPr>
              <a:defRPr sz="2400">
                <a:solidFill>
                  <a:schemeClr val="tx1"/>
                </a:solidFill>
              </a:defRPr>
            </a:lvl1pPr>
          </a:lstStyle>
          <a:p>
            <a:r>
              <a:rPr lang="en-US" dirty="0"/>
              <a:t>Presentation title, sentence case</a:t>
            </a:r>
          </a:p>
        </p:txBody>
      </p:sp>
      <p:sp>
        <p:nvSpPr>
          <p:cNvPr id="16" name="Subtitle 2"/>
          <p:cNvSpPr>
            <a:spLocks noGrp="1"/>
          </p:cNvSpPr>
          <p:nvPr>
            <p:ph type="subTitle" idx="1" hasCustomPrompt="1"/>
          </p:nvPr>
        </p:nvSpPr>
        <p:spPr>
          <a:xfrm>
            <a:off x="365125" y="429768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17" name="Text Placeholder 7"/>
          <p:cNvSpPr>
            <a:spLocks noGrp="1"/>
          </p:cNvSpPr>
          <p:nvPr>
            <p:ph type="body" sz="quarter" idx="11" hasCustomPrompt="1"/>
          </p:nvPr>
        </p:nvSpPr>
        <p:spPr>
          <a:xfrm>
            <a:off x="365125" y="4636008"/>
            <a:ext cx="6766560"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
        <p:nvSpPr>
          <p:cNvPr id="9" name="Footer Placeholder 4"/>
          <p:cNvSpPr txBox="1">
            <a:spLocks/>
          </p:cNvSpPr>
          <p:nvPr userDrawn="1"/>
        </p:nvSpPr>
        <p:spPr>
          <a:xfrm>
            <a:off x="365125" y="4852988"/>
            <a:ext cx="2652713" cy="1828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7FD2D3"/>
                </a:solidFill>
              </a:rPr>
              <a:t>© </a:t>
            </a:r>
            <a:r>
              <a:rPr lang="is-IS" sz="600" dirty="0">
                <a:solidFill>
                  <a:srgbClr val="7FD2D3"/>
                </a:solidFill>
              </a:rPr>
              <a:t>2018</a:t>
            </a:r>
            <a:r>
              <a:rPr lang="en-US" sz="600" dirty="0">
                <a:solidFill>
                  <a:srgbClr val="7FD2D3"/>
                </a:solidFill>
              </a:rPr>
              <a:t> Pegasystems Inc</a:t>
            </a:r>
            <a:r>
              <a:rPr lang="en-US" sz="600" baseline="0" dirty="0">
                <a:solidFill>
                  <a:srgbClr val="7FD2D3"/>
                </a:solidFill>
              </a:rPr>
              <a: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14"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11" name="Group 10"/>
          <p:cNvGrpSpPr>
            <a:grpSpLocks noChangeAspect="1"/>
          </p:cNvGrpSpPr>
          <p:nvPr userDrawn="1"/>
        </p:nvGrpSpPr>
        <p:grpSpPr bwMode="invGray">
          <a:xfrm>
            <a:off x="114300" y="4880397"/>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baseline="0">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tx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10"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bwMode="gray">
          <a:xfrm>
            <a:off x="4754563" y="1098550"/>
            <a:ext cx="4024311"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11"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alf Content Grey">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702E8C3-D9CF-9B4E-968F-D418FA9727C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65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gradFill>
            <a:gsLst>
              <a:gs pos="0">
                <a:srgbClr val="000000">
                  <a:alpha val="35000"/>
                </a:srgbClr>
              </a:gs>
              <a:gs pos="75000">
                <a:srgbClr val="000000">
                  <a:alpha val="0"/>
                </a:srgbClr>
              </a:gs>
            </a:gsLst>
            <a:lin ang="0" scaled="0"/>
          </a:gra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p>
        </p:txBody>
      </p:sp>
      <p:sp>
        <p:nvSpPr>
          <p:cNvPr id="2" name="Title 1"/>
          <p:cNvSpPr>
            <a:spLocks noGrp="1"/>
          </p:cNvSpPr>
          <p:nvPr>
            <p:ph type="ctrTitle" hasCustomPrompt="1"/>
          </p:nvPr>
        </p:nvSpPr>
        <p:spPr>
          <a:xfrm>
            <a:off x="365124" y="1098550"/>
            <a:ext cx="7058025" cy="150490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694790"/>
            <a:ext cx="7058025" cy="548640"/>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8" name="Text Placeholder 7"/>
          <p:cNvSpPr>
            <a:spLocks noGrp="1"/>
          </p:cNvSpPr>
          <p:nvPr>
            <p:ph type="body" sz="quarter" idx="11" hasCustomPrompt="1"/>
          </p:nvPr>
        </p:nvSpPr>
        <p:spPr>
          <a:xfrm>
            <a:off x="365124" y="6858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grpSp>
        <p:nvGrpSpPr>
          <p:cNvPr id="19" name="Group 18"/>
          <p:cNvGrpSpPr/>
          <p:nvPr userDrawn="1"/>
        </p:nvGrpSpPr>
        <p:grpSpPr bwMode="black">
          <a:xfrm>
            <a:off x="172958" y="3659237"/>
            <a:ext cx="1376363" cy="1233488"/>
            <a:chOff x="2428081" y="3310731"/>
            <a:chExt cx="1376363" cy="1233488"/>
          </a:xfrm>
        </p:grpSpPr>
        <p:sp>
          <p:nvSpPr>
            <p:cNvPr id="5" name="AutoShape 3"/>
            <p:cNvSpPr>
              <a:spLocks noChangeAspect="1" noChangeArrowheads="1" noTextEdit="1"/>
            </p:cNvSpPr>
            <p:nvPr userDrawn="1"/>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2"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chemeClr val="bg1"/>
                </a:solidFill>
              </a:rPr>
              <a:t>© </a:t>
            </a:r>
            <a:r>
              <a:rPr lang="is-IS" sz="600" dirty="0">
                <a:solidFill>
                  <a:schemeClr val="bg1"/>
                </a:solidFill>
              </a:rPr>
              <a:t>2018</a:t>
            </a:r>
            <a:r>
              <a:rPr lang="en-US" sz="600" dirty="0">
                <a:solidFill>
                  <a:schemeClr val="bg1"/>
                </a:solidFill>
              </a:rPr>
              <a:t> Pegasystems Inc</a:t>
            </a:r>
            <a:r>
              <a:rPr lang="en-US" sz="600" baseline="0" dirty="0">
                <a:solidFill>
                  <a:schemeClr val="bg1"/>
                </a:solidFill>
              </a:rPr>
              <a: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5E1BCFB-9656-4E4D-80B7-1E819010A1ED}"/>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se Study Teal">
    <p:bg>
      <p:bgPr>
        <a:solidFill>
          <a:srgbClr val="00A6A7"/>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ase Study Orange">
    <p:bg>
      <p:bgPr>
        <a:solidFill>
          <a:srgbClr val="EC5A28"/>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ase Study Yellow">
    <p:bg>
      <p:bgPr>
        <a:solidFill>
          <a:srgbClr val="F9CB55"/>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rgbClr val="EC5A28"/>
                </a:solidFill>
              </a:defRPr>
            </a:lvl1pPr>
            <a:lvl2pPr marL="0" indent="0">
              <a:spcBef>
                <a:spcPts val="900"/>
              </a:spcBef>
              <a:buFontTx/>
              <a:buNone/>
              <a:defRPr sz="2400">
                <a:solidFill>
                  <a:schemeClr val="tx1"/>
                </a:solidFill>
              </a:defRPr>
            </a:lvl2pPr>
            <a:lvl3pPr marL="182880" indent="-182880">
              <a:spcBef>
                <a:spcPts val="900"/>
              </a:spcBef>
              <a:buSzPct val="120000"/>
              <a:buFont typeface="Calibri"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tudy Grey">
    <p:bg>
      <p:bgPr>
        <a:solidFill>
          <a:srgbClr val="ABA9AB"/>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dirty="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64876" y="205997"/>
              <a:ext cx="1206724" cy="10826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6" name="Picture 5"/>
          <p:cNvPicPr>
            <a:picLocks noChangeAspect="1"/>
          </p:cNvPicPr>
          <p:nvPr userDrawn="1"/>
        </p:nvPicPr>
        <p:blipFill>
          <a:blip r:embed="rId2"/>
          <a:stretch>
            <a:fillRect/>
          </a:stretch>
        </p:blipFill>
        <p:spPr bwMode="invGray">
          <a:xfrm>
            <a:off x="3246438" y="685800"/>
            <a:ext cx="2651124" cy="2713068"/>
          </a:xfrm>
          <a:prstGeom prst="rect">
            <a:avLst/>
          </a:prstGeom>
        </p:spPr>
      </p:pic>
    </p:spTree>
    <p:extLst>
      <p:ext uri="{BB962C8B-B14F-4D97-AF65-F5344CB8AC3E}">
        <p14:creationId xmlns:p14="http://schemas.microsoft.com/office/powerpoint/2010/main" val="1562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65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2441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5265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4928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Rectangle 4"/>
          <p:cNvSpPr>
            <a:spLocks noChangeAspect="1"/>
          </p:cNvSpPr>
          <p:nvPr userDrawn="1"/>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7569913" y="1953640"/>
            <a:ext cx="1427321" cy="1234440"/>
          </a:xfrm>
          <a:prstGeom prst="rect">
            <a:avLst/>
          </a:prstGeom>
        </p:spPr>
      </p:pic>
      <p:sp>
        <p:nvSpPr>
          <p:cNvPr id="11" name="Rectangle 10"/>
          <p:cNvSpPr>
            <a:spLocks noChangeAspect="1"/>
          </p:cNvSpPr>
          <p:nvPr userDrawn="1"/>
        </p:nvSpPr>
        <p:spPr bwMode="hidden">
          <a:xfrm>
            <a:off x="7424928" y="3424428"/>
            <a:ext cx="1719072" cy="1719072"/>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14" name="Picture Placeholder 8"/>
          <p:cNvSpPr>
            <a:spLocks noGrp="1" noChangeAspect="1"/>
          </p:cNvSpPr>
          <p:nvPr>
            <p:ph type="pic" sz="quarter" idx="10"/>
          </p:nvPr>
        </p:nvSpPr>
        <p:spPr bwMode="gray">
          <a:xfrm>
            <a:off x="7424928" y="0"/>
            <a:ext cx="1719072" cy="1719072"/>
          </a:xfrm>
          <a:solidFill>
            <a:schemeClr val="accent5"/>
          </a:solidFill>
        </p:spPr>
        <p:txBody>
          <a:bodyPr lIns="182880" tIns="182880" rIns="182880" bIns="182880" anchor="ctr" anchorCtr="0">
            <a:normAutofit/>
          </a:bodyPr>
          <a:lstStyle>
            <a:lvl1pPr marL="0" indent="0" algn="ctr">
              <a:buNone/>
              <a:defRPr sz="800"/>
            </a:lvl1pPr>
          </a:lstStyle>
          <a:p>
            <a:r>
              <a:rPr lang="en-US" dirty="0"/>
              <a:t>Click icon to add picture</a:t>
            </a:r>
          </a:p>
        </p:txBody>
      </p:sp>
      <p:grpSp>
        <p:nvGrpSpPr>
          <p:cNvPr id="13" name="Group 12"/>
          <p:cNvGrpSpPr/>
          <p:nvPr userDrawn="1"/>
        </p:nvGrpSpPr>
        <p:grpSpPr bwMode="black">
          <a:xfrm>
            <a:off x="7594679" y="3659237"/>
            <a:ext cx="1376363" cy="1233488"/>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9" name="Footer Placeholder 4"/>
          <p:cNvSpPr txBox="1">
            <a:spLocks/>
          </p:cNvSpPr>
          <p:nvPr userDrawn="1"/>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2018</a:t>
            </a:r>
            <a:r>
              <a:rPr lang="en-US" sz="600" dirty="0">
                <a:solidFill>
                  <a:srgbClr val="8F92AA"/>
                </a:solidFill>
              </a:rPr>
              <a:t> Pegasystems Inc</a:t>
            </a:r>
            <a:r>
              <a:rPr lang="en-US" sz="600" baseline="0" dirty="0">
                <a:solidFill>
                  <a:srgbClr val="8F92AA"/>
                </a:solidFill>
              </a:rPr>
              <a: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Righ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519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Lef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948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eavy 1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37803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Heavy 2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40122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Heavy 3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4977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Cloud">
            <a:extLst>
              <a:ext uri="{C183D7F6-B498-43B3-948B-1728B52AA6E4}">
                <adec:decorative xmlns:adec="http://schemas.microsoft.com/office/drawing/2017/decorative" val="1"/>
              </a:ext>
            </a:extLst>
          </p:cNvPr>
          <p:cNvSpPr>
            <a:spLocks noChangeAspect="1"/>
          </p:cNvSpPr>
          <p:nvPr userDrawn="1"/>
        </p:nvSpPr>
        <p:spPr bwMode="hidden">
          <a:xfrm>
            <a:off x="-4" y="291248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15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9" name="Pega Logo" descr="Pega">
            <a:extLst>
              <a:ext uri="{FF2B5EF4-FFF2-40B4-BE49-F238E27FC236}">
                <a16:creationId xmlns:a16="http://schemas.microsoft.com/office/drawing/2014/main" id="{5E2C751C-048D-4747-A80B-162F5EF65641}"/>
              </a:ext>
            </a:extLst>
          </p:cNvPr>
          <p:cNvPicPr>
            <a:picLocks noChangeAspect="1"/>
          </p:cNvPicPr>
          <p:nvPr userDrawn="1"/>
        </p:nvPicPr>
        <p:blipFill>
          <a:blip r:embed="rId2"/>
          <a:stretch>
            <a:fillRect/>
          </a:stretch>
        </p:blipFill>
        <p:spPr bwMode="invGray">
          <a:xfrm>
            <a:off x="134997" y="135497"/>
            <a:ext cx="1371600" cy="1230594"/>
          </a:xfrm>
          <a:prstGeom prst="rect">
            <a:avLst/>
          </a:prstGeom>
        </p:spPr>
      </p:pic>
      <p:sp>
        <p:nvSpPr>
          <p:cNvPr id="2" name="Title 1"/>
          <p:cNvSpPr>
            <a:spLocks noGrp="1"/>
          </p:cNvSpPr>
          <p:nvPr>
            <p:ph type="ctrTitle" hasCustomPrompt="1"/>
          </p:nvPr>
        </p:nvSpPr>
        <p:spPr>
          <a:xfrm>
            <a:off x="365124" y="1552827"/>
            <a:ext cx="7058025" cy="1465276"/>
          </a:xfrm>
        </p:spPr>
        <p:txBody>
          <a:bodyPr anchor="b" anchorCtr="0">
            <a:noAutofit/>
          </a:bodyPr>
          <a:lstStyle>
            <a:lvl1pPr>
              <a:defRPr sz="2800">
                <a:solidFill>
                  <a:srgbClr val="40BCBD"/>
                </a:solidFill>
              </a:defRPr>
            </a:lvl1pPr>
          </a:lstStyle>
          <a:p>
            <a:r>
              <a:rPr lang="en-US" dirty="0"/>
              <a:t>[Presentation title, sentence case]</a:t>
            </a:r>
          </a:p>
        </p:txBody>
      </p:sp>
      <p:sp>
        <p:nvSpPr>
          <p:cNvPr id="3" name="Subtitle 2"/>
          <p:cNvSpPr>
            <a:spLocks noGrp="1"/>
          </p:cNvSpPr>
          <p:nvPr>
            <p:ph type="subTitle" idx="1" hasCustomPrompt="1"/>
          </p:nvPr>
        </p:nvSpPr>
        <p:spPr>
          <a:xfrm>
            <a:off x="365124" y="3109437"/>
            <a:ext cx="7058025"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365123" y="4479608"/>
            <a:ext cx="7058025" cy="182880"/>
          </a:xfrm>
        </p:spPr>
        <p:txBody>
          <a:bodyPr anchor="b" anchorCtr="0">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rgbClr val="C7C8D4"/>
                </a:solidFill>
              </a:rPr>
              <a:t>© </a:t>
            </a:r>
            <a:r>
              <a:rPr lang="is-IS" sz="600" dirty="0">
                <a:solidFill>
                  <a:srgbClr val="C7C8D4"/>
                </a:solidFill>
              </a:rPr>
              <a:t>2020</a:t>
            </a:r>
            <a:r>
              <a:rPr lang="en-US" sz="600" dirty="0">
                <a:solidFill>
                  <a:srgbClr val="C7C8D4"/>
                </a:solidFill>
              </a:rPr>
              <a:t> Pegasystems Inc</a:t>
            </a:r>
            <a:r>
              <a:rPr lang="en-US" sz="600" baseline="0" dirty="0">
                <a:solidFill>
                  <a:srgbClr val="C7C8D4"/>
                </a:solidFill>
              </a:rPr>
              <a:t>. CONFIDENTIAL</a:t>
            </a:r>
          </a:p>
        </p:txBody>
      </p:sp>
    </p:spTree>
    <p:extLst>
      <p:ext uri="{BB962C8B-B14F-4D97-AF65-F5344CB8AC3E}">
        <p14:creationId xmlns:p14="http://schemas.microsoft.com/office/powerpoint/2010/main" val="250803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pic>
        <p:nvPicPr>
          <p:cNvPr id="10" name="Pega Logo" descr="Pega">
            <a:extLst>
              <a:ext uri="{FF2B5EF4-FFF2-40B4-BE49-F238E27FC236}">
                <a16:creationId xmlns:a16="http://schemas.microsoft.com/office/drawing/2014/main" id="{6B91846A-E9A3-6C42-AED5-C6060364433E}"/>
              </a:ext>
            </a:extLst>
          </p:cNvPr>
          <p:cNvPicPr>
            <a:picLocks noChangeAspect="1"/>
          </p:cNvPicPr>
          <p:nvPr userDrawn="1"/>
        </p:nvPicPr>
        <p:blipFill>
          <a:blip r:embed="rId2"/>
          <a:stretch>
            <a:fillRect/>
          </a:stretch>
        </p:blipFill>
        <p:spPr bwMode="invGray">
          <a:xfrm>
            <a:off x="134997" y="135497"/>
            <a:ext cx="1371600" cy="1230594"/>
          </a:xfrm>
          <a:prstGeom prst="rect">
            <a:avLst/>
          </a:prstGeom>
        </p:spPr>
      </p:pic>
      <p:sp>
        <p:nvSpPr>
          <p:cNvPr id="15" name="Title 1"/>
          <p:cNvSpPr>
            <a:spLocks noGrp="1"/>
          </p:cNvSpPr>
          <p:nvPr>
            <p:ph type="ctrTitle" hasCustomPrompt="1"/>
          </p:nvPr>
        </p:nvSpPr>
        <p:spPr>
          <a:xfrm>
            <a:off x="365125" y="1552826"/>
            <a:ext cx="4710112" cy="1465276"/>
          </a:xfrm>
        </p:spPr>
        <p:txBody>
          <a:bodyPr anchor="b" anchorCtr="0">
            <a:noAutofit/>
          </a:bodyPr>
          <a:lstStyle>
            <a:lvl1pPr>
              <a:defRPr sz="2800">
                <a:solidFill>
                  <a:srgbClr val="40BCBD"/>
                </a:solidFill>
              </a:defRPr>
            </a:lvl1pPr>
          </a:lstStyle>
          <a:p>
            <a:r>
              <a:rPr lang="en-US" dirty="0"/>
              <a:t>[Presentation title, </a:t>
            </a:r>
            <a:br>
              <a:rPr lang="en-US" dirty="0"/>
            </a:br>
            <a:r>
              <a:rPr lang="en-US" dirty="0"/>
              <a:t>sentence case]</a:t>
            </a:r>
          </a:p>
        </p:txBody>
      </p:sp>
      <p:sp>
        <p:nvSpPr>
          <p:cNvPr id="16" name="Subtitle 2"/>
          <p:cNvSpPr>
            <a:spLocks noGrp="1"/>
          </p:cNvSpPr>
          <p:nvPr>
            <p:ph type="subTitle" idx="1" hasCustomPrompt="1"/>
          </p:nvPr>
        </p:nvSpPr>
        <p:spPr>
          <a:xfrm>
            <a:off x="365125" y="3109437"/>
            <a:ext cx="4710112"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dirty="0"/>
              <a:t>[Optional subtitle, sentence case]</a:t>
            </a:r>
          </a:p>
        </p:txBody>
      </p:sp>
      <p:sp>
        <p:nvSpPr>
          <p:cNvPr id="17" name="Text Placeholder 3"/>
          <p:cNvSpPr>
            <a:spLocks noGrp="1"/>
          </p:cNvSpPr>
          <p:nvPr>
            <p:ph type="body" sz="quarter" idx="11" hasCustomPrompt="1"/>
          </p:nvPr>
        </p:nvSpPr>
        <p:spPr>
          <a:xfrm>
            <a:off x="365125" y="4479608"/>
            <a:ext cx="4710112" cy="182880"/>
          </a:xfrm>
        </p:spPr>
        <p:txBody>
          <a:bodyPr anchor="b" anchorCtr="0">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9" name="Picture Placeholder 4">
            <a:extLst>
              <a:ext uri="{FF2B5EF4-FFF2-40B4-BE49-F238E27FC236}">
                <a16:creationId xmlns:a16="http://schemas.microsoft.com/office/drawing/2014/main" id="{D2AD21B0-CE23-4CEC-B17A-4A3482AD235D}"/>
              </a:ext>
              <a:ext uri="{C183D7F6-B498-43B3-948B-1728B52AA6E4}">
                <adec:decorative xmlns:adec="http://schemas.microsoft.com/office/drawing/2017/decorative" val="0"/>
              </a:ext>
            </a:extLst>
          </p:cNvPr>
          <p:cNvSpPr>
            <a:spLocks noGrp="1"/>
          </p:cNvSpPr>
          <p:nvPr>
            <p:ph type="pic" sz="quarter" idx="10"/>
          </p:nvPr>
        </p:nvSpPr>
        <p:spPr bwMode="gray">
          <a:xfrm>
            <a:off x="5257800" y="685800"/>
            <a:ext cx="3886200" cy="4457700"/>
          </a:xfrm>
          <a:custGeom>
            <a:avLst/>
            <a:gdLst>
              <a:gd name="connsiteX0" fmla="*/ 2560320 w 3886200"/>
              <a:gd name="connsiteY0" fmla="*/ 0 h 4457700"/>
              <a:gd name="connsiteX1" fmla="*/ 3780721 w 3886200"/>
              <a:gd name="connsiteY1" fmla="*/ 309017 h 4457700"/>
              <a:gd name="connsiteX2" fmla="*/ 3886200 w 3886200"/>
              <a:gd name="connsiteY2" fmla="*/ 373097 h 4457700"/>
              <a:gd name="connsiteX3" fmla="*/ 3886200 w 3886200"/>
              <a:gd name="connsiteY3" fmla="*/ 4457700 h 4457700"/>
              <a:gd name="connsiteX4" fmla="*/ 845581 w 3886200"/>
              <a:gd name="connsiteY4" fmla="*/ 4457700 h 4457700"/>
              <a:gd name="connsiteX5" fmla="*/ 749901 w 3886200"/>
              <a:gd name="connsiteY5" fmla="*/ 4370740 h 4457700"/>
              <a:gd name="connsiteX6" fmla="*/ 0 w 3886200"/>
              <a:gd name="connsiteY6" fmla="*/ 2560320 h 4457700"/>
              <a:gd name="connsiteX7" fmla="*/ 2560320 w 3886200"/>
              <a:gd name="connsiteY7"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200" h="4457700">
                <a:moveTo>
                  <a:pt x="2560320" y="0"/>
                </a:moveTo>
                <a:cubicBezTo>
                  <a:pt x="3002203" y="0"/>
                  <a:pt x="3417941" y="111943"/>
                  <a:pt x="3780721" y="309017"/>
                </a:cubicBezTo>
                <a:lnTo>
                  <a:pt x="3886200" y="373097"/>
                </a:lnTo>
                <a:lnTo>
                  <a:pt x="3886200" y="4457700"/>
                </a:lnTo>
                <a:lnTo>
                  <a:pt x="845581" y="4457700"/>
                </a:lnTo>
                <a:lnTo>
                  <a:pt x="749901" y="4370740"/>
                </a:lnTo>
                <a:cubicBezTo>
                  <a:pt x="286574" y="3907413"/>
                  <a:pt x="0" y="3267333"/>
                  <a:pt x="0" y="2560320"/>
                </a:cubicBezTo>
                <a:cubicBezTo>
                  <a:pt x="0" y="1146294"/>
                  <a:pt x="1146294" y="0"/>
                  <a:pt x="2560320" y="0"/>
                </a:cubicBezTo>
                <a:close/>
              </a:path>
            </a:pathLst>
          </a:custGeom>
          <a:solidFill>
            <a:srgbClr val="D2D0CE"/>
          </a:solidFill>
        </p:spPr>
        <p:txBody>
          <a:bodyPr wrap="square" anchor="ctr" anchorCtr="0">
            <a:noAutofit/>
          </a:bodyPr>
          <a:lstStyle>
            <a:lvl1pPr marL="0" indent="0" algn="ctr">
              <a:spcBef>
                <a:spcPts val="0"/>
              </a:spcBef>
              <a:buNone/>
              <a:defRPr sz="800">
                <a:solidFill>
                  <a:schemeClr val="bg1"/>
                </a:solidFill>
              </a:defRPr>
            </a:lvl1pPr>
          </a:lstStyle>
          <a:p>
            <a:r>
              <a:rPr lang="en-US" dirty="0"/>
              <a:t>Click icon to add picture</a:t>
            </a:r>
          </a:p>
        </p:txBody>
      </p:sp>
      <p:sp>
        <p:nvSpPr>
          <p:cNvPr id="19" name="Legal">
            <a:extLst>
              <a:ext uri="{FF2B5EF4-FFF2-40B4-BE49-F238E27FC236}">
                <a16:creationId xmlns:a16="http://schemas.microsoft.com/office/drawing/2014/main" id="{0567CF6D-CE83-C945-B06B-A9E112569F03}"/>
              </a:ext>
            </a:extLst>
          </p:cNvPr>
          <p:cNvSpPr txBox="1">
            <a:spLocks/>
          </p:cNvSpPr>
          <p:nvPr userDrawn="1"/>
        </p:nvSpPr>
        <p:spPr>
          <a:xfrm>
            <a:off x="365125"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2020</a:t>
            </a:r>
            <a:r>
              <a:rPr lang="en-US" sz="600" dirty="0">
                <a:solidFill>
                  <a:srgbClr val="8F92AA"/>
                </a:solidFill>
              </a:rPr>
              <a:t> Pegasystems Inc</a:t>
            </a:r>
            <a:r>
              <a:rPr lang="en-US" sz="600" baseline="0" dirty="0">
                <a:solidFill>
                  <a:srgbClr val="8F92AA"/>
                </a:solidFill>
              </a:rPr>
              <a:t>. CONFIDENTIAL</a:t>
            </a:r>
          </a:p>
        </p:txBody>
      </p:sp>
    </p:spTree>
    <p:extLst>
      <p:ext uri="{BB962C8B-B14F-4D97-AF65-F5344CB8AC3E}">
        <p14:creationId xmlns:p14="http://schemas.microsoft.com/office/powerpoint/2010/main" val="287796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hading">
            <a:extLst>
              <a:ext uri="{C183D7F6-B498-43B3-948B-1728B52AA6E4}">
                <adec:decorative xmlns:adec="http://schemas.microsoft.com/office/drawing/2017/decorative" val="1"/>
              </a:ext>
            </a:extLst>
          </p:cNvPr>
          <p:cNvSpPr/>
          <p:nvPr userDrawn="1"/>
        </p:nvSpPr>
        <p:spPr bwMode="hidden">
          <a:xfrm>
            <a:off x="0" y="0"/>
            <a:ext cx="9144000" cy="5143500"/>
          </a:xfrm>
          <a:prstGeom prst="rect">
            <a:avLst/>
          </a:prstGeom>
          <a:gradFill>
            <a:gsLst>
              <a:gs pos="0">
                <a:srgbClr val="000000">
                  <a:alpha val="35000"/>
                </a:srgbClr>
              </a:gs>
              <a:gs pos="75000">
                <a:srgbClr val="000000">
                  <a:alpha val="0"/>
                </a:srgbClr>
              </a:gs>
            </a:gsLst>
            <a:lin ang="0" scaled="0"/>
          </a:gra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8" name="Text Placeholder 1"/>
          <p:cNvSpPr>
            <a:spLocks noGrp="1"/>
          </p:cNvSpPr>
          <p:nvPr>
            <p:ph type="body" sz="quarter" idx="11" hasCustomPrompt="1"/>
          </p:nvPr>
        </p:nvSpPr>
        <p:spPr>
          <a:xfrm>
            <a:off x="365124" y="6858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2" name="Title 2"/>
          <p:cNvSpPr>
            <a:spLocks noGrp="1"/>
          </p:cNvSpPr>
          <p:nvPr>
            <p:ph type="ctrTitle" hasCustomPrompt="1"/>
          </p:nvPr>
        </p:nvSpPr>
        <p:spPr>
          <a:xfrm>
            <a:off x="365124" y="960120"/>
            <a:ext cx="7058025" cy="1737360"/>
          </a:xfrm>
        </p:spPr>
        <p:txBody>
          <a:bodyPr anchor="b" anchorCtr="0">
            <a:noAutofit/>
          </a:bodyPr>
          <a:lstStyle>
            <a:lvl1pPr>
              <a:defRPr sz="2800">
                <a:solidFill>
                  <a:schemeClr val="bg1"/>
                </a:solidFill>
              </a:defRPr>
            </a:lvl1pPr>
          </a:lstStyle>
          <a:p>
            <a:r>
              <a:rPr lang="en-US" dirty="0"/>
              <a:t>[Presentation title, sentence case]</a:t>
            </a:r>
          </a:p>
        </p:txBody>
      </p:sp>
      <p:sp>
        <p:nvSpPr>
          <p:cNvPr id="3" name="Subtitle 3"/>
          <p:cNvSpPr>
            <a:spLocks noGrp="1"/>
          </p:cNvSpPr>
          <p:nvPr>
            <p:ph type="subTitle" idx="1" hasCustomPrompt="1"/>
          </p:nvPr>
        </p:nvSpPr>
        <p:spPr>
          <a:xfrm>
            <a:off x="365124" y="2788920"/>
            <a:ext cx="7058025" cy="457200"/>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grpSp>
        <p:nvGrpSpPr>
          <p:cNvPr id="19" name="Pega Logo" descr="Pega"/>
          <p:cNvGrpSpPr/>
          <p:nvPr userDrawn="1"/>
        </p:nvGrpSpPr>
        <p:grpSpPr bwMode="black">
          <a:xfrm>
            <a:off x="138033" y="3659237"/>
            <a:ext cx="1376363" cy="1233488"/>
            <a:chOff x="2428081" y="3310731"/>
            <a:chExt cx="1376363" cy="1233488"/>
          </a:xfrm>
        </p:grpSpPr>
        <p:sp>
          <p:nvSpPr>
            <p:cNvPr id="5" name="AutoShape 3"/>
            <p:cNvSpPr>
              <a:spLocks noChangeAspect="1" noChangeArrowheads="1" noTextEdit="1"/>
            </p:cNvSpPr>
            <p:nvPr userDrawn="1"/>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Legal"/>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chemeClr val="bg1"/>
                </a:solidFill>
              </a:rPr>
              <a:t>© </a:t>
            </a:r>
            <a:r>
              <a:rPr lang="is-IS" sz="600" dirty="0">
                <a:solidFill>
                  <a:schemeClr val="bg1"/>
                </a:solidFill>
              </a:rPr>
              <a:t>2020</a:t>
            </a:r>
            <a:r>
              <a:rPr lang="en-US" sz="600" dirty="0">
                <a:solidFill>
                  <a:schemeClr val="bg1"/>
                </a:solidFill>
              </a:rPr>
              <a:t> Pegasystems Inc</a:t>
            </a:r>
            <a:r>
              <a:rPr lang="en-US" sz="600" baseline="0" dirty="0">
                <a:solidFill>
                  <a:schemeClr val="bg1"/>
                </a:solidFill>
              </a:rPr>
              <a:t>. CONFIDENTIAL</a:t>
            </a:r>
          </a:p>
        </p:txBody>
      </p:sp>
    </p:spTree>
    <p:extLst>
      <p:ext uri="{BB962C8B-B14F-4D97-AF65-F5344CB8AC3E}">
        <p14:creationId xmlns:p14="http://schemas.microsoft.com/office/powerpoint/2010/main" val="802986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Side Squares">
    <p:spTree>
      <p:nvGrpSpPr>
        <p:cNvPr id="1" name=""/>
        <p:cNvGrpSpPr/>
        <p:nvPr/>
      </p:nvGrpSpPr>
      <p:grpSpPr>
        <a:xfrm>
          <a:off x="0" y="0"/>
          <a:ext cx="0" cy="0"/>
          <a:chOff x="0" y="0"/>
          <a:chExt cx="0" cy="0"/>
        </a:xfrm>
      </p:grpSpPr>
      <p:sp>
        <p:nvSpPr>
          <p:cNvPr id="10" name="Cloud">
            <a:extLst>
              <a:ext uri="{C183D7F6-B498-43B3-948B-1728B52AA6E4}">
                <adec:decorative xmlns:adec="http://schemas.microsoft.com/office/drawing/2017/decorative" val="1"/>
              </a:ext>
            </a:extLst>
          </p:cNvPr>
          <p:cNvSpPr>
            <a:spLocks noChangeAspect="1"/>
          </p:cNvSpPr>
          <p:nvPr userDrawn="1"/>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Teal Rectangle">
            <a:extLst>
              <a:ext uri="{C183D7F6-B498-43B3-948B-1728B52AA6E4}">
                <adec:decorative xmlns:adec="http://schemas.microsoft.com/office/drawing/2017/decorative" val="1"/>
              </a:ext>
            </a:extLst>
          </p:cNvPr>
          <p:cNvSpPr>
            <a:spLocks noChangeAspect="1"/>
          </p:cNvSpPr>
          <p:nvPr userDrawn="1"/>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1" name="Orange Rectangle">
            <a:extLst>
              <a:ext uri="{C183D7F6-B498-43B3-948B-1728B52AA6E4}">
                <adec:decorative xmlns:adec="http://schemas.microsoft.com/office/drawing/2017/decorative" val="1"/>
              </a:ext>
            </a:extLst>
          </p:cNvPr>
          <p:cNvSpPr>
            <a:spLocks noChangeAspect="1"/>
          </p:cNvSpPr>
          <p:nvPr userDrawn="1"/>
        </p:nvSpPr>
        <p:spPr bwMode="hidden">
          <a:xfrm>
            <a:off x="7424928" y="3424428"/>
            <a:ext cx="1719072" cy="1719072"/>
          </a:xfrm>
          <a:prstGeom prst="rect">
            <a:avLst/>
          </a:prstGeom>
          <a:solidFill>
            <a:srgbClr val="EC5A28"/>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5" y="365125"/>
            <a:ext cx="6827646" cy="1646661"/>
          </a:xfrm>
        </p:spPr>
        <p:txBody>
          <a:bodyPr anchor="b" anchorCtr="0">
            <a:noAutofit/>
          </a:bodyPr>
          <a:lstStyle>
            <a:lvl1pPr>
              <a:defRPr sz="2800">
                <a:solidFill>
                  <a:schemeClr val="tx1"/>
                </a:solidFill>
              </a:defRPr>
            </a:lvl1pPr>
          </a:lstStyle>
          <a:p>
            <a:r>
              <a:rPr lang="en-US" dirty="0"/>
              <a:t>[Presentation title, sentence case]</a:t>
            </a:r>
          </a:p>
        </p:txBody>
      </p:sp>
      <p:sp>
        <p:nvSpPr>
          <p:cNvPr id="3" name="Subtitle 2"/>
          <p:cNvSpPr>
            <a:spLocks noGrp="1"/>
          </p:cNvSpPr>
          <p:nvPr>
            <p:ph type="subTitle" idx="1" hasCustomPrompt="1"/>
          </p:nvPr>
        </p:nvSpPr>
        <p:spPr>
          <a:xfrm>
            <a:off x="365125" y="2103120"/>
            <a:ext cx="6827646" cy="54864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3"/>
          <p:cNvSpPr>
            <a:spLocks noGrp="1"/>
          </p:cNvSpPr>
          <p:nvPr>
            <p:ph type="body" sz="quarter" idx="11" hasCustomPrompt="1"/>
          </p:nvPr>
        </p:nvSpPr>
        <p:spPr>
          <a:xfrm>
            <a:off x="365124" y="2743200"/>
            <a:ext cx="6827647" cy="182880"/>
          </a:xfrm>
        </p:spPr>
        <p:txBody>
          <a:bodyP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4" name="Picture Placeholder 4">
            <a:extLst>
              <a:ext uri="{C183D7F6-B498-43B3-948B-1728B52AA6E4}">
                <adec:decorative xmlns:adec="http://schemas.microsoft.com/office/drawing/2017/decorative" val="0"/>
              </a:ext>
            </a:extLst>
          </p:cNvPr>
          <p:cNvSpPr>
            <a:spLocks noGrp="1" noChangeAspect="1"/>
          </p:cNvSpPr>
          <p:nvPr>
            <p:ph type="pic" sz="quarter" idx="10"/>
          </p:nvPr>
        </p:nvSpPr>
        <p:spPr bwMode="gray">
          <a:xfrm>
            <a:off x="7424928" y="0"/>
            <a:ext cx="1719072" cy="1719072"/>
          </a:xfrm>
          <a:solidFill>
            <a:srgbClr val="D2D0CE"/>
          </a:solidFill>
        </p:spPr>
        <p:txBody>
          <a:bodyPr lIns="182880" tIns="182880" rIns="182880" bIns="182880" anchor="ctr" anchorCtr="0">
            <a:normAutofit/>
          </a:bodyPr>
          <a:lstStyle>
            <a:lvl1pPr marL="0" marR="0" indent="0" algn="ctr" defTabSz="914400" rtl="0" eaLnBrk="1" fontAlgn="auto" latinLnBrk="0" hangingPunct="1">
              <a:lnSpc>
                <a:spcPct val="100000"/>
              </a:lnSpc>
              <a:spcBef>
                <a:spcPts val="0"/>
              </a:spcBef>
              <a:spcAft>
                <a:spcPts val="0"/>
              </a:spcAft>
              <a:buClr>
                <a:schemeClr val="tx2"/>
              </a:buClr>
              <a:buSzPct val="120000"/>
              <a:buFont typeface="Calibri" pitchFamily="34" charset="0"/>
              <a:buNone/>
              <a:tabLst/>
              <a:defRPr sz="800">
                <a:solidFill>
                  <a:schemeClr val="bg1"/>
                </a:solidFill>
              </a:defRPr>
            </a:lvl1pPr>
          </a:lstStyle>
          <a:p>
            <a:r>
              <a:rPr lang="en-US" dirty="0"/>
              <a:t>Click icon to add picture</a:t>
            </a:r>
          </a:p>
        </p:txBody>
      </p:sp>
      <p:pic>
        <p:nvPicPr>
          <p:cNvPr id="7" name="Build for Change" descr="Build for Change"/>
          <p:cNvPicPr>
            <a:picLocks noChangeAspect="1"/>
          </p:cNvPicPr>
          <p:nvPr userDrawn="1"/>
        </p:nvPicPr>
        <p:blipFill>
          <a:blip r:embed="rId2"/>
          <a:stretch>
            <a:fillRect/>
          </a:stretch>
        </p:blipFill>
        <p:spPr bwMode="black">
          <a:xfrm>
            <a:off x="7569913" y="1953640"/>
            <a:ext cx="1427321" cy="1234440"/>
          </a:xfrm>
          <a:prstGeom prst="rect">
            <a:avLst/>
          </a:prstGeom>
        </p:spPr>
      </p:pic>
      <p:grpSp>
        <p:nvGrpSpPr>
          <p:cNvPr id="13" name="Pega Logo" descr="Pega"/>
          <p:cNvGrpSpPr/>
          <p:nvPr userDrawn="1"/>
        </p:nvGrpSpPr>
        <p:grpSpPr bwMode="black">
          <a:xfrm>
            <a:off x="7594679" y="3659237"/>
            <a:ext cx="1376363" cy="1233488"/>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Legal"/>
          <p:cNvSpPr txBox="1">
            <a:spLocks/>
          </p:cNvSpPr>
          <p:nvPr userDrawn="1"/>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2020</a:t>
            </a:r>
            <a:r>
              <a:rPr lang="en-US" sz="600" dirty="0">
                <a:solidFill>
                  <a:srgbClr val="8F92AA"/>
                </a:solidFill>
              </a:rPr>
              <a:t> Pegasystems Inc</a:t>
            </a:r>
            <a:r>
              <a:rPr lang="en-US" sz="600" baseline="0" dirty="0">
                <a:solidFill>
                  <a:srgbClr val="8F92AA"/>
                </a:solidFill>
              </a:rPr>
              <a:t>. CONFIDENTIAL</a:t>
            </a:r>
          </a:p>
        </p:txBody>
      </p:sp>
    </p:spTree>
    <p:extLst>
      <p:ext uri="{BB962C8B-B14F-4D97-AF65-F5344CB8AC3E}">
        <p14:creationId xmlns:p14="http://schemas.microsoft.com/office/powerpoint/2010/main" val="37243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A51D03-9725-9844-B826-1656AD6A0436}"/>
              </a:ext>
            </a:extLst>
          </p:cNvPr>
          <p:cNvSpPr>
            <a:spLocks noGrp="1"/>
          </p:cNvSpPr>
          <p:nvPr>
            <p:ph type="title" hasCustomPrompt="1"/>
          </p:nvPr>
        </p:nvSpPr>
        <p:spPr/>
        <p:txBody>
          <a:bodyPr/>
          <a:lstStyle/>
          <a:p>
            <a:r>
              <a:rPr lang="en-US" dirty="0"/>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365125" y="704087"/>
            <a:ext cx="8413116" cy="274320"/>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idx="1"/>
          </p:nvPr>
        </p:nvSpPr>
        <p:spPr>
          <a:xfrm>
            <a:off x="365125" y="1051560"/>
            <a:ext cx="7058025" cy="3610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632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FF903FA-B838-1346-B180-C3CAEBF1074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51D98B-6F1F-1E42-84B4-F8AF89175D53}"/>
              </a:ext>
            </a:extLst>
          </p:cNvPr>
          <p:cNvSpPr>
            <a:spLocks noGrp="1"/>
          </p:cNvSpPr>
          <p:nvPr>
            <p:ph type="title" hasCustomPrompt="1"/>
          </p:nvPr>
        </p:nvSpPr>
        <p:spPr/>
        <p:txBody>
          <a:bodyPr/>
          <a:lstStyle/>
          <a:p>
            <a:r>
              <a:rPr lang="en-US" dirty="0"/>
              <a:t>[Slide title, sentence case, one line max]</a:t>
            </a:r>
          </a:p>
        </p:txBody>
      </p:sp>
      <p:sp>
        <p:nvSpPr>
          <p:cNvPr id="9" name="Subtitle 2">
            <a:extLst>
              <a:ext uri="{FF2B5EF4-FFF2-40B4-BE49-F238E27FC236}">
                <a16:creationId xmlns:a16="http://schemas.microsoft.com/office/drawing/2014/main" id="{93E2AA38-1956-A04D-8124-02783C138BED}"/>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sz="half" idx="1"/>
          </p:nvPr>
        </p:nvSpPr>
        <p:spPr>
          <a:xfrm>
            <a:off x="365125" y="1051560"/>
            <a:ext cx="4024314"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4"/>
          <p:cNvSpPr>
            <a:spLocks noGrp="1"/>
          </p:cNvSpPr>
          <p:nvPr>
            <p:ph sz="half" idx="2"/>
          </p:nvPr>
        </p:nvSpPr>
        <p:spPr>
          <a:xfrm>
            <a:off x="4754563" y="1051560"/>
            <a:ext cx="4024311"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32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78112E-25F7-324C-B2BA-E04BBB38171F}"/>
              </a:ext>
            </a:extLst>
          </p:cNvPr>
          <p:cNvSpPr>
            <a:spLocks noGrp="1"/>
          </p:cNvSpPr>
          <p:nvPr>
            <p:ph type="title" hasCustomPrompt="1"/>
          </p:nvPr>
        </p:nvSpPr>
        <p:spPr/>
        <p:txBody>
          <a:bodyPr/>
          <a:lstStyle/>
          <a:p>
            <a:r>
              <a:rPr lang="en-US" dirty="0"/>
              <a:t>[Slide title, sentence case, one line max]</a:t>
            </a:r>
          </a:p>
        </p:txBody>
      </p:sp>
      <p:sp>
        <p:nvSpPr>
          <p:cNvPr id="10" name="Subtitle 2">
            <a:extLst>
              <a:ext uri="{FF2B5EF4-FFF2-40B4-BE49-F238E27FC236}">
                <a16:creationId xmlns:a16="http://schemas.microsoft.com/office/drawing/2014/main" id="{3E3F424D-E9BA-984B-BF28-8983E00D6E25}"/>
              </a:ext>
            </a:extLst>
          </p:cNvPr>
          <p:cNvSpPr>
            <a:spLocks noGrp="1"/>
          </p:cNvSpPr>
          <p:nvPr>
            <p:ph type="subTitle" idx="17" hasCustomPrompt="1"/>
          </p:nvPr>
        </p:nvSpPr>
        <p:spPr>
          <a:xfrm>
            <a:off x="365125" y="704088"/>
            <a:ext cx="8413116" cy="272759"/>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sz="half" idx="1"/>
          </p:nvPr>
        </p:nvSpPr>
        <p:spPr>
          <a:xfrm>
            <a:off x="365125" y="1051560"/>
            <a:ext cx="2651760"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4"/>
          <p:cNvSpPr>
            <a:spLocks noGrp="1"/>
          </p:cNvSpPr>
          <p:nvPr>
            <p:ph sz="half" idx="2"/>
          </p:nvPr>
        </p:nvSpPr>
        <p:spPr>
          <a:xfrm>
            <a:off x="3245803" y="1051560"/>
            <a:ext cx="2651760"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p:cNvSpPr>
            <a:spLocks noGrp="1"/>
          </p:cNvSpPr>
          <p:nvPr>
            <p:ph sz="quarter" idx="13"/>
          </p:nvPr>
        </p:nvSpPr>
        <p:spPr>
          <a:xfrm>
            <a:off x="6126480" y="1051560"/>
            <a:ext cx="2651760" cy="3610928"/>
          </a:xfrm>
        </p:spPr>
        <p:txBody>
          <a:bodyPr/>
          <a:lstStyle>
            <a:lvl6pPr>
              <a:defRPr baseline="0"/>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83173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debar Right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7401D1-9553-2C4D-9737-2DEBB312F6BA}"/>
              </a:ext>
            </a:extLst>
          </p:cNvPr>
          <p:cNvSpPr>
            <a:spLocks noGrp="1"/>
          </p:cNvSpPr>
          <p:nvPr>
            <p:ph type="title" hasCustomPrompt="1"/>
          </p:nvPr>
        </p:nvSpPr>
        <p:spPr/>
        <p:txBody>
          <a:bodyPr/>
          <a:lstStyle/>
          <a:p>
            <a:r>
              <a:rPr lang="en-US" dirty="0"/>
              <a:t>[Slide title, sentence case, one line max]</a:t>
            </a:r>
          </a:p>
        </p:txBody>
      </p:sp>
      <p:sp>
        <p:nvSpPr>
          <p:cNvPr id="10" name="Subtitle 2">
            <a:extLst>
              <a:ext uri="{FF2B5EF4-FFF2-40B4-BE49-F238E27FC236}">
                <a16:creationId xmlns:a16="http://schemas.microsoft.com/office/drawing/2014/main" id="{F3095B92-3419-7D47-858B-CFDA4D5A440A}"/>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sz="half" idx="1"/>
          </p:nvPr>
        </p:nvSpPr>
        <p:spPr>
          <a:xfrm>
            <a:off x="365125" y="1051560"/>
            <a:ext cx="5532438"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4"/>
          <p:cNvSpPr>
            <a:spLocks noGrp="1"/>
          </p:cNvSpPr>
          <p:nvPr>
            <p:ph sz="half" idx="2"/>
          </p:nvPr>
        </p:nvSpPr>
        <p:spPr>
          <a:xfrm>
            <a:off x="6126163" y="1051560"/>
            <a:ext cx="2652076"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Footer Placeholder 5"/>
          <p:cNvSpPr>
            <a:spLocks noGrp="1"/>
          </p:cNvSpPr>
          <p:nvPr>
            <p:ph type="ftr" sz="quarter" idx="15"/>
          </p:nvPr>
        </p:nvSpPr>
        <p:spPr/>
        <p:txBody>
          <a:bodyPr/>
          <a:lstStyle/>
          <a:p>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6449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debar Left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E74DD2-39A2-1048-9885-6962624D76B2}"/>
              </a:ext>
            </a:extLst>
          </p:cNvPr>
          <p:cNvSpPr>
            <a:spLocks noGrp="1"/>
          </p:cNvSpPr>
          <p:nvPr>
            <p:ph type="title" hasCustomPrompt="1"/>
          </p:nvPr>
        </p:nvSpPr>
        <p:spPr/>
        <p:txBody>
          <a:bodyPr/>
          <a:lstStyle/>
          <a:p>
            <a:r>
              <a:rPr lang="en-US" dirty="0"/>
              <a:t>[Slide title, sentence case, one line max]</a:t>
            </a:r>
          </a:p>
        </p:txBody>
      </p:sp>
      <p:sp>
        <p:nvSpPr>
          <p:cNvPr id="10" name="Subtitle 2">
            <a:extLst>
              <a:ext uri="{FF2B5EF4-FFF2-40B4-BE49-F238E27FC236}">
                <a16:creationId xmlns:a16="http://schemas.microsoft.com/office/drawing/2014/main" id="{F162D4E5-95CF-2C4C-B8E2-B5DBAA5871E4}"/>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sz="half" idx="1"/>
          </p:nvPr>
        </p:nvSpPr>
        <p:spPr>
          <a:xfrm>
            <a:off x="365125" y="1051560"/>
            <a:ext cx="2652713"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4"/>
          <p:cNvSpPr>
            <a:spLocks noGrp="1"/>
          </p:cNvSpPr>
          <p:nvPr>
            <p:ph sz="half" idx="2"/>
          </p:nvPr>
        </p:nvSpPr>
        <p:spPr>
          <a:xfrm>
            <a:off x="3246438" y="1051560"/>
            <a:ext cx="5531801"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Footer Placeholder 5"/>
          <p:cNvSpPr>
            <a:spLocks noGrp="1"/>
          </p:cNvSpPr>
          <p:nvPr>
            <p:ph type="ftr" sz="quarter" idx="15"/>
          </p:nvPr>
        </p:nvSpPr>
        <p:spPr/>
        <p:txBody>
          <a:bodyPr/>
          <a:lstStyle/>
          <a:p>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5210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1D2B5C-520B-CD48-A064-30D17B76EE23}"/>
              </a:ext>
            </a:extLst>
          </p:cNvPr>
          <p:cNvSpPr>
            <a:spLocks noGrp="1"/>
          </p:cNvSpPr>
          <p:nvPr>
            <p:ph type="title" hasCustomPrompt="1"/>
          </p:nvPr>
        </p:nvSpPr>
        <p:spPr/>
        <p:txBody>
          <a:bodyPr/>
          <a:lstStyle/>
          <a:p>
            <a:r>
              <a:rPr lang="en-US" dirty="0"/>
              <a:t>[Slide title, sentence case, one line max]</a:t>
            </a:r>
          </a:p>
        </p:txBody>
      </p:sp>
      <p:sp>
        <p:nvSpPr>
          <p:cNvPr id="8" name="Subtitle 2"/>
          <p:cNvSpPr>
            <a:spLocks noGrp="1"/>
          </p:cNvSpPr>
          <p:nvPr>
            <p:ph type="subTitle" idx="13" hasCustomPrompt="1"/>
          </p:nvPr>
        </p:nvSpPr>
        <p:spPr>
          <a:xfrm>
            <a:off x="365760" y="704088"/>
            <a:ext cx="8413116" cy="272759"/>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idx="1"/>
          </p:nvPr>
        </p:nvSpPr>
        <p:spPr>
          <a:xfrm>
            <a:off x="365126" y="1051560"/>
            <a:ext cx="5532438" cy="361092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1326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Cloud">
    <p:spTree>
      <p:nvGrpSpPr>
        <p:cNvPr id="1" name=""/>
        <p:cNvGrpSpPr/>
        <p:nvPr/>
      </p:nvGrpSpPr>
      <p:grpSpPr>
        <a:xfrm>
          <a:off x="0" y="0"/>
          <a:ext cx="0" cy="0"/>
          <a:chOff x="0" y="0"/>
          <a:chExt cx="0" cy="0"/>
        </a:xfrm>
      </p:grpSpPr>
      <p:sp>
        <p:nvSpPr>
          <p:cNvPr id="6" name="Cloud">
            <a:extLst>
              <a:ext uri="{FF2B5EF4-FFF2-40B4-BE49-F238E27FC236}">
                <a16:creationId xmlns:a16="http://schemas.microsoft.com/office/drawing/2014/main" id="{5FAEBC94-07E3-A84A-8353-738C85036BE4}"/>
              </a:ext>
              <a:ext uri="{C183D7F6-B498-43B3-948B-1728B52AA6E4}">
                <adec:decorative xmlns:adec="http://schemas.microsoft.com/office/drawing/2017/decorative" val="1"/>
              </a:ext>
            </a:extLst>
          </p:cNvPr>
          <p:cNvSpPr>
            <a:spLocks noChangeAspect="1"/>
          </p:cNvSpPr>
          <p:nvPr userDrawn="1"/>
        </p:nvSpPr>
        <p:spPr bwMode="hidden">
          <a:xfrm>
            <a:off x="-4" y="291248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15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13" name="Pega Logo" descr="Pega">
            <a:extLst>
              <a:ext uri="{FF2B5EF4-FFF2-40B4-BE49-F238E27FC236}">
                <a16:creationId xmlns:a16="http://schemas.microsoft.com/office/drawing/2014/main" id="{EBFD4E2D-1776-F34C-B005-09F0A74C2F76}"/>
              </a:ext>
            </a:extLst>
          </p:cNvPr>
          <p:cNvPicPr>
            <a:picLocks noChangeAspect="1"/>
          </p:cNvPicPr>
          <p:nvPr userDrawn="1"/>
        </p:nvPicPr>
        <p:blipFill>
          <a:blip r:embed="rId2"/>
          <a:stretch>
            <a:fillRect/>
          </a:stretch>
        </p:blipFill>
        <p:spPr bwMode="invGray">
          <a:xfrm>
            <a:off x="297813" y="4884196"/>
            <a:ext cx="685800" cy="198568"/>
          </a:xfrm>
          <a:prstGeom prst="rect">
            <a:avLst/>
          </a:prstGeom>
        </p:spPr>
      </p:pic>
      <p:sp>
        <p:nvSpPr>
          <p:cNvPr id="2" name="Title 1">
            <a:extLst>
              <a:ext uri="{FF2B5EF4-FFF2-40B4-BE49-F238E27FC236}">
                <a16:creationId xmlns:a16="http://schemas.microsoft.com/office/drawing/2014/main" id="{8FBCF6E9-D620-3D47-AF96-BDCD605CCD92}"/>
              </a:ext>
            </a:extLst>
          </p:cNvPr>
          <p:cNvSpPr>
            <a:spLocks noGrp="1"/>
          </p:cNvSpPr>
          <p:nvPr>
            <p:ph type="title" hasCustomPrompt="1"/>
          </p:nvPr>
        </p:nvSpPr>
        <p:spPr/>
        <p:txBody>
          <a:bodyPr/>
          <a:lstStyle/>
          <a:p>
            <a:r>
              <a:rPr lang="en-US" dirty="0"/>
              <a:t>[Slide title, sentence case, one line max]</a:t>
            </a:r>
          </a:p>
        </p:txBody>
      </p:sp>
      <p:sp>
        <p:nvSpPr>
          <p:cNvPr id="11" name="Subtitle 2">
            <a:extLst>
              <a:ext uri="{FF2B5EF4-FFF2-40B4-BE49-F238E27FC236}">
                <a16:creationId xmlns:a16="http://schemas.microsoft.com/office/drawing/2014/main" id="{36644650-30D0-F44E-9EBC-4C84AAE45078}"/>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idx="1"/>
          </p:nvPr>
        </p:nvSpPr>
        <p:spPr>
          <a:xfrm>
            <a:off x="365125" y="1051560"/>
            <a:ext cx="7058025" cy="17830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6438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guide id="2" orient="horz" pos="178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65125" y="365760"/>
            <a:ext cx="8413750" cy="668918"/>
          </a:xfrm>
        </p:spPr>
        <p:txBody>
          <a:bodyPr/>
          <a:lstStyle/>
          <a:p>
            <a:r>
              <a:rPr lang="en-US" dirty="0"/>
              <a:t>[Slide title, sentence case, </a:t>
            </a:r>
            <a:br>
              <a:rPr lang="en-US" dirty="0"/>
            </a:br>
            <a:r>
              <a:rPr lang="en-US" dirty="0"/>
              <a:t>two lines max]</a:t>
            </a:r>
          </a:p>
        </p:txBody>
      </p:sp>
      <p:sp>
        <p:nvSpPr>
          <p:cNvPr id="12" name="Subtitle 2">
            <a:extLst>
              <a:ext uri="{FF2B5EF4-FFF2-40B4-BE49-F238E27FC236}">
                <a16:creationId xmlns:a16="http://schemas.microsoft.com/office/drawing/2014/main" id="{7A8187CB-E5E8-B94C-ABAD-41FE0AC1013B}"/>
              </a:ext>
            </a:extLst>
          </p:cNvPr>
          <p:cNvSpPr>
            <a:spLocks noGrp="1"/>
          </p:cNvSpPr>
          <p:nvPr>
            <p:ph type="subTitle" idx="13" hasCustomPrompt="1"/>
          </p:nvPr>
        </p:nvSpPr>
        <p:spPr>
          <a:xfrm>
            <a:off x="365125" y="1034678"/>
            <a:ext cx="8413116" cy="272759"/>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3" name="Content Placeholder 3"/>
          <p:cNvSpPr>
            <a:spLocks noGrp="1"/>
          </p:cNvSpPr>
          <p:nvPr>
            <p:ph idx="1"/>
          </p:nvPr>
        </p:nvSpPr>
        <p:spPr>
          <a:xfrm>
            <a:off x="365125" y="1371600"/>
            <a:ext cx="7058025" cy="3290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28898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Diamond Photo">
    <p:spTree>
      <p:nvGrpSpPr>
        <p:cNvPr id="1" name=""/>
        <p:cNvGrpSpPr/>
        <p:nvPr/>
      </p:nvGrpSpPr>
      <p:grpSpPr>
        <a:xfrm>
          <a:off x="0" y="0"/>
          <a:ext cx="0" cy="0"/>
          <a:chOff x="0" y="0"/>
          <a:chExt cx="0" cy="0"/>
        </a:xfrm>
      </p:grpSpPr>
      <p:sp>
        <p:nvSpPr>
          <p:cNvPr id="6" name="Background Arrow">
            <a:extLst>
              <a:ext uri="{FF2B5EF4-FFF2-40B4-BE49-F238E27FC236}">
                <a16:creationId xmlns:a16="http://schemas.microsoft.com/office/drawing/2014/main" id="{16FCF076-C4BA-D64A-9058-99C2A4D8D1E2}"/>
              </a:ext>
              <a:ext uri="{C183D7F6-B498-43B3-948B-1728B52AA6E4}">
                <adec:decorative xmlns:adec="http://schemas.microsoft.com/office/drawing/2017/decorative" val="1"/>
              </a:ext>
            </a:extLst>
          </p:cNvPr>
          <p:cNvSpPr>
            <a:spLocks noChangeAspect="1"/>
          </p:cNvSpPr>
          <p:nvPr userDrawn="1"/>
        </p:nvSpPr>
        <p:spPr bwMode="hidden">
          <a:xfrm>
            <a:off x="4389438" y="0"/>
            <a:ext cx="4754562" cy="5143500"/>
          </a:xfrm>
          <a:custGeom>
            <a:avLst/>
            <a:gdLst>
              <a:gd name="T0" fmla="*/ 0 w 4991"/>
              <a:gd name="T1" fmla="*/ 0 h 5399"/>
              <a:gd name="T2" fmla="*/ 0 w 4991"/>
              <a:gd name="T3" fmla="*/ 0 h 5399"/>
              <a:gd name="T4" fmla="*/ 2699 w 4991"/>
              <a:gd name="T5" fmla="*/ 2699 h 5399"/>
              <a:gd name="T6" fmla="*/ 0 w 4991"/>
              <a:gd name="T7" fmla="*/ 5399 h 5399"/>
              <a:gd name="T8" fmla="*/ 4991 w 4991"/>
              <a:gd name="T9" fmla="*/ 5399 h 5399"/>
              <a:gd name="T10" fmla="*/ 4991 w 4991"/>
              <a:gd name="T11" fmla="*/ 0 h 5399"/>
              <a:gd name="T12" fmla="*/ 0 w 4991"/>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4991" h="5399">
                <a:moveTo>
                  <a:pt x="0" y="0"/>
                </a:moveTo>
                <a:lnTo>
                  <a:pt x="0" y="0"/>
                </a:lnTo>
                <a:lnTo>
                  <a:pt x="2699" y="2699"/>
                </a:lnTo>
                <a:lnTo>
                  <a:pt x="0" y="5399"/>
                </a:lnTo>
                <a:lnTo>
                  <a:pt x="4991" y="5399"/>
                </a:lnTo>
                <a:lnTo>
                  <a:pt x="4991" y="0"/>
                </a:lnTo>
                <a:lnTo>
                  <a:pt x="0" y="0"/>
                </a:lnTo>
                <a:close/>
              </a:path>
            </a:pathLst>
          </a:custGeom>
          <a:solidFill>
            <a:srgbClr val="00A6A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Diamond">
            <a:extLst>
              <a:ext uri="{FF2B5EF4-FFF2-40B4-BE49-F238E27FC236}">
                <a16:creationId xmlns:a16="http://schemas.microsoft.com/office/drawing/2014/main" id="{C6F8C8D5-B732-4C44-B05E-9911B28E1B82}"/>
              </a:ext>
              <a:ext uri="{C183D7F6-B498-43B3-948B-1728B52AA6E4}">
                <adec:decorative xmlns:adec="http://schemas.microsoft.com/office/drawing/2017/decorative" val="1"/>
              </a:ext>
            </a:extLst>
          </p:cNvPr>
          <p:cNvSpPr>
            <a:spLocks noChangeAspect="1"/>
          </p:cNvSpPr>
          <p:nvPr userDrawn="1"/>
        </p:nvSpPr>
        <p:spPr bwMode="gray">
          <a:xfrm>
            <a:off x="5871057" y="3249957"/>
            <a:ext cx="1216453" cy="1216152"/>
          </a:xfrm>
          <a:prstGeom prst="diamond">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7" name="Icon">
            <a:extLst>
              <a:ext uri="{FF2B5EF4-FFF2-40B4-BE49-F238E27FC236}">
                <a16:creationId xmlns:a16="http://schemas.microsoft.com/office/drawing/2014/main" id="{EEBEC165-216F-4EB8-984C-7108FEB8A897}"/>
              </a:ext>
              <a:ext uri="{C183D7F6-B498-43B3-948B-1728B52AA6E4}">
                <adec:decorative xmlns:adec="http://schemas.microsoft.com/office/drawing/2017/decorative" val="1"/>
              </a:ext>
            </a:extLst>
          </p:cNvPr>
          <p:cNvSpPr>
            <a:spLocks noChangeAspect="1" noEditPoints="1"/>
          </p:cNvSpPr>
          <p:nvPr userDrawn="1"/>
        </p:nvSpPr>
        <p:spPr bwMode="gray">
          <a:xfrm>
            <a:off x="6227823" y="3674616"/>
            <a:ext cx="502920" cy="366835"/>
          </a:xfrm>
          <a:custGeom>
            <a:avLst/>
            <a:gdLst>
              <a:gd name="T0" fmla="*/ 400 w 413"/>
              <a:gd name="T1" fmla="*/ 259 h 293"/>
              <a:gd name="T2" fmla="*/ 400 w 413"/>
              <a:gd name="T3" fmla="*/ 259 h 293"/>
              <a:gd name="T4" fmla="*/ 380 w 413"/>
              <a:gd name="T5" fmla="*/ 279 h 293"/>
              <a:gd name="T6" fmla="*/ 33 w 413"/>
              <a:gd name="T7" fmla="*/ 279 h 293"/>
              <a:gd name="T8" fmla="*/ 13 w 413"/>
              <a:gd name="T9" fmla="*/ 259 h 293"/>
              <a:gd name="T10" fmla="*/ 13 w 413"/>
              <a:gd name="T11" fmla="*/ 32 h 293"/>
              <a:gd name="T12" fmla="*/ 14 w 413"/>
              <a:gd name="T13" fmla="*/ 24 h 293"/>
              <a:gd name="T14" fmla="*/ 150 w 413"/>
              <a:gd name="T15" fmla="*/ 142 h 293"/>
              <a:gd name="T16" fmla="*/ 74 w 413"/>
              <a:gd name="T17" fmla="*/ 214 h 293"/>
              <a:gd name="T18" fmla="*/ 83 w 413"/>
              <a:gd name="T19" fmla="*/ 224 h 293"/>
              <a:gd name="T20" fmla="*/ 160 w 413"/>
              <a:gd name="T21" fmla="*/ 151 h 293"/>
              <a:gd name="T22" fmla="*/ 182 w 413"/>
              <a:gd name="T23" fmla="*/ 170 h 293"/>
              <a:gd name="T24" fmla="*/ 206 w 413"/>
              <a:gd name="T25" fmla="*/ 179 h 293"/>
              <a:gd name="T26" fmla="*/ 231 w 413"/>
              <a:gd name="T27" fmla="*/ 170 h 293"/>
              <a:gd name="T28" fmla="*/ 252 w 413"/>
              <a:gd name="T29" fmla="*/ 151 h 293"/>
              <a:gd name="T30" fmla="*/ 330 w 413"/>
              <a:gd name="T31" fmla="*/ 224 h 293"/>
              <a:gd name="T32" fmla="*/ 339 w 413"/>
              <a:gd name="T33" fmla="*/ 214 h 293"/>
              <a:gd name="T34" fmla="*/ 263 w 413"/>
              <a:gd name="T35" fmla="*/ 142 h 293"/>
              <a:gd name="T36" fmla="*/ 398 w 413"/>
              <a:gd name="T37" fmla="*/ 24 h 293"/>
              <a:gd name="T38" fmla="*/ 400 w 413"/>
              <a:gd name="T39" fmla="*/ 32 h 293"/>
              <a:gd name="T40" fmla="*/ 400 w 413"/>
              <a:gd name="T41" fmla="*/ 259 h 293"/>
              <a:gd name="T42" fmla="*/ 380 w 413"/>
              <a:gd name="T43" fmla="*/ 12 h 293"/>
              <a:gd name="T44" fmla="*/ 380 w 413"/>
              <a:gd name="T45" fmla="*/ 12 h 293"/>
              <a:gd name="T46" fmla="*/ 389 w 413"/>
              <a:gd name="T47" fmla="*/ 14 h 293"/>
              <a:gd name="T48" fmla="*/ 222 w 413"/>
              <a:gd name="T49" fmla="*/ 160 h 293"/>
              <a:gd name="T50" fmla="*/ 191 w 413"/>
              <a:gd name="T51" fmla="*/ 160 h 293"/>
              <a:gd name="T52" fmla="*/ 23 w 413"/>
              <a:gd name="T53" fmla="*/ 14 h 293"/>
              <a:gd name="T54" fmla="*/ 33 w 413"/>
              <a:gd name="T55" fmla="*/ 12 h 293"/>
              <a:gd name="T56" fmla="*/ 380 w 413"/>
              <a:gd name="T57" fmla="*/ 12 h 293"/>
              <a:gd name="T58" fmla="*/ 380 w 413"/>
              <a:gd name="T59" fmla="*/ 0 h 293"/>
              <a:gd name="T60" fmla="*/ 380 w 413"/>
              <a:gd name="T61" fmla="*/ 0 h 293"/>
              <a:gd name="T62" fmla="*/ 33 w 413"/>
              <a:gd name="T63" fmla="*/ 0 h 293"/>
              <a:gd name="T64" fmla="*/ 0 w 413"/>
              <a:gd name="T65" fmla="*/ 32 h 293"/>
              <a:gd name="T66" fmla="*/ 0 w 413"/>
              <a:gd name="T67" fmla="*/ 259 h 293"/>
              <a:gd name="T68" fmla="*/ 33 w 413"/>
              <a:gd name="T69" fmla="*/ 293 h 293"/>
              <a:gd name="T70" fmla="*/ 380 w 413"/>
              <a:gd name="T71" fmla="*/ 293 h 293"/>
              <a:gd name="T72" fmla="*/ 413 w 413"/>
              <a:gd name="T73" fmla="*/ 259 h 293"/>
              <a:gd name="T74" fmla="*/ 413 w 413"/>
              <a:gd name="T75" fmla="*/ 32 h 293"/>
              <a:gd name="T76" fmla="*/ 380 w 413"/>
              <a:gd name="T7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3" h="293">
                <a:moveTo>
                  <a:pt x="400" y="259"/>
                </a:moveTo>
                <a:lnTo>
                  <a:pt x="400" y="259"/>
                </a:lnTo>
                <a:cubicBezTo>
                  <a:pt x="400" y="270"/>
                  <a:pt x="391" y="279"/>
                  <a:pt x="380" y="279"/>
                </a:cubicBezTo>
                <a:lnTo>
                  <a:pt x="33" y="279"/>
                </a:lnTo>
                <a:cubicBezTo>
                  <a:pt x="22" y="279"/>
                  <a:pt x="13" y="270"/>
                  <a:pt x="13" y="259"/>
                </a:cubicBezTo>
                <a:lnTo>
                  <a:pt x="13" y="32"/>
                </a:lnTo>
                <a:cubicBezTo>
                  <a:pt x="13" y="29"/>
                  <a:pt x="13" y="27"/>
                  <a:pt x="14" y="24"/>
                </a:cubicBezTo>
                <a:lnTo>
                  <a:pt x="150" y="142"/>
                </a:lnTo>
                <a:lnTo>
                  <a:pt x="74" y="214"/>
                </a:lnTo>
                <a:lnTo>
                  <a:pt x="83" y="224"/>
                </a:lnTo>
                <a:lnTo>
                  <a:pt x="160" y="151"/>
                </a:lnTo>
                <a:lnTo>
                  <a:pt x="182" y="170"/>
                </a:lnTo>
                <a:cubicBezTo>
                  <a:pt x="189" y="176"/>
                  <a:pt x="197" y="179"/>
                  <a:pt x="206" y="179"/>
                </a:cubicBezTo>
                <a:cubicBezTo>
                  <a:pt x="215" y="179"/>
                  <a:pt x="224" y="176"/>
                  <a:pt x="231" y="170"/>
                </a:cubicBezTo>
                <a:lnTo>
                  <a:pt x="252" y="151"/>
                </a:lnTo>
                <a:lnTo>
                  <a:pt x="330" y="224"/>
                </a:lnTo>
                <a:lnTo>
                  <a:pt x="339" y="214"/>
                </a:lnTo>
                <a:lnTo>
                  <a:pt x="263" y="142"/>
                </a:lnTo>
                <a:lnTo>
                  <a:pt x="398" y="24"/>
                </a:lnTo>
                <a:cubicBezTo>
                  <a:pt x="399" y="27"/>
                  <a:pt x="400" y="29"/>
                  <a:pt x="400" y="32"/>
                </a:cubicBezTo>
                <a:lnTo>
                  <a:pt x="400" y="259"/>
                </a:lnTo>
                <a:close/>
                <a:moveTo>
                  <a:pt x="380" y="12"/>
                </a:moveTo>
                <a:lnTo>
                  <a:pt x="380" y="12"/>
                </a:lnTo>
                <a:cubicBezTo>
                  <a:pt x="383" y="12"/>
                  <a:pt x="386" y="13"/>
                  <a:pt x="389" y="14"/>
                </a:cubicBezTo>
                <a:lnTo>
                  <a:pt x="222" y="160"/>
                </a:lnTo>
                <a:cubicBezTo>
                  <a:pt x="213" y="168"/>
                  <a:pt x="199" y="168"/>
                  <a:pt x="191" y="160"/>
                </a:cubicBezTo>
                <a:lnTo>
                  <a:pt x="23" y="14"/>
                </a:lnTo>
                <a:cubicBezTo>
                  <a:pt x="26" y="13"/>
                  <a:pt x="29" y="12"/>
                  <a:pt x="33" y="12"/>
                </a:cubicBezTo>
                <a:lnTo>
                  <a:pt x="380" y="12"/>
                </a:lnTo>
                <a:close/>
                <a:moveTo>
                  <a:pt x="380" y="0"/>
                </a:moveTo>
                <a:lnTo>
                  <a:pt x="380" y="0"/>
                </a:lnTo>
                <a:lnTo>
                  <a:pt x="33" y="0"/>
                </a:lnTo>
                <a:cubicBezTo>
                  <a:pt x="14" y="0"/>
                  <a:pt x="0" y="13"/>
                  <a:pt x="0" y="32"/>
                </a:cubicBezTo>
                <a:lnTo>
                  <a:pt x="0" y="259"/>
                </a:lnTo>
                <a:cubicBezTo>
                  <a:pt x="0" y="278"/>
                  <a:pt x="14" y="293"/>
                  <a:pt x="33" y="293"/>
                </a:cubicBezTo>
                <a:lnTo>
                  <a:pt x="380" y="293"/>
                </a:lnTo>
                <a:cubicBezTo>
                  <a:pt x="398" y="293"/>
                  <a:pt x="413" y="278"/>
                  <a:pt x="413" y="259"/>
                </a:cubicBezTo>
                <a:lnTo>
                  <a:pt x="413" y="32"/>
                </a:lnTo>
                <a:cubicBezTo>
                  <a:pt x="413" y="13"/>
                  <a:pt x="398" y="0"/>
                  <a:pt x="380" y="0"/>
                </a:cubicBezTo>
                <a:close/>
              </a:path>
            </a:pathLst>
          </a:custGeom>
          <a:solidFill>
            <a:srgbClr val="EC5A2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1"/>
          <p:cNvSpPr>
            <a:spLocks noGrp="1"/>
          </p:cNvSpPr>
          <p:nvPr>
            <p:ph type="title" hasCustomPrompt="1"/>
          </p:nvPr>
        </p:nvSpPr>
        <p:spPr>
          <a:xfrm>
            <a:off x="365125" y="365760"/>
            <a:ext cx="4024313" cy="685800"/>
          </a:xfrm>
        </p:spPr>
        <p:txBody>
          <a:body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365125" y="1371600"/>
            <a:ext cx="4024313" cy="3290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Picture Placeholder 3">
            <a:extLst>
              <a:ext uri="{FF2B5EF4-FFF2-40B4-BE49-F238E27FC236}">
                <a16:creationId xmlns:a16="http://schemas.microsoft.com/office/drawing/2014/main" id="{701DF804-E592-4B0B-A2CC-5E03638E115A}"/>
              </a:ext>
              <a:ext uri="{C183D7F6-B498-43B3-948B-1728B52AA6E4}">
                <adec:decorative xmlns:adec="http://schemas.microsoft.com/office/drawing/2017/decorative" val="0"/>
              </a:ext>
            </a:extLst>
          </p:cNvPr>
          <p:cNvSpPr>
            <a:spLocks noGrp="1"/>
          </p:cNvSpPr>
          <p:nvPr>
            <p:ph type="pic" sz="quarter" idx="14"/>
          </p:nvPr>
        </p:nvSpPr>
        <p:spPr bwMode="gray">
          <a:xfrm>
            <a:off x="6576460" y="1604772"/>
            <a:ext cx="2567540" cy="3057716"/>
          </a:xfrm>
          <a:custGeom>
            <a:avLst/>
            <a:gdLst>
              <a:gd name="connsiteX0" fmla="*/ 1509134 w 2529441"/>
              <a:gd name="connsiteY0" fmla="*/ 0 h 3017520"/>
              <a:gd name="connsiteX1" fmla="*/ 2529441 w 2529441"/>
              <a:gd name="connsiteY1" fmla="*/ 1020055 h 3017520"/>
              <a:gd name="connsiteX2" fmla="*/ 2529441 w 2529441"/>
              <a:gd name="connsiteY2" fmla="*/ 1997465 h 3017520"/>
              <a:gd name="connsiteX3" fmla="*/ 1509134 w 2529441"/>
              <a:gd name="connsiteY3" fmla="*/ 3017520 h 3017520"/>
              <a:gd name="connsiteX4" fmla="*/ 0 w 2529441"/>
              <a:gd name="connsiteY4" fmla="*/ 1508760 h 301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441" h="3017520">
                <a:moveTo>
                  <a:pt x="1509134" y="0"/>
                </a:moveTo>
                <a:lnTo>
                  <a:pt x="2529441" y="1020055"/>
                </a:lnTo>
                <a:lnTo>
                  <a:pt x="2529441" y="1997465"/>
                </a:lnTo>
                <a:lnTo>
                  <a:pt x="1509134" y="3017520"/>
                </a:lnTo>
                <a:lnTo>
                  <a:pt x="0" y="1508760"/>
                </a:lnTo>
                <a:close/>
              </a:path>
            </a:pathLst>
          </a:custGeom>
          <a:solidFill>
            <a:srgbClr val="D2D0CE"/>
          </a:solidFill>
        </p:spPr>
        <p:txBody>
          <a:bodyPr wrap="square" anchor="ctr" anchorCtr="0">
            <a:noAutofit/>
          </a:bodyPr>
          <a:lstStyle>
            <a:lvl1pPr marL="0" indent="0" algn="ctr">
              <a:spcBef>
                <a:spcPts val="0"/>
              </a:spcBef>
              <a:buNone/>
              <a:defRPr sz="800">
                <a:solidFill>
                  <a:schemeClr val="bg1"/>
                </a:solidFill>
              </a:defRPr>
            </a:lvl1pPr>
          </a:lstStyle>
          <a:p>
            <a:r>
              <a:rPr lang="en-US"/>
              <a:t>Click icon to add picture</a:t>
            </a:r>
          </a:p>
        </p:txBody>
      </p:sp>
      <p:sp>
        <p:nvSpPr>
          <p:cNvPr id="8"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5"/>
          <p:cNvSpPr>
            <a:spLocks noGrp="1"/>
          </p:cNvSpPr>
          <p:nvPr>
            <p:ph type="sldNum" sz="quarter" idx="12"/>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34589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Round Pho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65125" y="365760"/>
            <a:ext cx="4024313" cy="685800"/>
          </a:xfrm>
        </p:spPr>
        <p:txBody>
          <a:body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365125" y="1371600"/>
            <a:ext cx="4024313" cy="3290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5638800" y="593822"/>
            <a:ext cx="3505201" cy="3839968"/>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2D0CE"/>
          </a:solidFill>
        </p:spPr>
        <p:txBody>
          <a:bodyPr wrap="square" anchor="ctr" anchorCtr="0">
            <a:noAutofit/>
          </a:bodyPr>
          <a:lstStyle>
            <a:lvl1pPr marL="0" indent="0" algn="ctr">
              <a:spcBef>
                <a:spcPts val="0"/>
              </a:spcBef>
              <a:buNone/>
              <a:defRPr sz="800">
                <a:solidFill>
                  <a:schemeClr val="bg1"/>
                </a:solidFill>
              </a:defRPr>
            </a:lvl1pPr>
          </a:lstStyle>
          <a:p>
            <a:r>
              <a:rPr lang="en-US"/>
              <a:t>Click icon to add picture</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68616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 Round Photo and Ic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65125" y="365760"/>
            <a:ext cx="4024313" cy="685800"/>
          </a:xfrm>
        </p:spPr>
        <p:txBody>
          <a:body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365125" y="1371600"/>
            <a:ext cx="4024313" cy="3290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5638800" y="593822"/>
            <a:ext cx="3505201" cy="3839968"/>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2D0CE"/>
          </a:solidFill>
        </p:spPr>
        <p:txBody>
          <a:bodyPr wrap="square" anchor="ctr" anchorCtr="0">
            <a:noAutofit/>
          </a:bodyPr>
          <a:lstStyle>
            <a:lvl1pPr marL="0" indent="0" algn="ctr">
              <a:spcBef>
                <a:spcPts val="0"/>
              </a:spcBef>
              <a:buNone/>
              <a:defRPr sz="800">
                <a:solidFill>
                  <a:schemeClr val="bg1"/>
                </a:solidFill>
              </a:defRPr>
            </a:lvl1pPr>
          </a:lstStyle>
          <a:p>
            <a:r>
              <a:rPr lang="en-US"/>
              <a:t>Click icon to add picture</a:t>
            </a:r>
          </a:p>
        </p:txBody>
      </p:sp>
      <p:sp>
        <p:nvSpPr>
          <p:cNvPr id="12" name="Circle">
            <a:extLst>
              <a:ext uri="{FF2B5EF4-FFF2-40B4-BE49-F238E27FC236}">
                <a16:creationId xmlns:a16="http://schemas.microsoft.com/office/drawing/2014/main" id="{0BE5D294-FAD8-4683-8E69-9CB7F079206D}"/>
              </a:ext>
              <a:ext uri="{C183D7F6-B498-43B3-948B-1728B52AA6E4}">
                <adec:decorative xmlns:adec="http://schemas.microsoft.com/office/drawing/2017/decorative" val="1"/>
              </a:ext>
            </a:extLst>
          </p:cNvPr>
          <p:cNvSpPr>
            <a:spLocks noGrp="1"/>
          </p:cNvSpPr>
          <p:nvPr>
            <p:ph type="body" sz="quarter" idx="16" hasCustomPrompt="1"/>
          </p:nvPr>
        </p:nvSpPr>
        <p:spPr>
          <a:xfrm>
            <a:off x="5734017" y="83194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rgbClr val="EC5A28"/>
          </a:solidFill>
        </p:spPr>
        <p:txBody>
          <a:bodyPr wrap="square" anchor="ctr" anchorCtr="0">
            <a:noAutofit/>
          </a:bodyPr>
          <a:lstStyle>
            <a:lvl1pPr marL="0" indent="0" algn="ctr">
              <a:spcBef>
                <a:spcPts val="0"/>
              </a:spcBef>
              <a:buFontTx/>
              <a:buNone/>
              <a:defRPr sz="100">
                <a:solidFill>
                  <a:srgbClr val="EC5A28"/>
                </a:solidFill>
              </a:defRPr>
            </a:lvl1pPr>
            <a:lvl2pPr marL="0" indent="0" algn="ctr">
              <a:spcBef>
                <a:spcPts val="0"/>
              </a:spcBef>
              <a:buFontTx/>
              <a:buNone/>
              <a:defRPr sz="100">
                <a:solidFill>
                  <a:srgbClr val="EC5A28"/>
                </a:solidFill>
              </a:defRPr>
            </a:lvl2pPr>
            <a:lvl3pPr marL="0" indent="0" algn="ctr">
              <a:spcBef>
                <a:spcPts val="0"/>
              </a:spcBef>
              <a:buFontTx/>
              <a:buNone/>
              <a:defRPr sz="100">
                <a:solidFill>
                  <a:srgbClr val="EC5A28"/>
                </a:solidFill>
              </a:defRPr>
            </a:lvl3pPr>
            <a:lvl4pPr marL="0" indent="0" algn="ctr">
              <a:spcBef>
                <a:spcPts val="0"/>
              </a:spcBef>
              <a:buFontTx/>
              <a:buNone/>
              <a:defRPr sz="100">
                <a:solidFill>
                  <a:srgbClr val="EC5A28"/>
                </a:solidFill>
              </a:defRPr>
            </a:lvl4pPr>
            <a:lvl5pPr marL="0" indent="0" algn="ctr">
              <a:spcBef>
                <a:spcPts val="0"/>
              </a:spcBef>
              <a:buFontTx/>
              <a:buNone/>
              <a:defRPr sz="100">
                <a:solidFill>
                  <a:srgbClr val="EC5A28"/>
                </a:solidFill>
              </a:defRPr>
            </a:lvl5pPr>
            <a:lvl6pPr marL="0" indent="0" algn="ctr">
              <a:spcBef>
                <a:spcPts val="0"/>
              </a:spcBef>
              <a:buFontTx/>
              <a:buNone/>
              <a:defRPr sz="100">
                <a:solidFill>
                  <a:srgbClr val="EC5A28"/>
                </a:solidFill>
              </a:defRPr>
            </a:lvl6pPr>
            <a:lvl7pPr marL="0" indent="0" algn="ctr">
              <a:spcBef>
                <a:spcPts val="0"/>
              </a:spcBef>
              <a:buFontTx/>
              <a:buNone/>
              <a:defRPr sz="100">
                <a:solidFill>
                  <a:srgbClr val="EC5A28"/>
                </a:solidFill>
              </a:defRPr>
            </a:lvl7pPr>
            <a:lvl8pPr marL="0" indent="0" algn="ctr">
              <a:spcBef>
                <a:spcPts val="0"/>
              </a:spcBef>
              <a:buFontTx/>
              <a:buNone/>
              <a:defRPr sz="100">
                <a:solidFill>
                  <a:srgbClr val="EC5A28"/>
                </a:solidFill>
              </a:defRPr>
            </a:lvl8pPr>
            <a:lvl9pPr marL="0" indent="0" algn="ctr">
              <a:spcBef>
                <a:spcPts val="0"/>
              </a:spcBef>
              <a:buFontTx/>
              <a:buNone/>
              <a:defRPr sz="100">
                <a:solidFill>
                  <a:srgbClr val="EC5A28"/>
                </a:solidFill>
              </a:defRPr>
            </a:lvl9pPr>
          </a:lstStyle>
          <a:p>
            <a:pPr lvl="0"/>
            <a:r>
              <a:rPr lang="en-US" dirty="0"/>
              <a:t> </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755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35E3AB5-C893-E14C-8B40-E7EAC948DD1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ull Photo and Text - Blu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AF658835-55B5-4D51-8C2E-AC78F1310ED1}"/>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1F2555">
              <a:alpha val="85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solidFill>
                <a:schemeClr val="lt1"/>
              </a:solidFill>
            </a:endParaRPr>
          </a:p>
        </p:txBody>
      </p:sp>
      <p:pic>
        <p:nvPicPr>
          <p:cNvPr id="14" name="Pega Logo" descr="Pega">
            <a:extLst>
              <a:ext uri="{FF2B5EF4-FFF2-40B4-BE49-F238E27FC236}">
                <a16:creationId xmlns:a16="http://schemas.microsoft.com/office/drawing/2014/main" id="{2192693F-DB1C-CF42-9D3A-94CC30A713A7}"/>
              </a:ext>
            </a:extLst>
          </p:cNvPr>
          <p:cNvPicPr>
            <a:picLocks noChangeAspect="1"/>
          </p:cNvPicPr>
          <p:nvPr userDrawn="1"/>
        </p:nvPicPr>
        <p:blipFill>
          <a:blip r:embed="rId3"/>
          <a:stretch>
            <a:fillRect/>
          </a:stretch>
        </p:blipFill>
        <p:spPr bwMode="invGray">
          <a:xfrm>
            <a:off x="297813" y="4884196"/>
            <a:ext cx="685800" cy="198568"/>
          </a:xfrm>
          <a:prstGeom prst="rect">
            <a:avLst/>
          </a:prstGeom>
        </p:spPr>
      </p:pic>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3389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ull Photo and Text - Teal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ircle">
            <a:extLst>
              <a:ext uri="{FF2B5EF4-FFF2-40B4-BE49-F238E27FC236}">
                <a16:creationId xmlns:a16="http://schemas.microsoft.com/office/drawing/2014/main" id="{343ADD5E-B179-C64E-9732-09328F0A0CC5}"/>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00A6A7">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p>
        </p:txBody>
      </p:sp>
      <p:grpSp>
        <p:nvGrpSpPr>
          <p:cNvPr id="8" name="Pega Logo" descr="Pega">
            <a:extLst>
              <a:ext uri="{FF2B5EF4-FFF2-40B4-BE49-F238E27FC236}">
                <a16:creationId xmlns:a16="http://schemas.microsoft.com/office/drawing/2014/main" id="{6D35F5E1-99C1-354F-98C1-82704DC74F9E}"/>
              </a:ext>
            </a:extLst>
          </p:cNvPr>
          <p:cNvGrpSpPr/>
          <p:nvPr userDrawn="1"/>
        </p:nvGrpSpPr>
        <p:grpSpPr>
          <a:xfrm>
            <a:off x="297813" y="4880397"/>
            <a:ext cx="685800" cy="202367"/>
            <a:chOff x="297813" y="4880397"/>
            <a:chExt cx="685800" cy="202367"/>
          </a:xfrm>
        </p:grpSpPr>
        <p:sp>
          <p:nvSpPr>
            <p:cNvPr id="9" name="AutoShape 3">
              <a:extLst>
                <a:ext uri="{FF2B5EF4-FFF2-40B4-BE49-F238E27FC236}">
                  <a16:creationId xmlns:a16="http://schemas.microsoft.com/office/drawing/2014/main" id="{50694836-CBA7-AD42-9410-B1D1D2DAC083}"/>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35D1B23F-2E8A-1E4F-9B35-858B68A9412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E15F4A4-2E77-C14F-92D6-41CC1598FEB3}"/>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A7B0732-706C-ED47-944A-C6AED1E3C93D}"/>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494AAD74-26CC-A54B-80F8-9830EDAADC6E}"/>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1EA6BA04-860B-AA46-B19D-62043D047798}"/>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85584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ull Photo and Text - Orang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ircle">
            <a:extLst>
              <a:ext uri="{FF2B5EF4-FFF2-40B4-BE49-F238E27FC236}">
                <a16:creationId xmlns:a16="http://schemas.microsoft.com/office/drawing/2014/main" id="{161D4986-09E4-2F4A-8E89-AEB05FD9E52B}"/>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EC5A28">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p>
        </p:txBody>
      </p:sp>
      <p:grpSp>
        <p:nvGrpSpPr>
          <p:cNvPr id="8" name="Pega Logo" descr="Pega">
            <a:extLst>
              <a:ext uri="{FF2B5EF4-FFF2-40B4-BE49-F238E27FC236}">
                <a16:creationId xmlns:a16="http://schemas.microsoft.com/office/drawing/2014/main" id="{6D35F5E1-99C1-354F-98C1-82704DC74F9E}"/>
              </a:ext>
            </a:extLst>
          </p:cNvPr>
          <p:cNvGrpSpPr/>
          <p:nvPr userDrawn="1"/>
        </p:nvGrpSpPr>
        <p:grpSpPr>
          <a:xfrm>
            <a:off x="297813" y="4880397"/>
            <a:ext cx="685800" cy="202367"/>
            <a:chOff x="297813" y="4880397"/>
            <a:chExt cx="685800" cy="202367"/>
          </a:xfrm>
        </p:grpSpPr>
        <p:sp>
          <p:nvSpPr>
            <p:cNvPr id="9" name="AutoShape 3">
              <a:extLst>
                <a:ext uri="{FF2B5EF4-FFF2-40B4-BE49-F238E27FC236}">
                  <a16:creationId xmlns:a16="http://schemas.microsoft.com/office/drawing/2014/main" id="{50694836-CBA7-AD42-9410-B1D1D2DAC083}"/>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35D1B23F-2E8A-1E4F-9B35-858B68A9412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E15F4A4-2E77-C14F-92D6-41CC1598FEB3}"/>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A7B0732-706C-ED47-944A-C6AED1E3C93D}"/>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9A2E280E-AC81-3C45-B4B7-B16FBA63B79F}"/>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A74F24A6-399B-9F4C-8120-C68D329A9930}"/>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146863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 Photo and Text - Yellow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ircle">
            <a:extLst>
              <a:ext uri="{FF2B5EF4-FFF2-40B4-BE49-F238E27FC236}">
                <a16:creationId xmlns:a16="http://schemas.microsoft.com/office/drawing/2014/main" id="{CE0B637D-E765-884A-A342-C906CB90A12C}"/>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F9CB55">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p>
        </p:txBody>
      </p:sp>
      <p:grpSp>
        <p:nvGrpSpPr>
          <p:cNvPr id="8" name="Pega Logo" descr="Pega">
            <a:extLst>
              <a:ext uri="{FF2B5EF4-FFF2-40B4-BE49-F238E27FC236}">
                <a16:creationId xmlns:a16="http://schemas.microsoft.com/office/drawing/2014/main" id="{6D35F5E1-99C1-354F-98C1-82704DC74F9E}"/>
              </a:ext>
            </a:extLst>
          </p:cNvPr>
          <p:cNvGrpSpPr/>
          <p:nvPr userDrawn="1"/>
        </p:nvGrpSpPr>
        <p:grpSpPr>
          <a:xfrm>
            <a:off x="297813" y="4880397"/>
            <a:ext cx="685800" cy="202367"/>
            <a:chOff x="297813" y="4880397"/>
            <a:chExt cx="685800" cy="202367"/>
          </a:xfrm>
        </p:grpSpPr>
        <p:sp>
          <p:nvSpPr>
            <p:cNvPr id="9" name="AutoShape 3">
              <a:extLst>
                <a:ext uri="{FF2B5EF4-FFF2-40B4-BE49-F238E27FC236}">
                  <a16:creationId xmlns:a16="http://schemas.microsoft.com/office/drawing/2014/main" id="{50694836-CBA7-AD42-9410-B1D1D2DAC083}"/>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35D1B23F-2E8A-1E4F-9B35-858B68A9412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E15F4A4-2E77-C14F-92D6-41CC1598FEB3}"/>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A7B0732-706C-ED47-944A-C6AED1E3C93D}"/>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tx1"/>
                </a:solidFill>
              </a:defRPr>
            </a:lvl1pPr>
            <a:lvl2pPr marL="0" indent="0">
              <a:spcBef>
                <a:spcPts val="900"/>
              </a:spcBef>
              <a:buSzPct val="120000"/>
              <a:buFontTx/>
              <a:buNone/>
              <a:defRPr sz="1800" b="1">
                <a:solidFill>
                  <a:schemeClr val="tx1"/>
                </a:solidFill>
              </a:defRPr>
            </a:lvl2pPr>
            <a:lvl3pPr marL="182880" indent="-182880">
              <a:spcBef>
                <a:spcPts val="900"/>
              </a:spcBef>
              <a:buSzPct val="120000"/>
              <a:buFont typeface="Calibri" panose="020F0502020204030204"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7B871D10-466E-0246-ACF6-CBF9E6BF8023}"/>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2CD20C78-9CE3-FC43-9114-03715104441F}"/>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140614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ull Photo and Text - Whit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546D014B-303A-8C4B-8CB9-DD515512002B}"/>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FFFFFF">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p>
        </p:txBody>
      </p:sp>
      <p:pic>
        <p:nvPicPr>
          <p:cNvPr id="14" name="Pega Logo" descr="Pega">
            <a:extLst>
              <a:ext uri="{FF2B5EF4-FFF2-40B4-BE49-F238E27FC236}">
                <a16:creationId xmlns:a16="http://schemas.microsoft.com/office/drawing/2014/main" id="{7214C877-744A-5C4F-8ED9-52B3979201F3}"/>
              </a:ext>
            </a:extLst>
          </p:cNvPr>
          <p:cNvPicPr>
            <a:picLocks noChangeAspect="1"/>
          </p:cNvPicPr>
          <p:nvPr userDrawn="1"/>
        </p:nvPicPr>
        <p:blipFill>
          <a:blip r:embed="rId3"/>
          <a:stretch>
            <a:fillRect/>
          </a:stretch>
        </p:blipFill>
        <p:spPr bwMode="gray">
          <a:xfrm>
            <a:off x="297813" y="4884195"/>
            <a:ext cx="685800" cy="198569"/>
          </a:xfrm>
          <a:prstGeom prst="rect">
            <a:avLst/>
          </a:prstGeom>
        </p:spPr>
      </p:pic>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tx1"/>
                </a:solidFill>
              </a:defRPr>
            </a:lvl1pPr>
            <a:lvl2pPr marL="0" indent="0">
              <a:spcBef>
                <a:spcPts val="900"/>
              </a:spcBef>
              <a:buSzPct val="120000"/>
              <a:buFont typeface="Calibri" panose="020F0502020204030204" pitchFamily="34" charset="0"/>
              <a:buNone/>
              <a:defRPr sz="1800" b="1">
                <a:solidFill>
                  <a:schemeClr val="tx1"/>
                </a:solidFill>
              </a:defRPr>
            </a:lvl2pPr>
            <a:lvl3pPr marL="182880" indent="-182880">
              <a:spcBef>
                <a:spcPts val="900"/>
              </a:spcBef>
              <a:buSzPct val="120000"/>
              <a:buFont typeface="Calibri" panose="020F0502020204030204"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27208D92-174B-9045-98FC-64F3764EC1C6}"/>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B7BD4DC3-59C5-CB4E-B8B0-F82979F50EF5}"/>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184822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Photo and Text - Blue Recta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4572000" cy="5143500"/>
          </a:xfrm>
          <a:prstGeom prst="rect">
            <a:avLst/>
          </a:prstGeom>
          <a:solidFill>
            <a:schemeClr val="dk1">
              <a:alpha val="85000"/>
            </a:scheme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pic>
        <p:nvPicPr>
          <p:cNvPr id="14" name="Pega Logo" descr="Pega">
            <a:extLst>
              <a:ext uri="{FF2B5EF4-FFF2-40B4-BE49-F238E27FC236}">
                <a16:creationId xmlns:a16="http://schemas.microsoft.com/office/drawing/2014/main" id="{2192693F-DB1C-CF42-9D3A-94CC30A713A7}"/>
              </a:ext>
            </a:extLst>
          </p:cNvPr>
          <p:cNvPicPr>
            <a:picLocks noChangeAspect="1"/>
          </p:cNvPicPr>
          <p:nvPr userDrawn="1"/>
        </p:nvPicPr>
        <p:blipFill>
          <a:blip r:embed="rId3"/>
          <a:stretch>
            <a:fillRect/>
          </a:stretch>
        </p:blipFill>
        <p:spPr bwMode="invGray">
          <a:xfrm>
            <a:off x="297813" y="4884196"/>
            <a:ext cx="685800" cy="198568"/>
          </a:xfrm>
          <a:prstGeom prst="rect">
            <a:avLst/>
          </a:prstGeom>
        </p:spPr>
      </p:pic>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365125"/>
            <a:ext cx="3797442" cy="4297363"/>
          </a:xfrm>
        </p:spPr>
        <p:txBody>
          <a:bodyPr tIns="118872" anchor="ctr" anchorCtr="0"/>
          <a:lstStyle>
            <a:lvl1pPr marL="0" indent="0">
              <a:lnSpc>
                <a:spcPct val="90000"/>
              </a:lnSpc>
              <a:spcBef>
                <a:spcPts val="0"/>
              </a:spcBef>
              <a:buFontTx/>
              <a:buNone/>
              <a:defRPr sz="3600" b="0">
                <a:solidFill>
                  <a:srgbClr val="F9CB55"/>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77706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and Text - Teal Recta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4572000" cy="5143500"/>
          </a:xfrm>
          <a:prstGeom prst="rect">
            <a:avLst/>
          </a:prstGeom>
          <a:solidFill>
            <a:srgbClr val="00A6A7">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7" name="Pega Logo" descr="Pega">
            <a:extLst>
              <a:ext uri="{FF2B5EF4-FFF2-40B4-BE49-F238E27FC236}">
                <a16:creationId xmlns:a16="http://schemas.microsoft.com/office/drawing/2014/main" id="{5E20FC1A-DACB-4C41-B940-DDFA2628536A}"/>
              </a:ext>
            </a:extLst>
          </p:cNvPr>
          <p:cNvGrpSpPr/>
          <p:nvPr userDrawn="1"/>
        </p:nvGrpSpPr>
        <p:grpSpPr>
          <a:xfrm>
            <a:off x="297813" y="4880397"/>
            <a:ext cx="685800" cy="202367"/>
            <a:chOff x="297813" y="4880397"/>
            <a:chExt cx="685800" cy="202367"/>
          </a:xfrm>
        </p:grpSpPr>
        <p:sp>
          <p:nvSpPr>
            <p:cNvPr id="8" name="AutoShape 3">
              <a:extLst>
                <a:ext uri="{FF2B5EF4-FFF2-40B4-BE49-F238E27FC236}">
                  <a16:creationId xmlns:a16="http://schemas.microsoft.com/office/drawing/2014/main" id="{790B1FEE-18E8-2748-8646-A3B3990E98A7}"/>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a:extLst>
                <a:ext uri="{FF2B5EF4-FFF2-40B4-BE49-F238E27FC236}">
                  <a16:creationId xmlns:a16="http://schemas.microsoft.com/office/drawing/2014/main" id="{2DF172CD-A600-3348-B26C-A9C3C6497AE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0D893530-1B41-3142-8611-ACBDD761F65F}"/>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4F3711FF-1A58-8B45-AE88-281E46747E1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365125"/>
            <a:ext cx="3797442" cy="4297363"/>
          </a:xfrm>
        </p:spPr>
        <p:txBody>
          <a:bodyPr tIns="118872"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tx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900345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tx1"/>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dirty="0"/>
              <a:t>[Optional subtitle, sentence case]</a:t>
            </a:r>
          </a:p>
        </p:txBody>
      </p:sp>
      <p:pic>
        <p:nvPicPr>
          <p:cNvPr id="9" name="Pega Logo" descr="Pega"/>
          <p:cNvPicPr>
            <a:picLocks noChangeAspect="1"/>
          </p:cNvPicPr>
          <p:nvPr userDrawn="1"/>
        </p:nvPicPr>
        <p:blipFill>
          <a:blip r:embed="rId2"/>
          <a:stretch>
            <a:fillRect/>
          </a:stretch>
        </p:blipFill>
        <p:spPr bwMode="invGray">
          <a:xfrm>
            <a:off x="297813" y="4884196"/>
            <a:ext cx="685800" cy="198568"/>
          </a:xfrm>
          <a:prstGeom prst="rect">
            <a:avLst/>
          </a:prstGeom>
        </p:spPr>
      </p:pic>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0131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 Cloud">
    <p:spTree>
      <p:nvGrpSpPr>
        <p:cNvPr id="1" name=""/>
        <p:cNvGrpSpPr/>
        <p:nvPr/>
      </p:nvGrpSpPr>
      <p:grpSpPr>
        <a:xfrm>
          <a:off x="0" y="0"/>
          <a:ext cx="0" cy="0"/>
          <a:chOff x="0" y="0"/>
          <a:chExt cx="0" cy="0"/>
        </a:xfrm>
      </p:grpSpPr>
      <p:sp>
        <p:nvSpPr>
          <p:cNvPr id="6" name="Cloud">
            <a:extLst>
              <a:ext uri="{FF2B5EF4-FFF2-40B4-BE49-F238E27FC236}">
                <a16:creationId xmlns:a16="http://schemas.microsoft.com/office/drawing/2014/main" id="{3042FFA3-E162-5B4C-8667-F8EFEC74A01B}"/>
              </a:ext>
              <a:ext uri="{C183D7F6-B498-43B3-948B-1728B52AA6E4}">
                <adec:decorative xmlns:adec="http://schemas.microsoft.com/office/drawing/2017/decorative" val="1"/>
              </a:ext>
            </a:extLst>
          </p:cNvPr>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tx1"/>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dirty="0"/>
              <a:t>[Optional subtitle, sentence case]</a:t>
            </a:r>
          </a:p>
        </p:txBody>
      </p:sp>
      <p:pic>
        <p:nvPicPr>
          <p:cNvPr id="9" name="Pega Logo" descr="Pega"/>
          <p:cNvPicPr>
            <a:picLocks noChangeAspect="1"/>
          </p:cNvPicPr>
          <p:nvPr userDrawn="1"/>
        </p:nvPicPr>
        <p:blipFill>
          <a:blip r:embed="rId2"/>
          <a:stretch>
            <a:fillRect/>
          </a:stretch>
        </p:blipFill>
        <p:spPr bwMode="invGray">
          <a:xfrm>
            <a:off x="297813" y="4884196"/>
            <a:ext cx="685800" cy="198568"/>
          </a:xfrm>
          <a:prstGeom prst="rect">
            <a:avLst/>
          </a:prstGeom>
        </p:spPr>
      </p:pic>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72553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 Three Photo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tx1"/>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dirty="0"/>
              <a:t>[Optional subtitle, sentence case]</a:t>
            </a:r>
          </a:p>
        </p:txBody>
      </p:sp>
      <p:sp>
        <p:nvSpPr>
          <p:cNvPr id="12" name="Picture Placeholder 3">
            <a:extLst>
              <a:ext uri="{C183D7F6-B498-43B3-948B-1728B52AA6E4}">
                <adec:decorative xmlns:adec="http://schemas.microsoft.com/office/drawing/2017/decorative" val="0"/>
              </a:ext>
            </a:extLst>
          </p:cNvPr>
          <p:cNvSpPr>
            <a:spLocks noGrp="1"/>
          </p:cNvSpPr>
          <p:nvPr>
            <p:ph type="pic" sz="quarter" idx="14"/>
          </p:nvPr>
        </p:nvSpPr>
        <p:spPr bwMode="gray">
          <a:xfrm>
            <a:off x="7424928" y="1"/>
            <a:ext cx="1719072" cy="1712214"/>
          </a:xfrm>
          <a:solidFill>
            <a:srgbClr val="D2D0CE"/>
          </a:solidFill>
        </p:spPr>
        <p:txBody>
          <a:bodyPr lIns="91440" rIns="91440" anchor="ctr" anchorCtr="0">
            <a:normAutofit/>
          </a:bodyPr>
          <a:lstStyle>
            <a:lvl1pPr marL="0" indent="0" algn="ctr">
              <a:spcBef>
                <a:spcPts val="0"/>
              </a:spcBef>
              <a:buNone/>
              <a:defRPr sz="800">
                <a:solidFill>
                  <a:schemeClr val="bg1"/>
                </a:solidFill>
              </a:defRPr>
            </a:lvl1pPr>
          </a:lstStyle>
          <a:p>
            <a:r>
              <a:rPr lang="en-US"/>
              <a:t>Click icon to add picture</a:t>
            </a:r>
          </a:p>
        </p:txBody>
      </p:sp>
      <p:sp>
        <p:nvSpPr>
          <p:cNvPr id="13" name="Picture Placeholder 4">
            <a:extLst>
              <a:ext uri="{C183D7F6-B498-43B3-948B-1728B52AA6E4}">
                <adec:decorative xmlns:adec="http://schemas.microsoft.com/office/drawing/2017/decorative" val="0"/>
              </a:ext>
            </a:extLst>
          </p:cNvPr>
          <p:cNvSpPr>
            <a:spLocks noGrp="1"/>
          </p:cNvSpPr>
          <p:nvPr>
            <p:ph type="pic" sz="quarter" idx="15"/>
          </p:nvPr>
        </p:nvSpPr>
        <p:spPr bwMode="gray">
          <a:xfrm>
            <a:off x="7424928" y="1712213"/>
            <a:ext cx="1719072" cy="1719073"/>
          </a:xfrm>
          <a:solidFill>
            <a:srgbClr val="D2D0CE"/>
          </a:solidFill>
        </p:spPr>
        <p:txBody>
          <a:bodyPr lIns="91440" rIns="91440" anchor="ctr" anchorCtr="0">
            <a:normAutofit/>
          </a:bodyPr>
          <a:lstStyle>
            <a:lvl1pPr marL="0" indent="0" algn="ctr">
              <a:spcBef>
                <a:spcPts val="0"/>
              </a:spcBef>
              <a:buNone/>
              <a:defRPr sz="800">
                <a:solidFill>
                  <a:schemeClr val="bg1"/>
                </a:solidFill>
              </a:defRPr>
            </a:lvl1pPr>
          </a:lstStyle>
          <a:p>
            <a:r>
              <a:rPr lang="en-US"/>
              <a:t>Click icon to add picture</a:t>
            </a:r>
          </a:p>
        </p:txBody>
      </p:sp>
      <p:sp>
        <p:nvSpPr>
          <p:cNvPr id="14" name="Picture Placeholder 5">
            <a:extLst>
              <a:ext uri="{C183D7F6-B498-43B3-948B-1728B52AA6E4}">
                <adec:decorative xmlns:adec="http://schemas.microsoft.com/office/drawing/2017/decorative" val="0"/>
              </a:ext>
            </a:extLst>
          </p:cNvPr>
          <p:cNvSpPr>
            <a:spLocks noGrp="1"/>
          </p:cNvSpPr>
          <p:nvPr>
            <p:ph type="pic" sz="quarter" idx="16"/>
          </p:nvPr>
        </p:nvSpPr>
        <p:spPr bwMode="gray">
          <a:xfrm>
            <a:off x="7424928" y="3431286"/>
            <a:ext cx="1719072" cy="1712212"/>
          </a:xfrm>
          <a:solidFill>
            <a:srgbClr val="D2D0CE"/>
          </a:solidFill>
        </p:spPr>
        <p:txBody>
          <a:bodyPr lIns="91440" rIns="91440" anchor="ctr" anchorCtr="0">
            <a:normAutofit/>
          </a:bodyPr>
          <a:lstStyle>
            <a:lvl1pPr marL="0" indent="0" algn="ctr">
              <a:spcBef>
                <a:spcPts val="0"/>
              </a:spcBef>
              <a:buNone/>
              <a:defRPr sz="800">
                <a:solidFill>
                  <a:schemeClr val="bg1"/>
                </a:solidFill>
              </a:defRPr>
            </a:lvl1pPr>
          </a:lstStyle>
          <a:p>
            <a:r>
              <a:rPr lang="en-US"/>
              <a:t>Click icon to add picture</a:t>
            </a:r>
          </a:p>
        </p:txBody>
      </p:sp>
      <p:pic>
        <p:nvPicPr>
          <p:cNvPr id="10" name="Pega Logo" descr="Pega">
            <a:extLst>
              <a:ext uri="{FF2B5EF4-FFF2-40B4-BE49-F238E27FC236}">
                <a16:creationId xmlns:a16="http://schemas.microsoft.com/office/drawing/2014/main" id="{1425321E-1E84-6A4C-AD45-46A064C1E34A}"/>
              </a:ext>
            </a:extLst>
          </p:cNvPr>
          <p:cNvPicPr>
            <a:picLocks noChangeAspect="1"/>
          </p:cNvPicPr>
          <p:nvPr userDrawn="1"/>
        </p:nvPicPr>
        <p:blipFill>
          <a:blip r:embed="rId2"/>
          <a:stretch>
            <a:fillRect/>
          </a:stretch>
        </p:blipFill>
        <p:spPr bwMode="invGray">
          <a:xfrm>
            <a:off x="297813" y="4884196"/>
            <a:ext cx="685800" cy="198568"/>
          </a:xfrm>
          <a:prstGeom prst="rect">
            <a:avLst/>
          </a:prstGeom>
        </p:spPr>
      </p:pic>
    </p:spTree>
    <p:extLst>
      <p:ext uri="{BB962C8B-B14F-4D97-AF65-F5344CB8AC3E}">
        <p14:creationId xmlns:p14="http://schemas.microsoft.com/office/powerpoint/2010/main" val="290736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0E83597-20A3-A045-8D5C-68EDB4BF4ADC}"/>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 Teal Arrow">
    <p:spTree>
      <p:nvGrpSpPr>
        <p:cNvPr id="1" name=""/>
        <p:cNvGrpSpPr/>
        <p:nvPr/>
      </p:nvGrpSpPr>
      <p:grpSpPr>
        <a:xfrm>
          <a:off x="0" y="0"/>
          <a:ext cx="0" cy="0"/>
          <a:chOff x="0" y="0"/>
          <a:chExt cx="0" cy="0"/>
        </a:xfrm>
      </p:grpSpPr>
      <p:sp>
        <p:nvSpPr>
          <p:cNvPr id="8" name="Arrow">
            <a:extLst>
              <a:ext uri="{FF2B5EF4-FFF2-40B4-BE49-F238E27FC236}">
                <a16:creationId xmlns:a16="http://schemas.microsoft.com/office/drawing/2014/main" id="{EEC7A5EC-BA6F-40D3-B0E1-9C394E1E2C27}"/>
              </a:ext>
              <a:ext uri="{C183D7F6-B498-43B3-948B-1728B52AA6E4}">
                <adec:decorative xmlns:adec="http://schemas.microsoft.com/office/drawing/2017/decorative" val="1"/>
              </a:ext>
            </a:extLst>
          </p:cNvPr>
          <p:cNvSpPr>
            <a:spLocks noChangeAspect="1"/>
          </p:cNvSpPr>
          <p:nvPr userDrawn="1"/>
        </p:nvSpPr>
        <p:spPr bwMode="hidden">
          <a:xfrm>
            <a:off x="-1" y="0"/>
            <a:ext cx="8130813" cy="5143500"/>
          </a:xfrm>
          <a:custGeom>
            <a:avLst/>
            <a:gdLst>
              <a:gd name="T0" fmla="*/ 0 w 8546"/>
              <a:gd name="T1" fmla="*/ 0 h 5399"/>
              <a:gd name="T2" fmla="*/ 0 w 8546"/>
              <a:gd name="T3" fmla="*/ 0 h 5399"/>
              <a:gd name="T4" fmla="*/ 0 w 8546"/>
              <a:gd name="T5" fmla="*/ 5399 h 5399"/>
              <a:gd name="T6" fmla="*/ 5846 w 8546"/>
              <a:gd name="T7" fmla="*/ 5399 h 5399"/>
              <a:gd name="T8" fmla="*/ 8546 w 8546"/>
              <a:gd name="T9" fmla="*/ 2699 h 5399"/>
              <a:gd name="T10" fmla="*/ 5846 w 8546"/>
              <a:gd name="T11" fmla="*/ 0 h 5399"/>
              <a:gd name="T12" fmla="*/ 0 w 8546"/>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8546" h="5399">
                <a:moveTo>
                  <a:pt x="0" y="0"/>
                </a:moveTo>
                <a:lnTo>
                  <a:pt x="0" y="0"/>
                </a:lnTo>
                <a:lnTo>
                  <a:pt x="0" y="5399"/>
                </a:lnTo>
                <a:lnTo>
                  <a:pt x="5846" y="5399"/>
                </a:lnTo>
                <a:lnTo>
                  <a:pt x="8546" y="2699"/>
                </a:lnTo>
                <a:lnTo>
                  <a:pt x="5846" y="0"/>
                </a:lnTo>
                <a:lnTo>
                  <a:pt x="0" y="0"/>
                </a:lnTo>
                <a:close/>
              </a:path>
            </a:pathLst>
          </a:custGeom>
          <a:solidFill>
            <a:srgbClr val="00A6A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Pega Logo" descr="Pega">
            <a:extLst>
              <a:ext uri="{FF2B5EF4-FFF2-40B4-BE49-F238E27FC236}">
                <a16:creationId xmlns:a16="http://schemas.microsoft.com/office/drawing/2014/main" id="{2E029B46-AFDC-C54D-8D57-AA5D3641C99D}"/>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86CB0230-11A3-A54F-9AEF-E0A48600DF3B}"/>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9390EA7E-57A6-2F4B-9690-A6767E51FDCE}"/>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DBE7633-5EEE-BE4B-B25B-3AC8779E857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FD847640-2C93-C345-BD16-4BE6D5BBF49C}"/>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1"/>
          <p:cNvSpPr>
            <a:spLocks noGrp="1"/>
          </p:cNvSpPr>
          <p:nvPr>
            <p:ph type="ctrTitle" hasCustomPrompt="1"/>
          </p:nvPr>
        </p:nvSpPr>
        <p:spPr>
          <a:xfrm>
            <a:off x="365126" y="1428750"/>
            <a:ext cx="5532438" cy="2286000"/>
          </a:xfrm>
        </p:spPr>
        <p:txBody>
          <a:bodyPr anchor="ctr" anchorCtr="0">
            <a:noAutofit/>
          </a:bodyPr>
          <a:lstStyle>
            <a:lvl1pPr>
              <a:defRPr sz="4400" b="0" spc="-100" baseline="0">
                <a:solidFill>
                  <a:schemeClr val="bg1"/>
                </a:solidFill>
              </a:defRPr>
            </a:lvl1pPr>
          </a:lstStyle>
          <a:p>
            <a:r>
              <a:rPr lang="en-US" dirty="0"/>
              <a:t>[Section header title, sentence case]</a:t>
            </a:r>
          </a:p>
        </p:txBody>
      </p:sp>
      <p:sp>
        <p:nvSpPr>
          <p:cNvPr id="3" name="Slide Number Placeholder 2"/>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888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Arrow">
    <p:spTree>
      <p:nvGrpSpPr>
        <p:cNvPr id="1" name=""/>
        <p:cNvGrpSpPr/>
        <p:nvPr/>
      </p:nvGrpSpPr>
      <p:grpSpPr>
        <a:xfrm>
          <a:off x="0" y="0"/>
          <a:ext cx="0" cy="0"/>
          <a:chOff x="0" y="0"/>
          <a:chExt cx="0" cy="0"/>
        </a:xfrm>
      </p:grpSpPr>
      <p:sp>
        <p:nvSpPr>
          <p:cNvPr id="15" name="Arrow">
            <a:extLst>
              <a:ext uri="{FF2B5EF4-FFF2-40B4-BE49-F238E27FC236}">
                <a16:creationId xmlns:a16="http://schemas.microsoft.com/office/drawing/2014/main" id="{57C34D5D-2C3D-BD4A-A9EC-6486584923F5}"/>
              </a:ext>
              <a:ext uri="{C183D7F6-B498-43B3-948B-1728B52AA6E4}">
                <adec:decorative xmlns:adec="http://schemas.microsoft.com/office/drawing/2017/decorative" val="1"/>
              </a:ext>
            </a:extLst>
          </p:cNvPr>
          <p:cNvSpPr>
            <a:spLocks noChangeAspect="1"/>
          </p:cNvSpPr>
          <p:nvPr userDrawn="1"/>
        </p:nvSpPr>
        <p:spPr bwMode="hidden">
          <a:xfrm>
            <a:off x="-1" y="0"/>
            <a:ext cx="8130813" cy="5143500"/>
          </a:xfrm>
          <a:custGeom>
            <a:avLst/>
            <a:gdLst>
              <a:gd name="T0" fmla="*/ 0 w 8546"/>
              <a:gd name="T1" fmla="*/ 0 h 5399"/>
              <a:gd name="T2" fmla="*/ 0 w 8546"/>
              <a:gd name="T3" fmla="*/ 0 h 5399"/>
              <a:gd name="T4" fmla="*/ 0 w 8546"/>
              <a:gd name="T5" fmla="*/ 5399 h 5399"/>
              <a:gd name="T6" fmla="*/ 5846 w 8546"/>
              <a:gd name="T7" fmla="*/ 5399 h 5399"/>
              <a:gd name="T8" fmla="*/ 8546 w 8546"/>
              <a:gd name="T9" fmla="*/ 2699 h 5399"/>
              <a:gd name="T10" fmla="*/ 5846 w 8546"/>
              <a:gd name="T11" fmla="*/ 0 h 5399"/>
              <a:gd name="T12" fmla="*/ 0 w 8546"/>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8546" h="5399">
                <a:moveTo>
                  <a:pt x="0" y="0"/>
                </a:moveTo>
                <a:lnTo>
                  <a:pt x="0" y="0"/>
                </a:lnTo>
                <a:lnTo>
                  <a:pt x="0" y="5399"/>
                </a:lnTo>
                <a:lnTo>
                  <a:pt x="5846" y="5399"/>
                </a:lnTo>
                <a:lnTo>
                  <a:pt x="8546" y="2699"/>
                </a:lnTo>
                <a:lnTo>
                  <a:pt x="5846" y="0"/>
                </a:lnTo>
                <a:lnTo>
                  <a:pt x="0" y="0"/>
                </a:lnTo>
                <a:close/>
              </a:path>
            </a:pathLst>
          </a:custGeom>
          <a:solidFill>
            <a:srgbClr val="EC5A28"/>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solidFill>
                <a:schemeClr val="lt1"/>
              </a:solidFill>
            </a:endParaRPr>
          </a:p>
        </p:txBody>
      </p:sp>
      <p:grpSp>
        <p:nvGrpSpPr>
          <p:cNvPr id="10" name="Pega Logo" descr="Pega">
            <a:extLst>
              <a:ext uri="{FF2B5EF4-FFF2-40B4-BE49-F238E27FC236}">
                <a16:creationId xmlns:a16="http://schemas.microsoft.com/office/drawing/2014/main" id="{2E029B46-AFDC-C54D-8D57-AA5D3641C99D}"/>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86CB0230-11A3-A54F-9AEF-E0A48600DF3B}"/>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9390EA7E-57A6-2F4B-9690-A6767E51FDCE}"/>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DBE7633-5EEE-BE4B-B25B-3AC8779E857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FD847640-2C93-C345-BD16-4BE6D5BBF49C}"/>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1"/>
          <p:cNvSpPr>
            <a:spLocks noGrp="1"/>
          </p:cNvSpPr>
          <p:nvPr>
            <p:ph type="ctrTitle" hasCustomPrompt="1"/>
          </p:nvPr>
        </p:nvSpPr>
        <p:spPr>
          <a:xfrm>
            <a:off x="365126" y="1428750"/>
            <a:ext cx="5532438" cy="2286000"/>
          </a:xfrm>
        </p:spPr>
        <p:txBody>
          <a:bodyPr anchor="ctr" anchorCtr="0">
            <a:noAutofit/>
          </a:bodyPr>
          <a:lstStyle>
            <a:lvl1pPr>
              <a:defRPr sz="4400" b="0" spc="-100" baseline="0">
                <a:solidFill>
                  <a:schemeClr val="tx1"/>
                </a:solidFill>
              </a:defRPr>
            </a:lvl1pPr>
          </a:lstStyle>
          <a:p>
            <a:r>
              <a:rPr lang="en-US" dirty="0"/>
              <a:t>[Section header title, sentence case]</a:t>
            </a:r>
          </a:p>
        </p:txBody>
      </p:sp>
      <p:sp>
        <p:nvSpPr>
          <p:cNvPr id="3" name="Slide Number Placeholder 2"/>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8264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Arrow">
    <p:spTree>
      <p:nvGrpSpPr>
        <p:cNvPr id="1" name=""/>
        <p:cNvGrpSpPr/>
        <p:nvPr/>
      </p:nvGrpSpPr>
      <p:grpSpPr>
        <a:xfrm>
          <a:off x="0" y="0"/>
          <a:ext cx="0" cy="0"/>
          <a:chOff x="0" y="0"/>
          <a:chExt cx="0" cy="0"/>
        </a:xfrm>
      </p:grpSpPr>
      <p:sp>
        <p:nvSpPr>
          <p:cNvPr id="15" name="Arrow">
            <a:extLst>
              <a:ext uri="{FF2B5EF4-FFF2-40B4-BE49-F238E27FC236}">
                <a16:creationId xmlns:a16="http://schemas.microsoft.com/office/drawing/2014/main" id="{0BF50595-8D90-6947-852F-D29A8D74CF93}"/>
              </a:ext>
              <a:ext uri="{C183D7F6-B498-43B3-948B-1728B52AA6E4}">
                <adec:decorative xmlns:adec="http://schemas.microsoft.com/office/drawing/2017/decorative" val="1"/>
              </a:ext>
            </a:extLst>
          </p:cNvPr>
          <p:cNvSpPr>
            <a:spLocks noChangeAspect="1"/>
          </p:cNvSpPr>
          <p:nvPr userDrawn="1"/>
        </p:nvSpPr>
        <p:spPr bwMode="hidden">
          <a:xfrm>
            <a:off x="-1" y="0"/>
            <a:ext cx="8130813" cy="5143500"/>
          </a:xfrm>
          <a:custGeom>
            <a:avLst/>
            <a:gdLst>
              <a:gd name="T0" fmla="*/ 0 w 8546"/>
              <a:gd name="T1" fmla="*/ 0 h 5399"/>
              <a:gd name="T2" fmla="*/ 0 w 8546"/>
              <a:gd name="T3" fmla="*/ 0 h 5399"/>
              <a:gd name="T4" fmla="*/ 0 w 8546"/>
              <a:gd name="T5" fmla="*/ 5399 h 5399"/>
              <a:gd name="T6" fmla="*/ 5846 w 8546"/>
              <a:gd name="T7" fmla="*/ 5399 h 5399"/>
              <a:gd name="T8" fmla="*/ 8546 w 8546"/>
              <a:gd name="T9" fmla="*/ 2699 h 5399"/>
              <a:gd name="T10" fmla="*/ 5846 w 8546"/>
              <a:gd name="T11" fmla="*/ 0 h 5399"/>
              <a:gd name="T12" fmla="*/ 0 w 8546"/>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8546" h="5399">
                <a:moveTo>
                  <a:pt x="0" y="0"/>
                </a:moveTo>
                <a:lnTo>
                  <a:pt x="0" y="0"/>
                </a:lnTo>
                <a:lnTo>
                  <a:pt x="0" y="5399"/>
                </a:lnTo>
                <a:lnTo>
                  <a:pt x="5846" y="5399"/>
                </a:lnTo>
                <a:lnTo>
                  <a:pt x="8546" y="2699"/>
                </a:lnTo>
                <a:lnTo>
                  <a:pt x="5846" y="0"/>
                </a:lnTo>
                <a:lnTo>
                  <a:pt x="0" y="0"/>
                </a:lnTo>
                <a:close/>
              </a:path>
            </a:pathLst>
          </a:cu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solidFill>
                <a:schemeClr val="lt1"/>
              </a:solidFill>
            </a:endParaRPr>
          </a:p>
        </p:txBody>
      </p:sp>
      <p:grpSp>
        <p:nvGrpSpPr>
          <p:cNvPr id="10" name="Pega Logo" descr="Pega">
            <a:extLst>
              <a:ext uri="{FF2B5EF4-FFF2-40B4-BE49-F238E27FC236}">
                <a16:creationId xmlns:a16="http://schemas.microsoft.com/office/drawing/2014/main" id="{2E029B46-AFDC-C54D-8D57-AA5D3641C99D}"/>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86CB0230-11A3-A54F-9AEF-E0A48600DF3B}"/>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9390EA7E-57A6-2F4B-9690-A6767E51FDCE}"/>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DBE7633-5EEE-BE4B-B25B-3AC8779E857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FD847640-2C93-C345-BD16-4BE6D5BBF49C}"/>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1"/>
          <p:cNvSpPr>
            <a:spLocks noGrp="1"/>
          </p:cNvSpPr>
          <p:nvPr>
            <p:ph type="ctrTitle" hasCustomPrompt="1"/>
          </p:nvPr>
        </p:nvSpPr>
        <p:spPr>
          <a:xfrm>
            <a:off x="365126" y="1428750"/>
            <a:ext cx="5532438" cy="2286000"/>
          </a:xfrm>
        </p:spPr>
        <p:txBody>
          <a:bodyPr anchor="ctr" anchorCtr="0">
            <a:noAutofit/>
          </a:bodyPr>
          <a:lstStyle>
            <a:lvl1pPr>
              <a:defRPr sz="4400" b="0" spc="-100" baseline="0">
                <a:solidFill>
                  <a:schemeClr val="bg1"/>
                </a:solidFill>
              </a:defRPr>
            </a:lvl1pPr>
          </a:lstStyle>
          <a:p>
            <a:r>
              <a:rPr lang="en-US" dirty="0"/>
              <a:t>[Section header title, sentence case]</a:t>
            </a:r>
          </a:p>
        </p:txBody>
      </p:sp>
      <p:sp>
        <p:nvSpPr>
          <p:cNvPr id="3" name="Slide Number Placeholder 2"/>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7495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creenshot 0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ACDBBBF-9AB3-154F-86F1-618D1F04837F}"/>
              </a:ext>
              <a:ext uri="{C183D7F6-B498-43B3-948B-1728B52AA6E4}">
                <adec:decorative xmlns:adec="http://schemas.microsoft.com/office/drawing/2017/decorative" val="1"/>
              </a:ext>
            </a:extLst>
          </p:cNvPr>
          <p:cNvSpPr/>
          <p:nvPr userDrawn="1"/>
        </p:nvSpPr>
        <p:spPr bwMode="hidden">
          <a:xfrm>
            <a:off x="0" y="1600200"/>
            <a:ext cx="9144000" cy="35433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7" name="Pega Logo" descr="Pega">
            <a:extLst>
              <a:ext uri="{FF2B5EF4-FFF2-40B4-BE49-F238E27FC236}">
                <a16:creationId xmlns:a16="http://schemas.microsoft.com/office/drawing/2014/main" id="{E2C0F563-4165-2749-A6B8-7A13AFEE3070}"/>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FF19B391-3792-EC47-8177-0F6112B36FB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0631DBB3-61E3-0C44-8DBF-CBE95A307CA3}"/>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B967A7A2-5735-FE4C-9F73-57BFA512E1C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8BC781C-4904-DD41-B28D-E36178FCE96E}"/>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5" name="Computer">
            <a:extLst>
              <a:ext uri="{FF2B5EF4-FFF2-40B4-BE49-F238E27FC236}">
                <a16:creationId xmlns:a16="http://schemas.microsoft.com/office/drawing/2014/main" id="{A3CF9AEA-F68F-EF4C-AA3D-EA5DAAF66B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754565" y="1194494"/>
            <a:ext cx="4570409" cy="3482417"/>
          </a:xfrm>
          <a:prstGeom prst="rect">
            <a:avLst/>
          </a:prstGeom>
        </p:spPr>
      </p:pic>
      <p:sp>
        <p:nvSpPr>
          <p:cNvPr id="2" name="Title 1">
            <a:extLst>
              <a:ext uri="{FF2B5EF4-FFF2-40B4-BE49-F238E27FC236}">
                <a16:creationId xmlns:a16="http://schemas.microsoft.com/office/drawing/2014/main" id="{8863884C-9825-444A-8699-73611F030EE8}"/>
              </a:ext>
            </a:extLst>
          </p:cNvPr>
          <p:cNvSpPr>
            <a:spLocks noGrp="1"/>
          </p:cNvSpPr>
          <p:nvPr>
            <p:ph type="title" hasCustomPrompt="1"/>
          </p:nvPr>
        </p:nvSpPr>
        <p:spPr/>
        <p:txBody>
          <a:bodyPr/>
          <a:lstStyle/>
          <a:p>
            <a:r>
              <a:rPr lang="en-US" dirty="0"/>
              <a:t>[Slide title, sentence case, one line max]</a:t>
            </a:r>
          </a:p>
        </p:txBody>
      </p:sp>
      <p:sp>
        <p:nvSpPr>
          <p:cNvPr id="19" name="Subtitle 2">
            <a:extLst>
              <a:ext uri="{FF2B5EF4-FFF2-40B4-BE49-F238E27FC236}">
                <a16:creationId xmlns:a16="http://schemas.microsoft.com/office/drawing/2014/main" id="{1D981149-6F22-F34C-A7EC-458B378114D2}"/>
              </a:ext>
            </a:extLst>
          </p:cNvPr>
          <p:cNvSpPr>
            <a:spLocks noGrp="1"/>
          </p:cNvSpPr>
          <p:nvPr>
            <p:ph type="subTitle" idx="13" hasCustomPrompt="1"/>
          </p:nvPr>
        </p:nvSpPr>
        <p:spPr>
          <a:xfrm>
            <a:off x="365125" y="857639"/>
            <a:ext cx="4024311" cy="548640"/>
          </a:xfrm>
        </p:spPr>
        <p:txBody>
          <a:bodyPr>
            <a:noAutofit/>
          </a:bodyPr>
          <a:lstStyle>
            <a:lvl1pPr marL="0" indent="0" algn="l">
              <a:spcBef>
                <a:spcPts val="0"/>
              </a:spcBef>
              <a:buNone/>
              <a:defRPr sz="1600" baseline="0">
                <a:solidFill>
                  <a:schemeClr val="tx1"/>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[Subtitle/summary/intro, </a:t>
            </a:r>
            <a:br>
              <a:rPr lang="en-US" dirty="0"/>
            </a:br>
            <a:r>
              <a:rPr lang="en-US" dirty="0"/>
              <a:t>two lines max]</a:t>
            </a:r>
          </a:p>
        </p:txBody>
      </p:sp>
      <p:sp>
        <p:nvSpPr>
          <p:cNvPr id="3" name="Content Placeholder 3"/>
          <p:cNvSpPr>
            <a:spLocks noGrp="1"/>
          </p:cNvSpPr>
          <p:nvPr>
            <p:ph idx="1"/>
          </p:nvPr>
        </p:nvSpPr>
        <p:spPr>
          <a:xfrm>
            <a:off x="365125" y="1883664"/>
            <a:ext cx="4024313" cy="2778824"/>
          </a:xfrm>
        </p:spPr>
        <p:txBody>
          <a:bodyPr/>
          <a:lstStyle>
            <a:lvl1pPr>
              <a:buClrTx/>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solidFill>
                  <a:schemeClr val="tx1"/>
                </a:solidFill>
              </a:defRPr>
            </a:lvl6pPr>
            <a:lvl7pPr>
              <a:defRPr sz="1600">
                <a:solidFill>
                  <a:schemeClr val="tx1"/>
                </a:solidFill>
              </a:defRPr>
            </a:lvl7pPr>
            <a:lvl8pPr>
              <a:defRPr sz="1600">
                <a:solidFill>
                  <a:schemeClr val="tx1"/>
                </a:solidFill>
              </a:defRPr>
            </a:lvl8pPr>
            <a:lvl9pPr>
              <a:defRPr sz="16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Picture Placeholder 4">
            <a:extLst>
              <a:ext uri="{FF2B5EF4-FFF2-40B4-BE49-F238E27FC236}">
                <a16:creationId xmlns:a16="http://schemas.microsoft.com/office/drawing/2014/main" id="{D26A8D6E-0146-6E45-869A-B8384C1A7700}"/>
              </a:ext>
            </a:extLst>
          </p:cNvPr>
          <p:cNvSpPr>
            <a:spLocks noGrp="1"/>
          </p:cNvSpPr>
          <p:nvPr>
            <p:ph type="pic" sz="quarter" idx="14"/>
          </p:nvPr>
        </p:nvSpPr>
        <p:spPr bwMode="gray">
          <a:xfrm>
            <a:off x="4933950" y="1371600"/>
            <a:ext cx="4210050" cy="2377440"/>
          </a:xfrm>
          <a:solidFill>
            <a:srgbClr val="D2D0CE"/>
          </a:solidFill>
        </p:spPr>
        <p:txBody>
          <a:bodyPr anchor="ctr" anchorCtr="0">
            <a:normAutofit/>
          </a:bodyPr>
          <a:lstStyle>
            <a:lvl1pPr marL="0" indent="0" algn="ctr">
              <a:spcBef>
                <a:spcPts val="0"/>
              </a:spcBef>
              <a:buNone/>
              <a:defRPr sz="800">
                <a:solidFill>
                  <a:schemeClr val="bg1"/>
                </a:solidFill>
              </a:defRPr>
            </a:lvl1pPr>
          </a:lstStyle>
          <a:p>
            <a:r>
              <a:rPr lang="en-US" dirty="0"/>
              <a:t>Click icon to add picture</a:t>
            </a:r>
          </a:p>
        </p:txBody>
      </p:sp>
      <p:sp>
        <p:nvSpPr>
          <p:cNvPr id="8" name="Footer Placeholder 5"/>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6"/>
          <p:cNvSpPr>
            <a:spLocks noGrp="1"/>
          </p:cNvSpPr>
          <p:nvPr>
            <p:ph type="sldNum" sz="quarter" idx="12"/>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33078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creenshot 02">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5981445-C9CE-41A0-A08F-2BF0ACB2B456}"/>
              </a:ext>
              <a:ext uri="{C183D7F6-B498-43B3-948B-1728B52AA6E4}">
                <adec:decorative xmlns:adec="http://schemas.microsoft.com/office/drawing/2017/decorative" val="1"/>
              </a:ext>
            </a:extLst>
          </p:cNvPr>
          <p:cNvSpPr>
            <a:spLocks noChangeAspect="1"/>
          </p:cNvSpPr>
          <p:nvPr userDrawn="1"/>
        </p:nvSpPr>
        <p:spPr bwMode="hidden">
          <a:xfrm>
            <a:off x="4062241" y="0"/>
            <a:ext cx="5081759" cy="5143500"/>
          </a:xfrm>
          <a:custGeom>
            <a:avLst/>
            <a:gdLst>
              <a:gd name="T0" fmla="*/ 5333 w 5333"/>
              <a:gd name="T1" fmla="*/ 0 h 5399"/>
              <a:gd name="T2" fmla="*/ 5333 w 5333"/>
              <a:gd name="T3" fmla="*/ 0 h 5399"/>
              <a:gd name="T4" fmla="*/ 1341 w 5333"/>
              <a:gd name="T5" fmla="*/ 0 h 5399"/>
              <a:gd name="T6" fmla="*/ 0 w 5333"/>
              <a:gd name="T7" fmla="*/ 2699 h 5399"/>
              <a:gd name="T8" fmla="*/ 1341 w 5333"/>
              <a:gd name="T9" fmla="*/ 5399 h 5399"/>
              <a:gd name="T10" fmla="*/ 5333 w 5333"/>
              <a:gd name="T11" fmla="*/ 5399 h 5399"/>
              <a:gd name="T12" fmla="*/ 5333 w 5333"/>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5333" h="5399">
                <a:moveTo>
                  <a:pt x="5333" y="0"/>
                </a:moveTo>
                <a:lnTo>
                  <a:pt x="5333" y="0"/>
                </a:lnTo>
                <a:lnTo>
                  <a:pt x="1341" y="0"/>
                </a:lnTo>
                <a:cubicBezTo>
                  <a:pt x="526" y="619"/>
                  <a:pt x="0" y="1598"/>
                  <a:pt x="0" y="2699"/>
                </a:cubicBezTo>
                <a:cubicBezTo>
                  <a:pt x="0" y="3801"/>
                  <a:pt x="526" y="4780"/>
                  <a:pt x="1341" y="5399"/>
                </a:cubicBezTo>
                <a:lnTo>
                  <a:pt x="5333" y="5399"/>
                </a:lnTo>
                <a:lnTo>
                  <a:pt x="5333" y="0"/>
                </a:lnTo>
                <a:close/>
              </a:path>
            </a:pathLst>
          </a:custGeom>
          <a:solidFill>
            <a:srgbClr val="8F92A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65125" y="365760"/>
            <a:ext cx="4024313" cy="687070"/>
          </a:xfrm>
        </p:spPr>
        <p:txBody>
          <a:bodyPr/>
          <a:lstStyle/>
          <a:p>
            <a:r>
              <a:rPr lang="en-US" dirty="0"/>
              <a:t>[Slide title, sentence case, two lines max]</a:t>
            </a:r>
          </a:p>
        </p:txBody>
      </p:sp>
      <p:sp>
        <p:nvSpPr>
          <p:cNvPr id="7" name="Content Placeholder 2"/>
          <p:cNvSpPr>
            <a:spLocks noGrp="1"/>
          </p:cNvSpPr>
          <p:nvPr>
            <p:ph sz="quarter" idx="13"/>
          </p:nvPr>
        </p:nvSpPr>
        <p:spPr>
          <a:xfrm>
            <a:off x="365124" y="1371600"/>
            <a:ext cx="3429873"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Picture Placeholder 3">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4748913" y="1026414"/>
            <a:ext cx="5486400" cy="3090672"/>
          </a:xfrm>
          <a:solidFill>
            <a:srgbClr val="D2D0CE"/>
          </a:solidFill>
          <a:ln w="114300">
            <a:solidFill>
              <a:srgbClr val="000000"/>
            </a:solidFill>
          </a:ln>
          <a:scene3d>
            <a:camera prst="perspectiveLeft"/>
            <a:lightRig rig="threePt" dir="t"/>
          </a:scene3d>
        </p:spPr>
        <p:txBody>
          <a:bodyPr anchor="ctr" anchorCtr="0">
            <a:normAutofit/>
          </a:bodyPr>
          <a:lstStyle>
            <a:lvl1pPr marL="0" indent="0" algn="ctr">
              <a:spcBef>
                <a:spcPts val="0"/>
              </a:spcBef>
              <a:buNone/>
              <a:defRPr sz="800">
                <a:solidFill>
                  <a:schemeClr val="bg1"/>
                </a:solidFill>
              </a:defRPr>
            </a:lvl1pPr>
          </a:lstStyle>
          <a:p>
            <a:r>
              <a:rPr lang="en-US" dirty="0"/>
              <a:t>Click icon to add picture</a:t>
            </a:r>
          </a:p>
        </p:txBody>
      </p:sp>
      <p:sp>
        <p:nvSpPr>
          <p:cNvPr id="6" name="Footer Placeholder 4">
            <a:extLst>
              <a:ext uri="{FF2B5EF4-FFF2-40B4-BE49-F238E27FC236}">
                <a16:creationId xmlns:a16="http://schemas.microsoft.com/office/drawing/2014/main" id="{C6545792-DB97-0145-83EF-44379E60C835}"/>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9" name="Slide Number Placeholder 5">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6504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creenshot 03">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49436" y="1314450"/>
            <a:ext cx="4480560" cy="2514600"/>
          </a:xfrm>
          <a:solidFill>
            <a:srgbClr val="ABA9AB"/>
          </a:solidFill>
          <a:ln w="76200">
            <a:solidFill>
              <a:srgbClr val="D2D0CE"/>
            </a:solidFill>
          </a:ln>
        </p:spPr>
        <p:txBody>
          <a:bodyPr anchor="ctr" anchorCtr="0">
            <a:normAutofit/>
          </a:bodyPr>
          <a:lstStyle>
            <a:lvl1pPr marL="0" indent="0" algn="ctr">
              <a:spcBef>
                <a:spcPts val="0"/>
              </a:spcBef>
              <a:buNone/>
              <a:defRPr sz="800">
                <a:solidFill>
                  <a:schemeClr val="bg1"/>
                </a:solidFill>
              </a:defRPr>
            </a:lvl1pPr>
          </a:lstStyle>
          <a:p>
            <a:r>
              <a:rPr lang="en-US" dirty="0"/>
              <a:t>Click icon to add picture</a:t>
            </a:r>
          </a:p>
        </p:txBody>
      </p:sp>
      <p:sp>
        <p:nvSpPr>
          <p:cNvPr id="7" name="Content Placeholder 2"/>
          <p:cNvSpPr>
            <a:spLocks noGrp="1"/>
          </p:cNvSpPr>
          <p:nvPr>
            <p:ph sz="quarter" idx="13" hasCustomPrompt="1"/>
          </p:nvPr>
        </p:nvSpPr>
        <p:spPr>
          <a:xfrm>
            <a:off x="4754564" y="365125"/>
            <a:ext cx="4024311" cy="4297363"/>
          </a:xfrm>
        </p:spPr>
        <p:txBody>
          <a:bodyPr rIns="91440" anchor="ctr" anchorCtr="0"/>
          <a:lstStyle>
            <a:lvl1pPr marL="0" indent="0">
              <a:lnSpc>
                <a:spcPct val="90000"/>
              </a:lnSpc>
              <a:spcBef>
                <a:spcPts val="0"/>
              </a:spcBef>
              <a:spcAft>
                <a:spcPts val="900"/>
              </a:spcAft>
              <a:buFontTx/>
              <a:buNone/>
              <a:defRPr sz="2400" b="1">
                <a:solidFill>
                  <a:srgbClr val="40BCBD"/>
                </a:solidFill>
              </a:defRPr>
            </a:lvl1pPr>
            <a:lvl2pPr marL="182880" indent="-182880">
              <a:spcBef>
                <a:spcPts val="900"/>
              </a:spcBef>
              <a:buClr>
                <a:srgbClr val="40BCBD"/>
              </a:buClr>
              <a:buSzPct val="120000"/>
              <a:buFont typeface="Calibri" panose="020F0502020204030204" pitchFamily="34" charset="0"/>
              <a:buChar char="•"/>
              <a:defRPr>
                <a:solidFill>
                  <a:schemeClr val="tx1"/>
                </a:solidFill>
              </a:defRPr>
            </a:lvl2pPr>
            <a:lvl3pPr marL="365760">
              <a:defRPr>
                <a:solidFill>
                  <a:schemeClr val="tx1"/>
                </a:solidFill>
              </a:defRPr>
            </a:lvl3pPr>
            <a:lvl4pPr marL="548640">
              <a:defRPr>
                <a:solidFill>
                  <a:schemeClr val="tx1"/>
                </a:solidFill>
              </a:defRPr>
            </a:lvl4pPr>
            <a:lvl5pPr marL="731520">
              <a:defRPr>
                <a:solidFill>
                  <a:schemeClr val="tx1"/>
                </a:solidFill>
              </a:defRPr>
            </a:lvl5pPr>
            <a:lvl6pPr marL="914400">
              <a:defRPr baseline="0">
                <a:solidFill>
                  <a:schemeClr val="tx1"/>
                </a:solidFill>
              </a:defRPr>
            </a:lvl6pPr>
            <a:lvl7pPr marL="1097280">
              <a:defRPr baseline="0">
                <a:solidFill>
                  <a:schemeClr val="tx1"/>
                </a:solidFill>
              </a:defRPr>
            </a:lvl7pPr>
            <a:lvl8pPr marL="1280160">
              <a:defRPr baseline="0">
                <a:solidFill>
                  <a:schemeClr val="tx1"/>
                </a:solidFill>
              </a:defRPr>
            </a:lvl8pPr>
            <a:lvl9pPr marL="1463040">
              <a:defRPr baseline="0">
                <a:solidFill>
                  <a:schemeClr val="tx1"/>
                </a:solidFill>
              </a:defRPr>
            </a:lvl9pPr>
          </a:lstStyle>
          <a:p>
            <a:pPr lvl="0"/>
            <a:r>
              <a:rPr lang="en-US" dirty="0"/>
              <a:t>[On this slide, use level one text for slide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3">
            <a:extLst>
              <a:ext uri="{FF2B5EF4-FFF2-40B4-BE49-F238E27FC236}">
                <a16:creationId xmlns:a16="http://schemas.microsoft.com/office/drawing/2014/main" id="{C6545792-DB97-0145-83EF-44379E60C835}"/>
              </a:ext>
            </a:extLst>
          </p:cNvPr>
          <p:cNvSpPr>
            <a:spLocks noGrp="1"/>
          </p:cNvSpPr>
          <p:nvPr>
            <p:ph type="ftr" sz="quarter" idx="14"/>
          </p:nvPr>
        </p:nvSpPr>
        <p:spPr/>
        <p:txBody>
          <a:bodyPr/>
          <a:lstStyle/>
          <a:p>
            <a:endParaRPr lang="en-US" dirty="0"/>
          </a:p>
        </p:txBody>
      </p:sp>
      <p:sp>
        <p:nvSpPr>
          <p:cNvPr id="9" name="Slide Number Placeholder 4">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490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alf Photo Blue">
    <p:spTree>
      <p:nvGrpSpPr>
        <p:cNvPr id="1" name=""/>
        <p:cNvGrpSpPr/>
        <p:nvPr/>
      </p:nvGrpSpPr>
      <p:grpSpPr>
        <a:xfrm>
          <a:off x="0" y="0"/>
          <a:ext cx="0" cy="0"/>
          <a:chOff x="0" y="0"/>
          <a:chExt cx="0" cy="0"/>
        </a:xfrm>
      </p:grpSpPr>
      <p:sp>
        <p:nvSpPr>
          <p:cNvPr id="11"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pic>
        <p:nvPicPr>
          <p:cNvPr id="12" name="Pega Logo" descr="Pega">
            <a:extLst>
              <a:ext uri="{FF2B5EF4-FFF2-40B4-BE49-F238E27FC236}">
                <a16:creationId xmlns:a16="http://schemas.microsoft.com/office/drawing/2014/main" id="{6DD5E950-AD2D-8A4C-BFFA-B60F218F6CC1}"/>
              </a:ext>
            </a:extLst>
          </p:cNvPr>
          <p:cNvPicPr>
            <a:picLocks noChangeAspect="1"/>
          </p:cNvPicPr>
          <p:nvPr userDrawn="1"/>
        </p:nvPicPr>
        <p:blipFill>
          <a:blip r:embed="rId2"/>
          <a:stretch>
            <a:fillRect/>
          </a:stretch>
        </p:blipFill>
        <p:spPr bwMode="invGray">
          <a:xfrm>
            <a:off x="297813" y="4884196"/>
            <a:ext cx="685800" cy="198568"/>
          </a:xfrm>
          <a:prstGeom prst="rect">
            <a:avLst/>
          </a:prstGeom>
        </p:spPr>
      </p:pic>
      <p:sp>
        <p:nvSpPr>
          <p:cNvPr id="2" name="Title 1"/>
          <p:cNvSpPr>
            <a:spLocks noGrp="1"/>
          </p:cNvSpPr>
          <p:nvPr>
            <p:ph type="title" hasCustomPrompt="1"/>
          </p:nvPr>
        </p:nvSpPr>
        <p:spPr>
          <a:xfrm>
            <a:off x="365125" y="365760"/>
            <a:ext cx="4024313" cy="685800"/>
          </a:xfrm>
        </p:spPr>
        <p:txBody>
          <a:bodyPr/>
          <a:lstStyle>
            <a:lvl1pPr>
              <a:defRPr>
                <a:solidFill>
                  <a:srgbClr val="40BCBD"/>
                </a:solidFill>
              </a:defRPr>
            </a:lvl1pPr>
          </a:lstStyle>
          <a:p>
            <a:r>
              <a:rPr lang="en-US" dirty="0"/>
              <a:t>[Slide title, sentence case, two lines max]</a:t>
            </a:r>
          </a:p>
        </p:txBody>
      </p:sp>
      <p:sp>
        <p:nvSpPr>
          <p:cNvPr id="8" name="Content Placeholder 2"/>
          <p:cNvSpPr>
            <a:spLocks noGrp="1"/>
          </p:cNvSpPr>
          <p:nvPr>
            <p:ph sz="quarter" idx="18"/>
          </p:nvPr>
        </p:nvSpPr>
        <p:spPr>
          <a:xfrm>
            <a:off x="365125" y="1371600"/>
            <a:ext cx="4024312" cy="3290888"/>
          </a:xfrm>
        </p:spPr>
        <p:txBody>
          <a:bodyPr/>
          <a:lstStyle>
            <a:lvl1pPr>
              <a:buClr>
                <a:srgbClr val="40BCBD"/>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3"/>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bg1"/>
                </a:solidFill>
              </a:defRPr>
            </a:lvl1pPr>
          </a:lstStyle>
          <a:p>
            <a:r>
              <a:rPr lang="en-US" dirty="0"/>
              <a:t>Click icon to add picture</a:t>
            </a:r>
          </a:p>
        </p:txBody>
      </p:sp>
      <p:sp>
        <p:nvSpPr>
          <p:cNvPr id="3" name="Footer Placeholder 4">
            <a:extLst>
              <a:ext uri="{FF2B5EF4-FFF2-40B4-BE49-F238E27FC236}">
                <a16:creationId xmlns:a16="http://schemas.microsoft.com/office/drawing/2014/main" id="{FEECF5EA-9CCC-C642-B352-6393EE17B02D}"/>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42F1D3-879E-F744-9CFA-66E4D57E3D9F}"/>
              </a:ext>
            </a:extLst>
          </p:cNvPr>
          <p:cNvSpPr>
            <a:spLocks noGrp="1"/>
          </p:cNvSpPr>
          <p:nvPr>
            <p:ph type="sldNum" sz="quarter" idx="20"/>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3454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14"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grpSp>
        <p:nvGrpSpPr>
          <p:cNvPr id="3" name="Pega Logo" descr="Pega">
            <a:extLst>
              <a:ext uri="{FF2B5EF4-FFF2-40B4-BE49-F238E27FC236}">
                <a16:creationId xmlns:a16="http://schemas.microsoft.com/office/drawing/2014/main" id="{EBAF2A88-7D05-1B45-8679-5BD56E9986AC}"/>
              </a:ext>
            </a:extLst>
          </p:cNvPr>
          <p:cNvGrpSpPr/>
          <p:nvPr userDrawn="1"/>
        </p:nvGrpSpPr>
        <p:grpSpPr>
          <a:xfrm>
            <a:off x="297813" y="4880397"/>
            <a:ext cx="685800" cy="202367"/>
            <a:chOff x="297813" y="4880397"/>
            <a:chExt cx="685800" cy="202367"/>
          </a:xfrm>
        </p:grpSpPr>
        <p:sp>
          <p:nvSpPr>
            <p:cNvPr id="12" name="AutoShape 3"/>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365125" y="365760"/>
            <a:ext cx="4024313" cy="687070"/>
          </a:xfrm>
        </p:spPr>
        <p:txBody>
          <a:bodyPr/>
          <a:lstStyle>
            <a:lvl1pPr>
              <a:defRPr>
                <a:solidFill>
                  <a:schemeClr val="bg1"/>
                </a:solidFill>
              </a:defRPr>
            </a:lvl1pPr>
          </a:lstStyle>
          <a:p>
            <a:r>
              <a:rPr lang="en-US" dirty="0"/>
              <a:t>[Slide title, sentence case, two lines max]</a:t>
            </a:r>
          </a:p>
        </p:txBody>
      </p:sp>
      <p:sp>
        <p:nvSpPr>
          <p:cNvPr id="8" name="Content Placeholder 2"/>
          <p:cNvSpPr>
            <a:spLocks noGrp="1"/>
          </p:cNvSpPr>
          <p:nvPr>
            <p:ph sz="quarter" idx="18"/>
          </p:nvPr>
        </p:nvSpPr>
        <p:spPr>
          <a:xfrm>
            <a:off x="365125" y="1371600"/>
            <a:ext cx="4024312" cy="329088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3"/>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a:t>Click icon to add picture</a:t>
            </a:r>
          </a:p>
        </p:txBody>
      </p:sp>
      <p:sp>
        <p:nvSpPr>
          <p:cNvPr id="6" name="Footer Placeholder 4">
            <a:extLst>
              <a:ext uri="{FF2B5EF4-FFF2-40B4-BE49-F238E27FC236}">
                <a16:creationId xmlns:a16="http://schemas.microsoft.com/office/drawing/2014/main" id="{C7155F34-321C-9348-8003-2A10FD17363C}"/>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9538ED82-7259-7044-B81B-3865DAFEC61E}"/>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4270279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13"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grpSp>
        <p:nvGrpSpPr>
          <p:cNvPr id="26" name="Pega Logo" descr="Pega">
            <a:extLst>
              <a:ext uri="{FF2B5EF4-FFF2-40B4-BE49-F238E27FC236}">
                <a16:creationId xmlns:a16="http://schemas.microsoft.com/office/drawing/2014/main" id="{6E5FF714-9CCA-6049-9ED5-C0F74AADC2AD}"/>
              </a:ext>
            </a:extLst>
          </p:cNvPr>
          <p:cNvGrpSpPr/>
          <p:nvPr userDrawn="1"/>
        </p:nvGrpSpPr>
        <p:grpSpPr>
          <a:xfrm>
            <a:off x="297813" y="4880397"/>
            <a:ext cx="685800" cy="202367"/>
            <a:chOff x="297813" y="4880397"/>
            <a:chExt cx="685800" cy="202367"/>
          </a:xfrm>
        </p:grpSpPr>
        <p:sp>
          <p:nvSpPr>
            <p:cNvPr id="27" name="AutoShape 3">
              <a:extLst>
                <a:ext uri="{FF2B5EF4-FFF2-40B4-BE49-F238E27FC236}">
                  <a16:creationId xmlns:a16="http://schemas.microsoft.com/office/drawing/2014/main" id="{323289FC-C185-794C-9FB0-5C2953883F95}"/>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8A59FBAF-449F-F445-A89E-6F5CD2AC40A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2D96AB3F-2D69-B047-89AF-C24B49394AE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EDFCB4A6-6F1F-0343-BEA2-906F52001E30}"/>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365125" y="365760"/>
            <a:ext cx="4024313" cy="687070"/>
          </a:xfrm>
        </p:spPr>
        <p:txBody>
          <a:bodyPr/>
          <a:lstStyle>
            <a:lvl1pPr>
              <a:defRPr baseline="0">
                <a:solidFill>
                  <a:schemeClr val="bg1"/>
                </a:solidFill>
              </a:defRPr>
            </a:lvl1pPr>
          </a:lstStyle>
          <a:p>
            <a:r>
              <a:rPr lang="en-US" dirty="0"/>
              <a:t>[Slide title, sentence case, two lines max]</a:t>
            </a:r>
          </a:p>
        </p:txBody>
      </p:sp>
      <p:sp>
        <p:nvSpPr>
          <p:cNvPr id="8" name="Content Placeholder 2"/>
          <p:cNvSpPr>
            <a:spLocks noGrp="1"/>
          </p:cNvSpPr>
          <p:nvPr>
            <p:ph sz="quarter" idx="18"/>
          </p:nvPr>
        </p:nvSpPr>
        <p:spPr>
          <a:xfrm>
            <a:off x="365125" y="1371600"/>
            <a:ext cx="4024313" cy="329088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3"/>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dirty="0"/>
              <a:t>Click icon to add picture</a:t>
            </a:r>
          </a:p>
        </p:txBody>
      </p:sp>
      <p:sp>
        <p:nvSpPr>
          <p:cNvPr id="3" name="Footer Placeholder 4">
            <a:extLst>
              <a:ext uri="{FF2B5EF4-FFF2-40B4-BE49-F238E27FC236}">
                <a16:creationId xmlns:a16="http://schemas.microsoft.com/office/drawing/2014/main" id="{3D2E1A5C-16EC-164B-B8E0-D6C89A8CACB3}"/>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9194ED7-1901-A442-8062-3C5D5102E520}"/>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986428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13"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grpSp>
        <p:nvGrpSpPr>
          <p:cNvPr id="26" name="Pega Logo" descr="Pega">
            <a:extLst>
              <a:ext uri="{FF2B5EF4-FFF2-40B4-BE49-F238E27FC236}">
                <a16:creationId xmlns:a16="http://schemas.microsoft.com/office/drawing/2014/main" id="{5634E85F-10AB-4F47-A663-717DC760EE3B}"/>
              </a:ext>
            </a:extLst>
          </p:cNvPr>
          <p:cNvGrpSpPr/>
          <p:nvPr userDrawn="1"/>
        </p:nvGrpSpPr>
        <p:grpSpPr>
          <a:xfrm>
            <a:off x="297813" y="4880397"/>
            <a:ext cx="685800" cy="202367"/>
            <a:chOff x="297813" y="4880397"/>
            <a:chExt cx="685800" cy="202367"/>
          </a:xfrm>
        </p:grpSpPr>
        <p:sp>
          <p:nvSpPr>
            <p:cNvPr id="27" name="AutoShape 3">
              <a:extLst>
                <a:ext uri="{FF2B5EF4-FFF2-40B4-BE49-F238E27FC236}">
                  <a16:creationId xmlns:a16="http://schemas.microsoft.com/office/drawing/2014/main" id="{CCEA579F-C54F-A44D-BFBB-A924EDE5F8C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C4374A35-6BF3-E443-95EB-04FB6AA0570D}"/>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D31CA7C3-519D-B643-A13E-5C660A8AF558}"/>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6431DB35-241C-BB41-AD60-7B92571E5DB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365125" y="365760"/>
            <a:ext cx="4024313" cy="687070"/>
          </a:xfrm>
        </p:spPr>
        <p:txBody>
          <a:bodyPr/>
          <a:lstStyle>
            <a:lvl1pPr>
              <a:defRPr>
                <a:solidFill>
                  <a:schemeClr val="tx1"/>
                </a:solidFill>
              </a:defRPr>
            </a:lvl1pPr>
          </a:lstStyle>
          <a:p>
            <a:r>
              <a:rPr lang="en-US" dirty="0"/>
              <a:t>[Slide title, sentence case, two lines max]</a:t>
            </a:r>
          </a:p>
        </p:txBody>
      </p:sp>
      <p:sp>
        <p:nvSpPr>
          <p:cNvPr id="8" name="Content Placeholder 2"/>
          <p:cNvSpPr>
            <a:spLocks noGrp="1"/>
          </p:cNvSpPr>
          <p:nvPr>
            <p:ph sz="quarter" idx="18"/>
          </p:nvPr>
        </p:nvSpPr>
        <p:spPr>
          <a:xfrm>
            <a:off x="365125" y="1371600"/>
            <a:ext cx="4024312" cy="329088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3"/>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a:t>Click icon to add picture</a:t>
            </a:r>
          </a:p>
        </p:txBody>
      </p:sp>
      <p:sp>
        <p:nvSpPr>
          <p:cNvPr id="3" name="Footer Placeholder 4">
            <a:extLst>
              <a:ext uri="{FF2B5EF4-FFF2-40B4-BE49-F238E27FC236}">
                <a16:creationId xmlns:a16="http://schemas.microsoft.com/office/drawing/2014/main" id="{0FB27706-16E2-F74E-B37C-2D10DCC23C67}"/>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B1FF3F9-8CE8-F146-8A78-DA7D7B775598}"/>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648787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A96359A4-9422-594C-B231-B402B3C87161}"/>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13"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grpSp>
        <p:nvGrpSpPr>
          <p:cNvPr id="26" name="Pega Logo" descr="Pega">
            <a:extLst>
              <a:ext uri="{FF2B5EF4-FFF2-40B4-BE49-F238E27FC236}">
                <a16:creationId xmlns:a16="http://schemas.microsoft.com/office/drawing/2014/main" id="{D4E9F398-D7D3-E44B-A883-5A0982880D27}"/>
              </a:ext>
            </a:extLst>
          </p:cNvPr>
          <p:cNvGrpSpPr/>
          <p:nvPr userDrawn="1"/>
        </p:nvGrpSpPr>
        <p:grpSpPr>
          <a:xfrm>
            <a:off x="297813" y="4880397"/>
            <a:ext cx="685800" cy="202367"/>
            <a:chOff x="297813" y="4880397"/>
            <a:chExt cx="685800" cy="202367"/>
          </a:xfrm>
        </p:grpSpPr>
        <p:sp>
          <p:nvSpPr>
            <p:cNvPr id="27" name="AutoShape 3">
              <a:extLst>
                <a:ext uri="{FF2B5EF4-FFF2-40B4-BE49-F238E27FC236}">
                  <a16:creationId xmlns:a16="http://schemas.microsoft.com/office/drawing/2014/main" id="{EA0294B3-493F-1C4F-8CD0-179F4EA3DE19}"/>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B39C331C-7072-654F-9B47-0916D22EFA31}"/>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81509CCF-D24A-DE49-AFD3-6861132DE783}"/>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365F8FB2-A8DF-1541-8A0E-64B120E8DEF7}"/>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365125" y="365760"/>
            <a:ext cx="4024313" cy="687070"/>
          </a:xfrm>
        </p:spPr>
        <p:txBody>
          <a:bodyPr/>
          <a:lstStyle>
            <a:lvl1pPr>
              <a:defRPr>
                <a:solidFill>
                  <a:schemeClr val="bg1"/>
                </a:solidFill>
              </a:defRPr>
            </a:lvl1pPr>
          </a:lstStyle>
          <a:p>
            <a:r>
              <a:rPr lang="en-US" dirty="0"/>
              <a:t>[Slide title, sentence case, two lines max]</a:t>
            </a:r>
          </a:p>
        </p:txBody>
      </p:sp>
      <p:sp>
        <p:nvSpPr>
          <p:cNvPr id="8" name="Content Placeholder 2"/>
          <p:cNvSpPr>
            <a:spLocks noGrp="1"/>
          </p:cNvSpPr>
          <p:nvPr>
            <p:ph sz="quarter" idx="18"/>
          </p:nvPr>
        </p:nvSpPr>
        <p:spPr>
          <a:xfrm>
            <a:off x="365125" y="1371600"/>
            <a:ext cx="4024313" cy="329088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3"/>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a:t>Click icon to add picture</a:t>
            </a:r>
          </a:p>
        </p:txBody>
      </p:sp>
      <p:sp>
        <p:nvSpPr>
          <p:cNvPr id="3" name="Footer Placeholder 4">
            <a:extLst>
              <a:ext uri="{FF2B5EF4-FFF2-40B4-BE49-F238E27FC236}">
                <a16:creationId xmlns:a16="http://schemas.microsoft.com/office/drawing/2014/main" id="{98F68D03-5226-984D-9E4A-3D8C5078D6BF}"/>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857C6C3-1D21-AB4A-A7D4-B921AAA84F6B}"/>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248860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alf Content White">
    <p:spTree>
      <p:nvGrpSpPr>
        <p:cNvPr id="1" name=""/>
        <p:cNvGrpSpPr/>
        <p:nvPr/>
      </p:nvGrpSpPr>
      <p:grpSpPr>
        <a:xfrm>
          <a:off x="0" y="0"/>
          <a:ext cx="0" cy="0"/>
          <a:chOff x="0" y="0"/>
          <a:chExt cx="0" cy="0"/>
        </a:xfrm>
      </p:grpSpPr>
      <p:sp>
        <p:nvSpPr>
          <p:cNvPr id="4" name="Rectangle">
            <a:extLst>
              <a:ext uri="{C183D7F6-B498-43B3-948B-1728B52AA6E4}">
                <adec:decorative xmlns:adec="http://schemas.microsoft.com/office/drawing/2017/decorative" val="1"/>
              </a:ext>
            </a:extLst>
          </p:cNvPr>
          <p:cNvSpPr/>
          <p:nvPr userDrawn="1"/>
        </p:nvSpPr>
        <p:spPr bwMode="gray">
          <a:xfrm>
            <a:off x="4572000" y="0"/>
            <a:ext cx="4572000" cy="514350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0" name="Cloud">
            <a:extLst>
              <a:ext uri="{C183D7F6-B498-43B3-948B-1728B52AA6E4}">
                <adec:decorative xmlns:adec="http://schemas.microsoft.com/office/drawing/2017/decorative" val="1"/>
              </a:ext>
            </a:extLst>
          </p:cNvPr>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365760"/>
            <a:ext cx="4024313" cy="687070"/>
          </a:xfrm>
        </p:spPr>
        <p:txBody>
          <a:bodyPr/>
          <a:lstStyle/>
          <a:p>
            <a:r>
              <a:rPr lang="en-US" dirty="0"/>
              <a:t>[Slide title, sentence case, two lines max]</a:t>
            </a:r>
          </a:p>
        </p:txBody>
      </p:sp>
      <p:sp>
        <p:nvSpPr>
          <p:cNvPr id="7" name="Content Placeholder 2"/>
          <p:cNvSpPr>
            <a:spLocks noGrp="1"/>
          </p:cNvSpPr>
          <p:nvPr>
            <p:ph sz="quarter" idx="13"/>
          </p:nvPr>
        </p:nvSpPr>
        <p:spPr>
          <a:xfrm>
            <a:off x="365124" y="1371600"/>
            <a:ext cx="4024314"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Content Placeholder 3"/>
          <p:cNvSpPr>
            <a:spLocks noGrp="1"/>
          </p:cNvSpPr>
          <p:nvPr>
            <p:ph sz="quarter" idx="18"/>
          </p:nvPr>
        </p:nvSpPr>
        <p:spPr bwMode="gray">
          <a:xfrm>
            <a:off x="4754563" y="1371600"/>
            <a:ext cx="4024311" cy="3290888"/>
          </a:xfrm>
        </p:spPr>
        <p:txBody>
          <a:bodyPr/>
          <a:lstStyle>
            <a:lvl1pPr>
              <a:buClr>
                <a:srgbClr val="00A6A7"/>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4">
            <a:extLst>
              <a:ext uri="{FF2B5EF4-FFF2-40B4-BE49-F238E27FC236}">
                <a16:creationId xmlns:a16="http://schemas.microsoft.com/office/drawing/2014/main" id="{297DEFB9-4ED3-DB45-885F-53139A71D236}"/>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2592C36C-7FF8-AE43-B701-C3DB9C4BBB9E}"/>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4993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alf Content Teal">
    <p:spTree>
      <p:nvGrpSpPr>
        <p:cNvPr id="1" name=""/>
        <p:cNvGrpSpPr/>
        <p:nvPr/>
      </p:nvGrpSpPr>
      <p:grpSpPr>
        <a:xfrm>
          <a:off x="0" y="0"/>
          <a:ext cx="0" cy="0"/>
          <a:chOff x="0" y="0"/>
          <a:chExt cx="0" cy="0"/>
        </a:xfrm>
      </p:grpSpPr>
      <p:sp>
        <p:nvSpPr>
          <p:cNvPr id="4" name="Rectangle">
            <a:extLst>
              <a:ext uri="{C183D7F6-B498-43B3-948B-1728B52AA6E4}">
                <adec:decorative xmlns:adec="http://schemas.microsoft.com/office/drawing/2017/decorative" val="1"/>
              </a:ext>
            </a:extLst>
          </p:cNvPr>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1" name="Cloud">
            <a:extLst>
              <a:ext uri="{C183D7F6-B498-43B3-948B-1728B52AA6E4}">
                <adec:decorative xmlns:adec="http://schemas.microsoft.com/office/drawing/2017/decorative" val="1"/>
              </a:ext>
            </a:extLst>
          </p:cNvPr>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365760"/>
            <a:ext cx="4024313" cy="687070"/>
          </a:xfrm>
        </p:spPr>
        <p:txBody>
          <a:bodyPr/>
          <a:lstStyle/>
          <a:p>
            <a:r>
              <a:rPr lang="en-US" dirty="0"/>
              <a:t>[Slide title, sentence case, two lines max]</a:t>
            </a:r>
          </a:p>
        </p:txBody>
      </p:sp>
      <p:sp>
        <p:nvSpPr>
          <p:cNvPr id="7" name="Content Placeholder 2"/>
          <p:cNvSpPr>
            <a:spLocks noGrp="1"/>
          </p:cNvSpPr>
          <p:nvPr>
            <p:ph sz="quarter" idx="13"/>
          </p:nvPr>
        </p:nvSpPr>
        <p:spPr>
          <a:xfrm>
            <a:off x="365124" y="1371600"/>
            <a:ext cx="4024314"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Content Placeholder 3"/>
          <p:cNvSpPr>
            <a:spLocks noGrp="1"/>
          </p:cNvSpPr>
          <p:nvPr>
            <p:ph sz="quarter" idx="18"/>
          </p:nvPr>
        </p:nvSpPr>
        <p:spPr bwMode="gray">
          <a:xfrm>
            <a:off x="4754563" y="1371600"/>
            <a:ext cx="4024311" cy="329088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4">
            <a:extLst>
              <a:ext uri="{FF2B5EF4-FFF2-40B4-BE49-F238E27FC236}">
                <a16:creationId xmlns:a16="http://schemas.microsoft.com/office/drawing/2014/main" id="{4CBBD156-DE94-804E-BC0A-7F1F9742F8F0}"/>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F697A8F7-71AE-774D-8CDD-C1C6472D6933}"/>
              </a:ext>
            </a:extLst>
          </p:cNvPr>
          <p:cNvSpPr>
            <a:spLocks noGrp="1"/>
          </p:cNvSpPr>
          <p:nvPr>
            <p:ph type="sldNum" sz="quarter" idx="20"/>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6933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alf Content Orange">
    <p:spTree>
      <p:nvGrpSpPr>
        <p:cNvPr id="1" name=""/>
        <p:cNvGrpSpPr/>
        <p:nvPr/>
      </p:nvGrpSpPr>
      <p:grpSpPr>
        <a:xfrm>
          <a:off x="0" y="0"/>
          <a:ext cx="0" cy="0"/>
          <a:chOff x="0" y="0"/>
          <a:chExt cx="0" cy="0"/>
        </a:xfrm>
      </p:grpSpPr>
      <p:sp>
        <p:nvSpPr>
          <p:cNvPr id="4" name="Rectangle">
            <a:extLst>
              <a:ext uri="{C183D7F6-B498-43B3-948B-1728B52AA6E4}">
                <adec:decorative xmlns:adec="http://schemas.microsoft.com/office/drawing/2017/decorative" val="1"/>
              </a:ext>
            </a:extLst>
          </p:cNvPr>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Cloud">
            <a:extLst>
              <a:ext uri="{C183D7F6-B498-43B3-948B-1728B52AA6E4}">
                <adec:decorative xmlns:adec="http://schemas.microsoft.com/office/drawing/2017/decorative" val="1"/>
              </a:ext>
            </a:extLst>
          </p:cNvPr>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365760"/>
            <a:ext cx="4024313" cy="687070"/>
          </a:xfrm>
        </p:spPr>
        <p:txBody>
          <a:bodyPr/>
          <a:lstStyle/>
          <a:p>
            <a:r>
              <a:rPr lang="en-US" dirty="0"/>
              <a:t>[Slide title, sentence case, two lines max]</a:t>
            </a:r>
          </a:p>
        </p:txBody>
      </p:sp>
      <p:sp>
        <p:nvSpPr>
          <p:cNvPr id="7" name="Content Placeholder 2"/>
          <p:cNvSpPr>
            <a:spLocks noGrp="1"/>
          </p:cNvSpPr>
          <p:nvPr>
            <p:ph sz="quarter" idx="13"/>
          </p:nvPr>
        </p:nvSpPr>
        <p:spPr>
          <a:xfrm>
            <a:off x="365124" y="1371600"/>
            <a:ext cx="4024314"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Content Placeholder 3"/>
          <p:cNvSpPr>
            <a:spLocks noGrp="1"/>
          </p:cNvSpPr>
          <p:nvPr>
            <p:ph sz="quarter" idx="18"/>
          </p:nvPr>
        </p:nvSpPr>
        <p:spPr bwMode="gray">
          <a:xfrm>
            <a:off x="4754563" y="1371600"/>
            <a:ext cx="4024311" cy="329088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4">
            <a:extLst>
              <a:ext uri="{FF2B5EF4-FFF2-40B4-BE49-F238E27FC236}">
                <a16:creationId xmlns:a16="http://schemas.microsoft.com/office/drawing/2014/main" id="{D795DA1A-0827-2C4C-9D69-C26D4E791D56}"/>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56AA6295-EF90-E544-926E-2122716095EF}"/>
              </a:ext>
            </a:extLst>
          </p:cNvPr>
          <p:cNvSpPr>
            <a:spLocks noGrp="1"/>
          </p:cNvSpPr>
          <p:nvPr>
            <p:ph type="sldNum" sz="quarter" idx="20"/>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18606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alf Content Yellow">
    <p:spTree>
      <p:nvGrpSpPr>
        <p:cNvPr id="1" name=""/>
        <p:cNvGrpSpPr/>
        <p:nvPr/>
      </p:nvGrpSpPr>
      <p:grpSpPr>
        <a:xfrm>
          <a:off x="0" y="0"/>
          <a:ext cx="0" cy="0"/>
          <a:chOff x="0" y="0"/>
          <a:chExt cx="0" cy="0"/>
        </a:xfrm>
      </p:grpSpPr>
      <p:sp>
        <p:nvSpPr>
          <p:cNvPr id="4" name="Rectangle">
            <a:extLst>
              <a:ext uri="{C183D7F6-B498-43B3-948B-1728B52AA6E4}">
                <adec:decorative xmlns:adec="http://schemas.microsoft.com/office/drawing/2017/decorative" val="1"/>
              </a:ext>
            </a:extLst>
          </p:cNvPr>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Cloud">
            <a:extLst>
              <a:ext uri="{C183D7F6-B498-43B3-948B-1728B52AA6E4}">
                <adec:decorative xmlns:adec="http://schemas.microsoft.com/office/drawing/2017/decorative" val="1"/>
              </a:ext>
            </a:extLst>
          </p:cNvPr>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365760"/>
            <a:ext cx="4024313" cy="687070"/>
          </a:xfrm>
        </p:spPr>
        <p:txBody>
          <a:bodyPr/>
          <a:lstStyle/>
          <a:p>
            <a:r>
              <a:rPr lang="en-US" dirty="0"/>
              <a:t>[Slide title, sentence case, two lines max]</a:t>
            </a:r>
          </a:p>
        </p:txBody>
      </p:sp>
      <p:sp>
        <p:nvSpPr>
          <p:cNvPr id="7" name="Content Placeholder 2"/>
          <p:cNvSpPr>
            <a:spLocks noGrp="1"/>
          </p:cNvSpPr>
          <p:nvPr>
            <p:ph sz="quarter" idx="13"/>
          </p:nvPr>
        </p:nvSpPr>
        <p:spPr>
          <a:xfrm>
            <a:off x="365124" y="1371600"/>
            <a:ext cx="4024314"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Content Placeholder 3"/>
          <p:cNvSpPr>
            <a:spLocks noGrp="1"/>
          </p:cNvSpPr>
          <p:nvPr>
            <p:ph sz="quarter" idx="18"/>
          </p:nvPr>
        </p:nvSpPr>
        <p:spPr bwMode="gray">
          <a:xfrm>
            <a:off x="4754562" y="1371600"/>
            <a:ext cx="4024311" cy="329088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4">
            <a:extLst>
              <a:ext uri="{FF2B5EF4-FFF2-40B4-BE49-F238E27FC236}">
                <a16:creationId xmlns:a16="http://schemas.microsoft.com/office/drawing/2014/main" id="{33ED5CD8-0B9A-B749-A999-14C1EF99E248}"/>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9D744CD-2974-F746-84D7-20F102CD76BE}"/>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78886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alf Content Grey">
    <p:spTree>
      <p:nvGrpSpPr>
        <p:cNvPr id="1" name=""/>
        <p:cNvGrpSpPr/>
        <p:nvPr/>
      </p:nvGrpSpPr>
      <p:grpSpPr>
        <a:xfrm>
          <a:off x="0" y="0"/>
          <a:ext cx="0" cy="0"/>
          <a:chOff x="0" y="0"/>
          <a:chExt cx="0" cy="0"/>
        </a:xfrm>
      </p:grpSpPr>
      <p:sp>
        <p:nvSpPr>
          <p:cNvPr id="4" name="Rectangle">
            <a:extLst>
              <a:ext uri="{C183D7F6-B498-43B3-948B-1728B52AA6E4}">
                <adec:decorative xmlns:adec="http://schemas.microsoft.com/office/drawing/2017/decorative" val="1"/>
              </a:ext>
            </a:extLst>
          </p:cNvPr>
          <p:cNvSpPr/>
          <p:nvPr userDrawn="1"/>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Cloud">
            <a:extLst>
              <a:ext uri="{C183D7F6-B498-43B3-948B-1728B52AA6E4}">
                <adec:decorative xmlns:adec="http://schemas.microsoft.com/office/drawing/2017/decorative" val="1"/>
              </a:ext>
            </a:extLst>
          </p:cNvPr>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365760"/>
            <a:ext cx="4024313" cy="687070"/>
          </a:xfrm>
        </p:spPr>
        <p:txBody>
          <a:bodyPr/>
          <a:lstStyle/>
          <a:p>
            <a:r>
              <a:rPr lang="en-US" dirty="0"/>
              <a:t>[Slide title, sentence case, two lines max]</a:t>
            </a:r>
          </a:p>
        </p:txBody>
      </p:sp>
      <p:sp>
        <p:nvSpPr>
          <p:cNvPr id="7" name="Content Placeholder 2"/>
          <p:cNvSpPr>
            <a:spLocks noGrp="1"/>
          </p:cNvSpPr>
          <p:nvPr>
            <p:ph sz="quarter" idx="13"/>
          </p:nvPr>
        </p:nvSpPr>
        <p:spPr>
          <a:xfrm>
            <a:off x="365124" y="1371600"/>
            <a:ext cx="4024314"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Content Placeholder 3"/>
          <p:cNvSpPr>
            <a:spLocks noGrp="1"/>
          </p:cNvSpPr>
          <p:nvPr>
            <p:ph sz="quarter" idx="18"/>
          </p:nvPr>
        </p:nvSpPr>
        <p:spPr bwMode="gray">
          <a:xfrm>
            <a:off x="4754563" y="1371600"/>
            <a:ext cx="4024311" cy="329088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4">
            <a:extLst>
              <a:ext uri="{FF2B5EF4-FFF2-40B4-BE49-F238E27FC236}">
                <a16:creationId xmlns:a16="http://schemas.microsoft.com/office/drawing/2014/main" id="{35D06FA0-A6B3-104C-8150-91F4807CF876}"/>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5D00B862-FDAB-A348-ABEB-A904F03937FF}"/>
              </a:ext>
            </a:extLst>
          </p:cNvPr>
          <p:cNvSpPr>
            <a:spLocks noGrp="1"/>
          </p:cNvSpPr>
          <p:nvPr>
            <p:ph type="sldNum" sz="quarter" idx="20"/>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95693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a:lstStyle/>
          <a:p>
            <a:r>
              <a:rPr lang="en-US" dirty="0"/>
              <a:t>[Slide title, sentence case, one line max]</a:t>
            </a:r>
          </a:p>
        </p:txBody>
      </p:sp>
      <p:sp>
        <p:nvSpPr>
          <p:cNvPr id="7" name="Subtitle 2">
            <a:extLst>
              <a:ext uri="{FF2B5EF4-FFF2-40B4-BE49-F238E27FC236}">
                <a16:creationId xmlns:a16="http://schemas.microsoft.com/office/drawing/2014/main" id="{F3C12567-C2FC-274E-B4ED-D3E3CB58CF36}"/>
              </a:ext>
            </a:extLst>
          </p:cNvPr>
          <p:cNvSpPr>
            <a:spLocks noGrp="1"/>
          </p:cNvSpPr>
          <p:nvPr>
            <p:ph type="subTitle" idx="13" hasCustomPrompt="1"/>
          </p:nvPr>
        </p:nvSpPr>
        <p:spPr>
          <a:xfrm>
            <a:off x="365125" y="704087"/>
            <a:ext cx="8413116" cy="274320"/>
          </a:xfrm>
        </p:spPr>
        <p:txBody>
          <a:bodyPr>
            <a:noAutofit/>
          </a:bodyPr>
          <a:lstStyle>
            <a:lvl1pPr marL="0" indent="0" algn="l">
              <a:spcBef>
                <a:spcPts val="0"/>
              </a:spcBef>
              <a:buNone/>
              <a:defRPr sz="1400" baseline="0">
                <a:solidFill>
                  <a:srgbClr val="8F92AA"/>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dirty="0"/>
              <a:t>[Optional subtitle, one line max]</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862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Phot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Pega Logo" descr="Pega">
            <a:extLst>
              <a:ext uri="{FF2B5EF4-FFF2-40B4-BE49-F238E27FC236}">
                <a16:creationId xmlns:a16="http://schemas.microsoft.com/office/drawing/2014/main" id="{966176D3-B0F3-8644-A9F8-268B9E6B245E}"/>
              </a:ext>
            </a:extLst>
          </p:cNvPr>
          <p:cNvGrpSpPr/>
          <p:nvPr userDrawn="1"/>
        </p:nvGrpSpPr>
        <p:grpSpPr>
          <a:xfrm>
            <a:off x="297813" y="4880397"/>
            <a:ext cx="685800" cy="202367"/>
            <a:chOff x="297813" y="4880397"/>
            <a:chExt cx="685800" cy="202367"/>
          </a:xfrm>
        </p:grpSpPr>
        <p:sp>
          <p:nvSpPr>
            <p:cNvPr id="10" name="AutoShape 3">
              <a:extLst>
                <a:ext uri="{FF2B5EF4-FFF2-40B4-BE49-F238E27FC236}">
                  <a16:creationId xmlns:a16="http://schemas.microsoft.com/office/drawing/2014/main" id="{E400CD2C-FE90-3B46-97BF-2E8A849873E4}"/>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59FDD989-B109-D74A-BE27-9DBB2AEADFF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0F8163C8-7BAE-334F-96FA-A693D5A2ECA1}"/>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18217D1-82A5-5744-9529-BA163BEB3B38}"/>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2"/>
          <p:cNvSpPr>
            <a:spLocks noGrp="1"/>
          </p:cNvSpPr>
          <p:nvPr>
            <p:ph type="ftr" sz="quarter" idx="11"/>
          </p:nvPr>
        </p:nvSpPr>
        <p:spPr/>
        <p:txBody>
          <a:bodyPr/>
          <a:lstStyle/>
          <a:p>
            <a:endParaRPr lang="en-US" dirty="0"/>
          </a:p>
        </p:txBody>
      </p:sp>
      <p:sp>
        <p:nvSpPr>
          <p:cNvPr id="5"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9292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dirty="0"/>
          </a:p>
        </p:txBody>
      </p:sp>
      <p:sp>
        <p:nvSpPr>
          <p:cNvPr id="4"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07695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ase Study Teal">
    <p:bg>
      <p:bgPr>
        <a:solidFill>
          <a:srgbClr val="00A6A7"/>
        </a:solidFill>
        <a:effectLst/>
      </p:bgPr>
    </p:bg>
    <p:spTree>
      <p:nvGrpSpPr>
        <p:cNvPr id="1" name=""/>
        <p:cNvGrpSpPr/>
        <p:nvPr/>
      </p:nvGrpSpPr>
      <p:grpSpPr>
        <a:xfrm>
          <a:off x="0" y="0"/>
          <a:ext cx="0" cy="0"/>
          <a:chOff x="0" y="0"/>
          <a:chExt cx="0" cy="0"/>
        </a:xfrm>
      </p:grpSpPr>
      <p:sp>
        <p:nvSpPr>
          <p:cNvPr id="10"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0" name="White Rectangle">
            <a:extLst>
              <a:ext uri="{C183D7F6-B498-43B3-948B-1728B52AA6E4}">
                <adec:decorative xmlns:adec="http://schemas.microsoft.com/office/drawing/2017/decorative" val="1"/>
              </a:ext>
            </a:extLst>
          </p:cNvPr>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4" name="Blue Rectangle">
            <a:extLst>
              <a:ext uri="{C183D7F6-B498-43B3-948B-1728B52AA6E4}">
                <adec:decorative xmlns:adec="http://schemas.microsoft.com/office/drawing/2017/decorative" val="1"/>
              </a:ext>
            </a:extLst>
          </p:cNvPr>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ega Logo" descr="Pega"/>
          <p:cNvPicPr>
            <a:picLocks noChangeAspect="1"/>
          </p:cNvPicPr>
          <p:nvPr userDrawn="1"/>
        </p:nvPicPr>
        <p:blipFill>
          <a:blip r:embed="rId2"/>
          <a:stretch>
            <a:fillRect/>
          </a:stretch>
        </p:blipFill>
        <p:spPr bwMode="invGray">
          <a:xfrm>
            <a:off x="164876" y="205997"/>
            <a:ext cx="1206724" cy="1082668"/>
          </a:xfrm>
          <a:prstGeom prst="rect">
            <a:avLst/>
          </a:prstGeom>
        </p:spPr>
      </p:pic>
      <p:sp>
        <p:nvSpPr>
          <p:cNvPr id="8" name="Content Placeholder 1"/>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2">
            <a:extLst>
              <a:ext uri="{C183D7F6-B498-43B3-948B-1728B52AA6E4}">
                <adec:decorative xmlns:adec="http://schemas.microsoft.com/office/drawing/2017/decorative" val="0"/>
              </a:ext>
            </a:extLst>
          </p:cNvPr>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a:t>Click icon to add picture</a:t>
            </a:r>
          </a:p>
        </p:txBody>
      </p:sp>
      <p:sp>
        <p:nvSpPr>
          <p:cNvPr id="3" name="Footer Placeholder 3">
            <a:extLst>
              <a:ext uri="{FF2B5EF4-FFF2-40B4-BE49-F238E27FC236}">
                <a16:creationId xmlns:a16="http://schemas.microsoft.com/office/drawing/2014/main" id="{59CE154F-DFD7-7E41-B013-674DA2C4653B}"/>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6" name="Slide Number Placeholder 4">
            <a:extLst>
              <a:ext uri="{FF2B5EF4-FFF2-40B4-BE49-F238E27FC236}">
                <a16:creationId xmlns:a16="http://schemas.microsoft.com/office/drawing/2014/main" id="{D5B9FD1E-9876-2343-A4B5-E685CE97ED0E}"/>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82658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8343035F-9BB5-384A-BEFE-AED8EBA8737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ase Study Orange">
    <p:bg>
      <p:bgPr>
        <a:solidFill>
          <a:srgbClr val="EC5A28"/>
        </a:solidFill>
        <a:effectLst/>
      </p:bgPr>
    </p:bg>
    <p:spTree>
      <p:nvGrpSpPr>
        <p:cNvPr id="1" name=""/>
        <p:cNvGrpSpPr/>
        <p:nvPr/>
      </p:nvGrpSpPr>
      <p:grpSpPr>
        <a:xfrm>
          <a:off x="0" y="0"/>
          <a:ext cx="0" cy="0"/>
          <a:chOff x="0" y="0"/>
          <a:chExt cx="0" cy="0"/>
        </a:xfrm>
      </p:grpSpPr>
      <p:sp>
        <p:nvSpPr>
          <p:cNvPr id="10"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0" name="White Rectangle">
            <a:extLst>
              <a:ext uri="{C183D7F6-B498-43B3-948B-1728B52AA6E4}">
                <adec:decorative xmlns:adec="http://schemas.microsoft.com/office/drawing/2017/decorative" val="1"/>
              </a:ext>
            </a:extLst>
          </p:cNvPr>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4" name="Blue Rectangle">
            <a:extLst>
              <a:ext uri="{C183D7F6-B498-43B3-948B-1728B52AA6E4}">
                <adec:decorative xmlns:adec="http://schemas.microsoft.com/office/drawing/2017/decorative" val="1"/>
              </a:ext>
            </a:extLst>
          </p:cNvPr>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ega Logo" descr="Pega"/>
          <p:cNvPicPr>
            <a:picLocks noChangeAspect="1"/>
          </p:cNvPicPr>
          <p:nvPr userDrawn="1"/>
        </p:nvPicPr>
        <p:blipFill>
          <a:blip r:embed="rId2"/>
          <a:stretch>
            <a:fillRect/>
          </a:stretch>
        </p:blipFill>
        <p:spPr bwMode="invGray">
          <a:xfrm>
            <a:off x="164876" y="205997"/>
            <a:ext cx="1206724" cy="1082668"/>
          </a:xfrm>
          <a:prstGeom prst="rect">
            <a:avLst/>
          </a:prstGeom>
        </p:spPr>
      </p:pic>
      <p:sp>
        <p:nvSpPr>
          <p:cNvPr id="8" name="Content Placeholder 1"/>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2">
            <a:extLst>
              <a:ext uri="{C183D7F6-B498-43B3-948B-1728B52AA6E4}">
                <adec:decorative xmlns:adec="http://schemas.microsoft.com/office/drawing/2017/decorative" val="0"/>
              </a:ext>
            </a:extLst>
          </p:cNvPr>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a:t>Click icon to add picture</a:t>
            </a:r>
          </a:p>
        </p:txBody>
      </p:sp>
      <p:sp>
        <p:nvSpPr>
          <p:cNvPr id="2" name="Footer Placeholder 3">
            <a:extLst>
              <a:ext uri="{FF2B5EF4-FFF2-40B4-BE49-F238E27FC236}">
                <a16:creationId xmlns:a16="http://schemas.microsoft.com/office/drawing/2014/main" id="{345DD3A3-AD71-0A43-961D-D1C937FF75A1}"/>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3" name="Slide Number Placeholder 4">
            <a:extLst>
              <a:ext uri="{FF2B5EF4-FFF2-40B4-BE49-F238E27FC236}">
                <a16:creationId xmlns:a16="http://schemas.microsoft.com/office/drawing/2014/main" id="{87AD47F7-E3CC-714F-AD7D-865A163CF941}"/>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4292683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ase Study Yellow">
    <p:bg>
      <p:bgPr>
        <a:solidFill>
          <a:srgbClr val="F9CB55"/>
        </a:solidFill>
        <a:effectLst/>
      </p:bgPr>
    </p:bg>
    <p:spTree>
      <p:nvGrpSpPr>
        <p:cNvPr id="1" name=""/>
        <p:cNvGrpSpPr/>
        <p:nvPr/>
      </p:nvGrpSpPr>
      <p:grpSpPr>
        <a:xfrm>
          <a:off x="0" y="0"/>
          <a:ext cx="0" cy="0"/>
          <a:chOff x="0" y="0"/>
          <a:chExt cx="0" cy="0"/>
        </a:xfrm>
      </p:grpSpPr>
      <p:sp>
        <p:nvSpPr>
          <p:cNvPr id="10"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0" name="White Rectangle">
            <a:extLst>
              <a:ext uri="{C183D7F6-B498-43B3-948B-1728B52AA6E4}">
                <adec:decorative xmlns:adec="http://schemas.microsoft.com/office/drawing/2017/decorative" val="1"/>
              </a:ext>
            </a:extLst>
          </p:cNvPr>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4" name="Blue Rectangle">
            <a:extLst>
              <a:ext uri="{C183D7F6-B498-43B3-948B-1728B52AA6E4}">
                <adec:decorative xmlns:adec="http://schemas.microsoft.com/office/drawing/2017/decorative" val="1"/>
              </a:ext>
            </a:extLst>
          </p:cNvPr>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ega Logo" descr="Pega"/>
          <p:cNvPicPr>
            <a:picLocks noChangeAspect="1"/>
          </p:cNvPicPr>
          <p:nvPr userDrawn="1"/>
        </p:nvPicPr>
        <p:blipFill>
          <a:blip r:embed="rId2"/>
          <a:stretch>
            <a:fillRect/>
          </a:stretch>
        </p:blipFill>
        <p:spPr bwMode="invGray">
          <a:xfrm>
            <a:off x="164876" y="205997"/>
            <a:ext cx="1206724" cy="1082668"/>
          </a:xfrm>
          <a:prstGeom prst="rect">
            <a:avLst/>
          </a:prstGeom>
        </p:spPr>
      </p:pic>
      <p:sp>
        <p:nvSpPr>
          <p:cNvPr id="8" name="Content Placeholder 1"/>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rgbClr val="EC5A28"/>
                </a:solidFill>
              </a:defRPr>
            </a:lvl1pPr>
            <a:lvl2pPr marL="0" indent="0">
              <a:spcBef>
                <a:spcPts val="900"/>
              </a:spcBef>
              <a:buFontTx/>
              <a:buNone/>
              <a:defRPr sz="2400">
                <a:solidFill>
                  <a:schemeClr val="tx1"/>
                </a:solidFill>
              </a:defRPr>
            </a:lvl2pPr>
            <a:lvl3pPr marL="182880" indent="-182880">
              <a:spcBef>
                <a:spcPts val="900"/>
              </a:spcBef>
              <a:buSzPct val="120000"/>
              <a:buFont typeface="Calibri"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2">
            <a:extLst>
              <a:ext uri="{C183D7F6-B498-43B3-948B-1728B52AA6E4}">
                <adec:decorative xmlns:adec="http://schemas.microsoft.com/office/drawing/2017/decorative" val="0"/>
              </a:ext>
            </a:extLst>
          </p:cNvPr>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a:t>Click icon to add picture</a:t>
            </a:r>
          </a:p>
        </p:txBody>
      </p:sp>
      <p:sp>
        <p:nvSpPr>
          <p:cNvPr id="2" name="Footer Placeholder 3">
            <a:extLst>
              <a:ext uri="{FF2B5EF4-FFF2-40B4-BE49-F238E27FC236}">
                <a16:creationId xmlns:a16="http://schemas.microsoft.com/office/drawing/2014/main" id="{A3EFD598-6D0C-654E-845D-1E4C4736880B}"/>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3" name="Slide Number Placeholder 4">
            <a:extLst>
              <a:ext uri="{FF2B5EF4-FFF2-40B4-BE49-F238E27FC236}">
                <a16:creationId xmlns:a16="http://schemas.microsoft.com/office/drawing/2014/main" id="{CD6B365F-34B3-C043-A1A1-2FD26B7C95AD}"/>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2579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ase Study Grey">
    <p:bg>
      <p:bgPr>
        <a:solidFill>
          <a:srgbClr val="ABA9AB"/>
        </a:solidFill>
        <a:effectLst/>
      </p:bgPr>
    </p:bg>
    <p:spTree>
      <p:nvGrpSpPr>
        <p:cNvPr id="1" name=""/>
        <p:cNvGrpSpPr/>
        <p:nvPr/>
      </p:nvGrpSpPr>
      <p:grpSpPr>
        <a:xfrm>
          <a:off x="0" y="0"/>
          <a:ext cx="0" cy="0"/>
          <a:chOff x="0" y="0"/>
          <a:chExt cx="0" cy="0"/>
        </a:xfrm>
      </p:grpSpPr>
      <p:sp>
        <p:nvSpPr>
          <p:cNvPr id="10" name="Cloud">
            <a:extLst>
              <a:ext uri="{C183D7F6-B498-43B3-948B-1728B52AA6E4}">
                <adec:decorative xmlns:adec="http://schemas.microsoft.com/office/drawing/2017/decorative" val="1"/>
              </a:ext>
            </a:extLst>
          </p:cNvPr>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0" name="White Rectangle">
            <a:extLst>
              <a:ext uri="{C183D7F6-B498-43B3-948B-1728B52AA6E4}">
                <adec:decorative xmlns:adec="http://schemas.microsoft.com/office/drawing/2017/decorative" val="1"/>
              </a:ext>
            </a:extLst>
          </p:cNvPr>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4" name="Blue Rectangle">
            <a:extLst>
              <a:ext uri="{C183D7F6-B498-43B3-948B-1728B52AA6E4}">
                <adec:decorative xmlns:adec="http://schemas.microsoft.com/office/drawing/2017/decorative" val="1"/>
              </a:ext>
            </a:extLst>
          </p:cNvPr>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ega Logo" descr="Pega"/>
          <p:cNvPicPr>
            <a:picLocks noChangeAspect="1"/>
          </p:cNvPicPr>
          <p:nvPr userDrawn="1"/>
        </p:nvPicPr>
        <p:blipFill>
          <a:blip r:embed="rId2"/>
          <a:stretch>
            <a:fillRect/>
          </a:stretch>
        </p:blipFill>
        <p:spPr bwMode="invGray">
          <a:xfrm>
            <a:off x="164876" y="205997"/>
            <a:ext cx="1206724" cy="1082668"/>
          </a:xfrm>
          <a:prstGeom prst="rect">
            <a:avLst/>
          </a:prstGeom>
        </p:spPr>
      </p:pic>
      <p:sp>
        <p:nvSpPr>
          <p:cNvPr id="8" name="Content Placeholder 1"/>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Picture Placeholder 2">
            <a:extLst>
              <a:ext uri="{C183D7F6-B498-43B3-948B-1728B52AA6E4}">
                <adec:decorative xmlns:adec="http://schemas.microsoft.com/office/drawing/2017/decorative" val="0"/>
              </a:ext>
            </a:extLst>
          </p:cNvPr>
          <p:cNvSpPr>
            <a:spLocks noGrp="1"/>
          </p:cNvSpPr>
          <p:nvPr>
            <p:ph type="pic" sz="quarter" idx="14"/>
          </p:nvPr>
        </p:nvSpPr>
        <p:spPr bwMode="gray">
          <a:xfrm>
            <a:off x="4572000" y="0"/>
            <a:ext cx="4572000" cy="5143500"/>
          </a:xfrm>
          <a:solidFill>
            <a:srgbClr val="D2D0CE"/>
          </a:solidFill>
        </p:spPr>
        <p:txBody>
          <a:bodyPr anchor="ctr" anchorCtr="0">
            <a:normAutofit/>
          </a:bodyPr>
          <a:lstStyle>
            <a:lvl1pPr marL="0" indent="0" algn="ctr">
              <a:spcBef>
                <a:spcPts val="0"/>
              </a:spcBef>
              <a:buNone/>
              <a:defRPr sz="800">
                <a:solidFill>
                  <a:schemeClr val="tx1"/>
                </a:solidFill>
              </a:defRPr>
            </a:lvl1pPr>
          </a:lstStyle>
          <a:p>
            <a:r>
              <a:rPr lang="en-US"/>
              <a:t>Click icon to add picture</a:t>
            </a:r>
          </a:p>
        </p:txBody>
      </p:sp>
      <p:sp>
        <p:nvSpPr>
          <p:cNvPr id="2" name="Footer Placeholder 3">
            <a:extLst>
              <a:ext uri="{FF2B5EF4-FFF2-40B4-BE49-F238E27FC236}">
                <a16:creationId xmlns:a16="http://schemas.microsoft.com/office/drawing/2014/main" id="{D80DD65F-693C-3645-9F6E-E2B1B9C4FD42}"/>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3" name="Slide Number Placeholder 4">
            <a:extLst>
              <a:ext uri="{FF2B5EF4-FFF2-40B4-BE49-F238E27FC236}">
                <a16:creationId xmlns:a16="http://schemas.microsoft.com/office/drawing/2014/main" id="{076F797E-9D67-E24D-A3ED-9596F00A764E}"/>
              </a:ext>
            </a:extLst>
          </p:cNvPr>
          <p:cNvSpPr>
            <a:spLocks noGrp="1"/>
          </p:cNvSpPr>
          <p:nvPr>
            <p:ph type="sldNum" sz="quarter" idx="20"/>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96608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Cloud">
            <a:extLst>
              <a:ext uri="{C183D7F6-B498-43B3-948B-1728B52AA6E4}">
                <adec:decorative xmlns:adec="http://schemas.microsoft.com/office/drawing/2017/decorative" val="1"/>
              </a:ext>
            </a:extLst>
          </p:cNvPr>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6" name="Pega Logo" descr="Pega: Build for Change"/>
          <p:cNvPicPr>
            <a:picLocks noChangeAspect="1"/>
          </p:cNvPicPr>
          <p:nvPr userDrawn="1"/>
        </p:nvPicPr>
        <p:blipFill>
          <a:blip r:embed="rId2"/>
          <a:stretch>
            <a:fillRect/>
          </a:stretch>
        </p:blipFill>
        <p:spPr bwMode="invGray">
          <a:xfrm>
            <a:off x="3246438" y="685800"/>
            <a:ext cx="2651124" cy="2713068"/>
          </a:xfrm>
          <a:prstGeom prst="rect">
            <a:avLst/>
          </a:prstGeom>
        </p:spPr>
      </p:pic>
    </p:spTree>
    <p:extLst>
      <p:ext uri="{BB962C8B-B14F-4D97-AF65-F5344CB8AC3E}">
        <p14:creationId xmlns:p14="http://schemas.microsoft.com/office/powerpoint/2010/main" val="39542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Sub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a:t>2019 Pegasystems Inc. CONFIDENTIAL</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42426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3266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86C0-5B49-4028-AC4B-B662F2A57B4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E09D1F-C263-47A5-8801-216B3302899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78CD9CA-0487-4FFC-9A85-B00C4059C044}"/>
              </a:ext>
            </a:extLst>
          </p:cNvPr>
          <p:cNvSpPr>
            <a:spLocks noGrp="1"/>
          </p:cNvSpPr>
          <p:nvPr>
            <p:ph type="dt" sz="half" idx="10"/>
          </p:nvPr>
        </p:nvSpPr>
        <p:spPr/>
        <p:txBody>
          <a:bodyPr/>
          <a:lstStyle/>
          <a:p>
            <a:fld id="{1ABE64D1-3FA4-4747-982C-1E55D73DBB4B}" type="datetimeFigureOut">
              <a:rPr lang="en-US" smtClean="0"/>
              <a:t>1/13/2021</a:t>
            </a:fld>
            <a:endParaRPr lang="en-US"/>
          </a:p>
        </p:txBody>
      </p:sp>
      <p:sp>
        <p:nvSpPr>
          <p:cNvPr id="5" name="Footer Placeholder 4">
            <a:extLst>
              <a:ext uri="{FF2B5EF4-FFF2-40B4-BE49-F238E27FC236}">
                <a16:creationId xmlns:a16="http://schemas.microsoft.com/office/drawing/2014/main" id="{52B0C759-6CE8-4508-9BBE-C10F18F4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18908-3196-4637-ADA1-B6808837D6A0}"/>
              </a:ext>
            </a:extLst>
          </p:cNvPr>
          <p:cNvSpPr>
            <a:spLocks noGrp="1"/>
          </p:cNvSpPr>
          <p:nvPr>
            <p:ph type="sldNum" sz="quarter" idx="12"/>
          </p:nvPr>
        </p:nvSpPr>
        <p:spPr/>
        <p:txBody>
          <a:bodyPr/>
          <a:lstStyle/>
          <a:p>
            <a:fld id="{0A820FE6-1A88-4D77-B563-373576FEEF44}" type="slidenum">
              <a:rPr lang="en-US" smtClean="0"/>
              <a:t>‹#›</a:t>
            </a:fld>
            <a:endParaRPr lang="en-US"/>
          </a:p>
        </p:txBody>
      </p:sp>
    </p:spTree>
    <p:extLst>
      <p:ext uri="{BB962C8B-B14F-4D97-AF65-F5344CB8AC3E}">
        <p14:creationId xmlns:p14="http://schemas.microsoft.com/office/powerpoint/2010/main" val="1891296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a:t>
            </a:r>
          </a:p>
        </p:txBody>
      </p:sp>
      <p:sp>
        <p:nvSpPr>
          <p:cNvPr id="8" name="Slide Number Placeholder 7"/>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34619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a:t>
            </a:r>
          </a:p>
        </p:txBody>
      </p:sp>
      <p:sp>
        <p:nvSpPr>
          <p:cNvPr id="2" name="Date Placeholder 1"/>
          <p:cNvSpPr>
            <a:spLocks noGrp="1"/>
          </p:cNvSpPr>
          <p:nvPr>
            <p:ph type="dt" sz="half" idx="10"/>
          </p:nvPr>
        </p:nvSpPr>
        <p:spPr/>
        <p:txBody>
          <a:bodyPr/>
          <a:lstStyle/>
          <a:p>
            <a:r>
              <a:rPr lang="en-US"/>
              <a:t>00 Month 0000</a:t>
            </a:r>
            <a:endParaRPr lang="en-US" dirty="0"/>
          </a:p>
        </p:txBody>
      </p:sp>
      <p:sp>
        <p:nvSpPr>
          <p:cNvPr id="7" name="Footer Placeholder 6"/>
          <p:cNvSpPr>
            <a:spLocks noGrp="1"/>
          </p:cNvSpPr>
          <p:nvPr>
            <p:ph type="ftr" sz="quarter" idx="11"/>
          </p:nvPr>
        </p:nvSpPr>
        <p:spPr/>
        <p:txBody>
          <a:bodyPr/>
          <a:lstStyle/>
          <a:p>
            <a:r>
              <a:rPr lang="en-US"/>
              <a:t>Footer (Edit footer for all slides with View &gt; Header &amp; Footer)</a:t>
            </a:r>
            <a:endParaRPr lang="en-US" dirty="0"/>
          </a:p>
        </p:txBody>
      </p:sp>
      <p:sp>
        <p:nvSpPr>
          <p:cNvPr id="8" name="Slide Number Placeholder 7"/>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362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p>
            <a:r>
              <a:rPr lang="en-US" dirty="0"/>
              <a:t>[Slide title, sentence case, one line max]</a:t>
            </a:r>
          </a:p>
        </p:txBody>
      </p:sp>
      <p:sp>
        <p:nvSpPr>
          <p:cNvPr id="3" name="Content Placeholder 3"/>
          <p:cNvSpPr>
            <a:spLocks noGrp="1"/>
          </p:cNvSpPr>
          <p:nvPr>
            <p:ph idx="1"/>
          </p:nvPr>
        </p:nvSpPr>
        <p:spPr>
          <a:xfrm>
            <a:off x="365126" y="1051561"/>
            <a:ext cx="7058025" cy="361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5777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55" Type="http://schemas.openxmlformats.org/officeDocument/2006/relationships/slideLayout" Target="../slideLayouts/slideLayout99.xml"/><Relationship Id="rId63" Type="http://schemas.openxmlformats.org/officeDocument/2006/relationships/theme" Target="../theme/theme2.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54" Type="http://schemas.openxmlformats.org/officeDocument/2006/relationships/slideLayout" Target="../slideLayouts/slideLayout98.xml"/><Relationship Id="rId62" Type="http://schemas.openxmlformats.org/officeDocument/2006/relationships/slideLayout" Target="../slideLayouts/slideLayout10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3" Type="http://schemas.openxmlformats.org/officeDocument/2006/relationships/slideLayout" Target="../slideLayouts/slideLayout97.xml"/><Relationship Id="rId58" Type="http://schemas.openxmlformats.org/officeDocument/2006/relationships/slideLayout" Target="../slideLayouts/slideLayout10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57" Type="http://schemas.openxmlformats.org/officeDocument/2006/relationships/slideLayout" Target="../slideLayouts/slideLayout101.xml"/><Relationship Id="rId61" Type="http://schemas.openxmlformats.org/officeDocument/2006/relationships/slideLayout" Target="../slideLayouts/slideLayout105.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60" Type="http://schemas.openxmlformats.org/officeDocument/2006/relationships/slideLayout" Target="../slideLayouts/slideLayout10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56" Type="http://schemas.openxmlformats.org/officeDocument/2006/relationships/slideLayout" Target="../slideLayouts/slideLayout100.xml"/><Relationship Id="rId64" Type="http://schemas.openxmlformats.org/officeDocument/2006/relationships/image" Target="../media/image1.emf"/><Relationship Id="rId8" Type="http://schemas.openxmlformats.org/officeDocument/2006/relationships/slideLayout" Target="../slideLayouts/slideLayout52.xml"/><Relationship Id="rId51" Type="http://schemas.openxmlformats.org/officeDocument/2006/relationships/slideLayout" Target="../slideLayouts/slideLayout95.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59" Type="http://schemas.openxmlformats.org/officeDocument/2006/relationships/slideLayout" Target="../slideLayouts/slideLayout10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9" Type="http://schemas.openxmlformats.org/officeDocument/2006/relationships/slideLayout" Target="../slideLayouts/slideLayout145.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34" Type="http://schemas.openxmlformats.org/officeDocument/2006/relationships/slideLayout" Target="../slideLayouts/slideLayout140.xml"/><Relationship Id="rId42" Type="http://schemas.openxmlformats.org/officeDocument/2006/relationships/slideLayout" Target="../slideLayouts/slideLayout148.xml"/><Relationship Id="rId47" Type="http://schemas.openxmlformats.org/officeDocument/2006/relationships/slideLayout" Target="../slideLayouts/slideLayout153.xml"/><Relationship Id="rId50" Type="http://schemas.openxmlformats.org/officeDocument/2006/relationships/slideLayout" Target="../slideLayouts/slideLayout156.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slideLayout" Target="../slideLayouts/slideLayout152.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41" Type="http://schemas.openxmlformats.org/officeDocument/2006/relationships/slideLayout" Target="../slideLayouts/slideLayout147.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53" Type="http://schemas.openxmlformats.org/officeDocument/2006/relationships/image" Target="../media/image1.emf"/><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49" Type="http://schemas.openxmlformats.org/officeDocument/2006/relationships/slideLayout" Target="../slideLayouts/slideLayout155.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4" Type="http://schemas.openxmlformats.org/officeDocument/2006/relationships/slideLayout" Target="../slideLayouts/slideLayout150.xml"/><Relationship Id="rId52" Type="http://schemas.openxmlformats.org/officeDocument/2006/relationships/theme" Target="../theme/theme3.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43" Type="http://schemas.openxmlformats.org/officeDocument/2006/relationships/slideLayout" Target="../slideLayouts/slideLayout149.xml"/><Relationship Id="rId48" Type="http://schemas.openxmlformats.org/officeDocument/2006/relationships/slideLayout" Target="../slideLayouts/slideLayout154.xml"/><Relationship Id="rId8" Type="http://schemas.openxmlformats.org/officeDocument/2006/relationships/slideLayout" Target="../slideLayouts/slideLayout114.xml"/><Relationship Id="rId51"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grpSp>
        <p:nvGrpSpPr>
          <p:cNvPr id="8" name="Group 7"/>
          <p:cNvGrpSpPr/>
          <p:nvPr userDrawn="1"/>
        </p:nvGrpSpPr>
        <p:grpSpPr>
          <a:xfrm>
            <a:off x="0" y="4823460"/>
            <a:ext cx="914400" cy="32004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85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97914" y="4853288"/>
            <a:ext cx="7360287" cy="182580"/>
          </a:xfrm>
          <a:prstGeom prst="rect">
            <a:avLst/>
          </a:prstGeom>
        </p:spPr>
        <p:txBody>
          <a:bodyPr vert="horz" lIns="0" tIns="0" rIns="0" bIns="0" rtlCol="0" anchor="b" anchorCtr="0"/>
          <a:lstStyle>
            <a:lvl1pPr algn="r">
              <a:defRPr sz="600">
                <a:solidFill>
                  <a:schemeClr val="bg1"/>
                </a:solidFill>
              </a:defRPr>
            </a:lvl1pPr>
          </a:lstStyle>
          <a:p>
            <a:endParaRPr lang="en-US" dirty="0"/>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68" r:id="rId6"/>
    <p:sldLayoutId id="2147483652" r:id="rId7"/>
    <p:sldLayoutId id="2147483656" r:id="rId8"/>
    <p:sldLayoutId id="2147483670" r:id="rId9"/>
    <p:sldLayoutId id="2147483671" r:id="rId10"/>
    <p:sldLayoutId id="2147483669" r:id="rId11"/>
    <p:sldLayoutId id="2147483678" r:id="rId12"/>
    <p:sldLayoutId id="2147483679" r:id="rId13"/>
    <p:sldLayoutId id="2147483680" r:id="rId14"/>
    <p:sldLayoutId id="2147483651" r:id="rId15"/>
    <p:sldLayoutId id="2147483672" r:id="rId16"/>
    <p:sldLayoutId id="2147483677" r:id="rId17"/>
    <p:sldLayoutId id="2147483676" r:id="rId18"/>
    <p:sldLayoutId id="2147483658" r:id="rId19"/>
    <p:sldLayoutId id="2147483659" r:id="rId20"/>
    <p:sldLayoutId id="2147483660" r:id="rId21"/>
    <p:sldLayoutId id="2147483661" r:id="rId22"/>
    <p:sldLayoutId id="2147483667" r:id="rId23"/>
    <p:sldLayoutId id="2147483662" r:id="rId24"/>
    <p:sldLayoutId id="2147483663" r:id="rId25"/>
    <p:sldLayoutId id="2147483664" r:id="rId26"/>
    <p:sldLayoutId id="2147483665" r:id="rId27"/>
    <p:sldLayoutId id="2147483666" r:id="rId28"/>
    <p:sldLayoutId id="2147483654" r:id="rId29"/>
    <p:sldLayoutId id="2147483655" r:id="rId30"/>
    <p:sldLayoutId id="2147483681" r:id="rId31"/>
    <p:sldLayoutId id="2147483682" r:id="rId32"/>
    <p:sldLayoutId id="2147483683" r:id="rId33"/>
    <p:sldLayoutId id="2147483684" r:id="rId34"/>
    <p:sldLayoutId id="2147483657" r:id="rId35"/>
    <p:sldLayoutId id="2147483685" r:id="rId36"/>
    <p:sldLayoutId id="2147483686" r:id="rId37"/>
    <p:sldLayoutId id="2147483687" r:id="rId38"/>
    <p:sldLayoutId id="2147483688" r:id="rId39"/>
    <p:sldLayoutId id="2147483689" r:id="rId40"/>
    <p:sldLayoutId id="2147483690" r:id="rId41"/>
    <p:sldLayoutId id="2147483692" r:id="rId42"/>
    <p:sldLayoutId id="2147483693" r:id="rId43"/>
    <p:sldLayoutId id="2147483694"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 userDrawn="1">
          <p15:clr>
            <a:srgbClr val="F26B43"/>
          </p15:clr>
        </p15:guide>
        <p15:guide id="2" pos="230" userDrawn="1">
          <p15:clr>
            <a:srgbClr val="F26B43"/>
          </p15:clr>
        </p15:guide>
        <p15:guide id="3" orient="horz" pos="548" userDrawn="1">
          <p15:clr>
            <a:srgbClr val="F26B43"/>
          </p15:clr>
        </p15:guide>
        <p15:guide id="4" orient="horz" pos="692"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F255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125" y="365760"/>
            <a:ext cx="8413750" cy="338327"/>
          </a:xfrm>
          <a:prstGeom prst="rect">
            <a:avLst/>
          </a:prstGeom>
        </p:spPr>
        <p:txBody>
          <a:bodyPr vert="horz" lIns="0" tIns="0" rIns="0" bIns="0" rtlCol="0" anchor="t" anchorCtr="0">
            <a:noAutofit/>
          </a:bodyPr>
          <a:lstStyle/>
          <a:p>
            <a:r>
              <a:rPr lang="en-US" dirty="0"/>
              <a:t>[Slide title, sentence case, one line max]</a:t>
            </a:r>
          </a:p>
        </p:txBody>
      </p:sp>
      <p:sp>
        <p:nvSpPr>
          <p:cNvPr id="3" name="Text Placeholder 2"/>
          <p:cNvSpPr>
            <a:spLocks noGrp="1"/>
          </p:cNvSpPr>
          <p:nvPr>
            <p:ph type="body" idx="1"/>
          </p:nvPr>
        </p:nvSpPr>
        <p:spPr>
          <a:xfrm>
            <a:off x="365125" y="1051560"/>
            <a:ext cx="8413749" cy="361092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7" name="Pega Logo" descr="Pega">
            <a:extLst>
              <a:ext uri="{FF2B5EF4-FFF2-40B4-BE49-F238E27FC236}">
                <a16:creationId xmlns:a16="http://schemas.microsoft.com/office/drawing/2014/main" id="{61FE1D9F-4F1C-914C-AA0B-8BE1F052C38B}"/>
              </a:ext>
            </a:extLst>
          </p:cNvPr>
          <p:cNvPicPr>
            <a:picLocks noChangeAspect="1"/>
          </p:cNvPicPr>
          <p:nvPr userDrawn="1"/>
        </p:nvPicPr>
        <p:blipFill>
          <a:blip r:embed="rId64"/>
          <a:stretch>
            <a:fillRect/>
          </a:stretch>
        </p:blipFill>
        <p:spPr bwMode="invGray">
          <a:xfrm>
            <a:off x="297813" y="4884196"/>
            <a:ext cx="685800" cy="198568"/>
          </a:xfrm>
          <a:prstGeom prst="rect">
            <a:avLst/>
          </a:prstGeom>
        </p:spPr>
      </p:pic>
      <p:sp>
        <p:nvSpPr>
          <p:cNvPr id="5" name="Footer Placeholder 3"/>
          <p:cNvSpPr>
            <a:spLocks noGrp="1"/>
          </p:cNvSpPr>
          <p:nvPr>
            <p:ph type="ftr" sz="quarter" idx="3"/>
          </p:nvPr>
        </p:nvSpPr>
        <p:spPr>
          <a:xfrm>
            <a:off x="4754563" y="4853288"/>
            <a:ext cx="3703638" cy="182580"/>
          </a:xfrm>
          <a:prstGeom prst="rect">
            <a:avLst/>
          </a:prstGeom>
        </p:spPr>
        <p:txBody>
          <a:bodyPr vert="horz" wrap="square" lIns="0" tIns="0" rIns="0" bIns="0" rtlCol="0" anchor="b" anchorCtr="0"/>
          <a:lstStyle>
            <a:lvl1pPr algn="r">
              <a:defRPr sz="600">
                <a:solidFill>
                  <a:schemeClr val="tx1"/>
                </a:solidFill>
              </a:defRPr>
            </a:lvl1pPr>
          </a:lstStyle>
          <a:p>
            <a:endParaRPr lang="en-US" dirty="0"/>
          </a:p>
        </p:txBody>
      </p:sp>
      <p:sp>
        <p:nvSpPr>
          <p:cNvPr id="6" name="Slide Number Placeholder 4"/>
          <p:cNvSpPr>
            <a:spLocks noGrp="1"/>
          </p:cNvSpPr>
          <p:nvPr>
            <p:ph type="sldNum" sz="quarter" idx="4"/>
          </p:nvPr>
        </p:nvSpPr>
        <p:spPr>
          <a:xfrm>
            <a:off x="8458200" y="4853288"/>
            <a:ext cx="320040" cy="182580"/>
          </a:xfrm>
          <a:prstGeom prst="rect">
            <a:avLst/>
          </a:prstGeom>
        </p:spPr>
        <p:txBody>
          <a:bodyPr vert="horz" wrap="none" lIns="0" tIns="0" rIns="0" bIns="0" rtlCol="0" anchor="b" anchorCtr="0"/>
          <a:lstStyle>
            <a:lvl1pPr algn="r">
              <a:defRPr sz="600" b="1">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80517341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744" r:id="rId48"/>
    <p:sldLayoutId id="2147483745" r:id="rId49"/>
    <p:sldLayoutId id="2147483746" r:id="rId50"/>
    <p:sldLayoutId id="2147483747" r:id="rId51"/>
    <p:sldLayoutId id="2147483748" r:id="rId52"/>
    <p:sldLayoutId id="2147483750" r:id="rId53"/>
    <p:sldLayoutId id="2147483752" r:id="rId54"/>
    <p:sldLayoutId id="2147483754" r:id="rId55"/>
    <p:sldLayoutId id="2147483755" r:id="rId56"/>
    <p:sldLayoutId id="2147483757" r:id="rId57"/>
    <p:sldLayoutId id="2147483758" r:id="rId58"/>
    <p:sldLayoutId id="2147483759" r:id="rId59"/>
    <p:sldLayoutId id="2147483760" r:id="rId60"/>
    <p:sldLayoutId id="2147483761" r:id="rId61"/>
    <p:sldLayoutId id="2147483814"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rgbClr val="40BCBD"/>
          </a:solidFill>
          <a:latin typeface="+mj-lt"/>
          <a:ea typeface="+mj-ea"/>
          <a:cs typeface="+mj-cs"/>
        </a:defRPr>
      </a:lvl1pPr>
    </p:titleStyle>
    <p:bodyStyle>
      <a:lvl1pPr marL="182880" indent="-182880" algn="l" defTabSz="914400" rtl="0" eaLnBrk="1" latinLnBrk="0" hangingPunct="1">
        <a:spcBef>
          <a:spcPts val="900"/>
        </a:spcBef>
        <a:buClr>
          <a:srgbClr val="40BCBD"/>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0" y="4823460"/>
            <a:ext cx="914400" cy="320040"/>
            <a:chOff x="0" y="4823460"/>
            <a:chExt cx="914400" cy="320040"/>
          </a:xfrm>
        </p:grpSpPr>
        <p:sp>
          <p:nvSpPr>
            <p:cNvPr id="10" name="Rectangle 9"/>
            <p:cNvSpPr/>
            <p:nvPr/>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3"/>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85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97914" y="4853288"/>
            <a:ext cx="7360287" cy="182580"/>
          </a:xfrm>
          <a:prstGeom prst="rect">
            <a:avLst/>
          </a:prstGeom>
        </p:spPr>
        <p:txBody>
          <a:bodyPr vert="horz" lIns="0" tIns="0" rIns="0" bIns="0" rtlCol="0" anchor="b" anchorCtr="0"/>
          <a:lstStyle>
            <a:lvl1pPr algn="r">
              <a:defRPr sz="600">
                <a:solidFill>
                  <a:schemeClr val="bg1"/>
                </a:solidFill>
              </a:defRPr>
            </a:lvl1pPr>
          </a:lstStyle>
          <a:p>
            <a:endParaRPr lang="en-US" dirty="0"/>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132235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 id="2147483808" r:id="rId46"/>
    <p:sldLayoutId id="2147483809" r:id="rId47"/>
    <p:sldLayoutId id="2147483810" r:id="rId48"/>
    <p:sldLayoutId id="2147483811" r:id="rId49"/>
    <p:sldLayoutId id="2147483812" r:id="rId50"/>
    <p:sldLayoutId id="2147483813"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
          <p15:clr>
            <a:srgbClr val="F26B43"/>
          </p15:clr>
        </p15:guide>
        <p15:guide id="2" pos="230">
          <p15:clr>
            <a:srgbClr val="F26B43"/>
          </p15:clr>
        </p15:guide>
        <p15:guide id="3" orient="horz" pos="548">
          <p15:clr>
            <a:srgbClr val="F26B43"/>
          </p15:clr>
        </p15:guide>
        <p15:guide id="4" orient="horz" pos="692">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ommunity.pega.com/media/50441" TargetMode="External"/><Relationship Id="rId2" Type="http://schemas.openxmlformats.org/officeDocument/2006/relationships/notesSlide" Target="../notesSlides/notesSlide10.xml"/><Relationship Id="rId1" Type="http://schemas.openxmlformats.org/officeDocument/2006/relationships/slideLayout" Target="../slideLayouts/slideLayout7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pega.com/media/41411" TargetMode="External"/><Relationship Id="rId2" Type="http://schemas.openxmlformats.org/officeDocument/2006/relationships/notesSlide" Target="../notesSlides/notesSlide4.xml"/><Relationship Id="rId1" Type="http://schemas.openxmlformats.org/officeDocument/2006/relationships/slideLayout" Target="../slideLayouts/slideLayout130.xml"/><Relationship Id="rId5" Type="http://schemas.openxmlformats.org/officeDocument/2006/relationships/hyperlink" Target="https://community.pega.com/media/41131" TargetMode="External"/><Relationship Id="rId4" Type="http://schemas.openxmlformats.org/officeDocument/2006/relationships/hyperlink" Target="https://community.pega.com/media/2977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7.xml"/></Relationships>
</file>

<file path=ppt/slides/_rels/slide6.xml.rels><?xml version="1.0" encoding="UTF-8" standalone="yes"?>
<Relationships xmlns="http://schemas.openxmlformats.org/package/2006/relationships"><Relationship Id="rId3" Type="http://schemas.openxmlformats.org/officeDocument/2006/relationships/hyperlink" Target="https://community.pega.com/media/87951" TargetMode="External"/><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hyperlink" Target="https://mappingignorance.org/2016/01/07/why-do-some-materials-conduct-electricity-and-others-dont-1-the-classical-free-electron-model/" TargetMode="External"/><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106.xml"/><Relationship Id="rId6" Type="http://schemas.microsoft.com/office/2007/relationships/hdphoto" Target="../media/hdphoto1.wdp"/><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svg"/><Relationship Id="rId4" Type="http://schemas.openxmlformats.org/officeDocument/2006/relationships/image" Target="../media/image32.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Explaining the Prepare Phase Agenda	</a:t>
            </a:r>
          </a:p>
        </p:txBody>
      </p:sp>
      <p:sp>
        <p:nvSpPr>
          <p:cNvPr id="6" name="Subtitle 5"/>
          <p:cNvSpPr>
            <a:spLocks noGrp="1"/>
          </p:cNvSpPr>
          <p:nvPr>
            <p:ph type="subTitle" idx="1"/>
          </p:nvPr>
        </p:nvSpPr>
        <p:spPr/>
        <p:txBody>
          <a:bodyPr/>
          <a:lstStyle/>
          <a:p>
            <a:r>
              <a:rPr lang="en-US" dirty="0"/>
              <a:t>Prepare Phase – Pega Express</a:t>
            </a:r>
            <a:r>
              <a:rPr lang="en-US" dirty="0">
                <a:latin typeface="Open Sans" panose="020B0606030504020204" pitchFamily="34" charset="0"/>
                <a:ea typeface="Open Sans" panose="020B0606030504020204" pitchFamily="34" charset="0"/>
                <a:cs typeface="Open Sans" panose="020B0606030504020204" pitchFamily="34" charset="0"/>
              </a:rPr>
              <a:t>™</a:t>
            </a:r>
            <a:r>
              <a:rPr lang="en-US" dirty="0"/>
              <a:t> Methodology</a:t>
            </a:r>
          </a:p>
        </p:txBody>
      </p:sp>
      <p:sp>
        <p:nvSpPr>
          <p:cNvPr id="8" name="Text Placeholder 7"/>
          <p:cNvSpPr>
            <a:spLocks noGrp="1"/>
          </p:cNvSpPr>
          <p:nvPr>
            <p:ph type="body" sz="quarter" idx="11"/>
          </p:nvPr>
        </p:nvSpPr>
        <p:spPr/>
        <p:txBody>
          <a:bodyPr/>
          <a:lstStyle/>
          <a:p>
            <a:r>
              <a:rPr lang="en-US" dirty="0"/>
              <a:t>January 2021</a:t>
            </a:r>
          </a:p>
        </p:txBody>
      </p:sp>
      <p:pic>
        <p:nvPicPr>
          <p:cNvPr id="7" name="Picture Placeholder 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4814" b="28612"/>
          <a:stretch/>
        </p:blipFill>
        <p:spPr/>
      </p:pic>
    </p:spTree>
    <p:extLst>
      <p:ext uri="{BB962C8B-B14F-4D97-AF65-F5344CB8AC3E}">
        <p14:creationId xmlns:p14="http://schemas.microsoft.com/office/powerpoint/2010/main" val="8770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E431-F79E-4FF9-B407-828D5DFD176F}"/>
              </a:ext>
            </a:extLst>
          </p:cNvPr>
          <p:cNvSpPr>
            <a:spLocks noGrp="1"/>
          </p:cNvSpPr>
          <p:nvPr>
            <p:ph type="title"/>
          </p:nvPr>
        </p:nvSpPr>
        <p:spPr>
          <a:xfrm>
            <a:off x="365125" y="365760"/>
            <a:ext cx="4024313" cy="687070"/>
          </a:xfrm>
        </p:spPr>
        <p:txBody>
          <a:bodyPr anchor="t">
            <a:normAutofit/>
          </a:bodyPr>
          <a:lstStyle/>
          <a:p>
            <a:r>
              <a:rPr lang="en-US" dirty="0"/>
              <a:t>Prepare Agenda</a:t>
            </a:r>
          </a:p>
        </p:txBody>
      </p:sp>
      <p:sp>
        <p:nvSpPr>
          <p:cNvPr id="5" name="Content Placeholder 4">
            <a:extLst>
              <a:ext uri="{FF2B5EF4-FFF2-40B4-BE49-F238E27FC236}">
                <a16:creationId xmlns:a16="http://schemas.microsoft.com/office/drawing/2014/main" id="{69885A50-65B0-4167-AC64-B2C811AB1D4B}"/>
              </a:ext>
            </a:extLst>
          </p:cNvPr>
          <p:cNvSpPr>
            <a:spLocks noGrp="1"/>
          </p:cNvSpPr>
          <p:nvPr>
            <p:ph sz="quarter" idx="13"/>
          </p:nvPr>
        </p:nvSpPr>
        <p:spPr>
          <a:xfrm>
            <a:off x="179512" y="843558"/>
            <a:ext cx="4024313" cy="3822898"/>
          </a:xfrm>
        </p:spPr>
        <p:txBody>
          <a:bodyPr>
            <a:normAutofit fontScale="92500"/>
          </a:bodyPr>
          <a:lstStyle/>
          <a:p>
            <a:r>
              <a:rPr lang="en-US" sz="1300" dirty="0"/>
              <a:t>Use the </a:t>
            </a:r>
            <a:r>
              <a:rPr lang="en-US" sz="1300" b="1" dirty="0">
                <a:hlinkClick r:id="rId3"/>
              </a:rPr>
              <a:t>day-by-day Prepare agenda</a:t>
            </a:r>
            <a:r>
              <a:rPr lang="en-US" sz="1300" dirty="0"/>
              <a:t>, available on Pega Community</a:t>
            </a:r>
          </a:p>
          <a:p>
            <a:r>
              <a:rPr lang="en-US" sz="1300" dirty="0"/>
              <a:t>It defaults to 3 weeks duration, assuming a complex project that includes a design sprint</a:t>
            </a:r>
          </a:p>
          <a:p>
            <a:r>
              <a:rPr lang="en-US" sz="1300" dirty="0"/>
              <a:t>The agenda has been designed to be shared and agreed with the client</a:t>
            </a:r>
          </a:p>
          <a:p>
            <a:r>
              <a:rPr lang="en-US" sz="1300" dirty="0"/>
              <a:t>The agenda can be tailored to each project, typically created by the Consulting Solution Executive or Project Delivery Leader in collaboration with the Experience Designer</a:t>
            </a:r>
          </a:p>
          <a:p>
            <a:r>
              <a:rPr lang="en-US" sz="1300" dirty="0"/>
              <a:t>Standard pre-requisites:</a:t>
            </a:r>
          </a:p>
          <a:p>
            <a:pPr lvl="1"/>
            <a:r>
              <a:rPr lang="en-US" sz="1300" dirty="0"/>
              <a:t>Case Type Backlog</a:t>
            </a:r>
          </a:p>
          <a:p>
            <a:pPr lvl="1"/>
            <a:r>
              <a:rPr lang="en-US" sz="1300" dirty="0"/>
              <a:t>Day 1 Live Plan</a:t>
            </a:r>
          </a:p>
          <a:p>
            <a:pPr lvl="1"/>
            <a:r>
              <a:rPr lang="en-US" sz="1300" dirty="0"/>
              <a:t>Pega Enablement of project team</a:t>
            </a:r>
          </a:p>
          <a:p>
            <a:pPr lvl="1"/>
            <a:r>
              <a:rPr lang="en-US" sz="1300" dirty="0"/>
              <a:t>Team have conducted pre-reading</a:t>
            </a:r>
          </a:p>
          <a:p>
            <a:pPr lvl="1"/>
            <a:r>
              <a:rPr lang="en-US" sz="1300" dirty="0"/>
              <a:t>An available Development Environment</a:t>
            </a:r>
          </a:p>
          <a:p>
            <a:pPr lvl="1"/>
            <a:r>
              <a:rPr lang="en-US" sz="1300" dirty="0"/>
              <a:t>Client has conducted user research (see below)</a:t>
            </a:r>
            <a:endParaRPr lang="en-US" sz="1100" dirty="0"/>
          </a:p>
        </p:txBody>
      </p:sp>
      <p:pic>
        <p:nvPicPr>
          <p:cNvPr id="6" name="Picture 5" descr="Graphical user interface, application, table&#10;&#10;Description automatically generated">
            <a:extLst>
              <a:ext uri="{FF2B5EF4-FFF2-40B4-BE49-F238E27FC236}">
                <a16:creationId xmlns:a16="http://schemas.microsoft.com/office/drawing/2014/main" id="{E6E8225C-2C69-4902-B02F-7A449B5387A7}"/>
              </a:ext>
            </a:extLst>
          </p:cNvPr>
          <p:cNvPicPr>
            <a:picLocks noChangeAspect="1"/>
          </p:cNvPicPr>
          <p:nvPr/>
        </p:nvPicPr>
        <p:blipFill>
          <a:blip r:embed="rId4"/>
          <a:stretch>
            <a:fillRect/>
          </a:stretch>
        </p:blipFill>
        <p:spPr>
          <a:xfrm>
            <a:off x="5177003" y="1026414"/>
            <a:ext cx="4630220" cy="3090672"/>
          </a:xfrm>
          <a:prstGeom prst="rect">
            <a:avLst/>
          </a:prstGeom>
          <a:noFill/>
          <a:ln w="114300">
            <a:solidFill>
              <a:srgbClr val="000000"/>
            </a:solidFill>
          </a:ln>
          <a:scene3d>
            <a:camera prst="perspectiveLeft"/>
            <a:lightRig rig="threePt" dir="t"/>
          </a:scene3d>
        </p:spPr>
      </p:pic>
      <p:sp>
        <p:nvSpPr>
          <p:cNvPr id="11" name="Slide Number Placeholder 4">
            <a:extLst>
              <a:ext uri="{FF2B5EF4-FFF2-40B4-BE49-F238E27FC236}">
                <a16:creationId xmlns:a16="http://schemas.microsoft.com/office/drawing/2014/main" id="{4B9216DE-E300-44CC-8399-B5AE4AC67031}"/>
              </a:ext>
            </a:extLst>
          </p:cNvPr>
          <p:cNvSpPr>
            <a:spLocks noGrp="1"/>
          </p:cNvSpPr>
          <p:nvPr>
            <p:ph type="sldNum" sz="quarter" idx="15"/>
          </p:nvPr>
        </p:nvSpPr>
        <p:spPr>
          <a:xfrm>
            <a:off x="8458200" y="4853288"/>
            <a:ext cx="320040" cy="182580"/>
          </a:xfrm>
        </p:spPr>
        <p:txBody>
          <a:bodyPr/>
          <a:lstStyle/>
          <a:p>
            <a:pPr>
              <a:spcAft>
                <a:spcPts val="600"/>
              </a:spcAft>
            </a:pPr>
            <a:fld id="{94C005EB-05AB-4350-8862-D44178390B49}" type="slidenum">
              <a:rPr lang="en-US" smtClean="0"/>
              <a:pPr>
                <a:spcAft>
                  <a:spcPts val="600"/>
                </a:spcAft>
              </a:pPr>
              <a:t>10</a:t>
            </a:fld>
            <a:endParaRPr lang="en-US"/>
          </a:p>
        </p:txBody>
      </p:sp>
    </p:spTree>
    <p:extLst>
      <p:ext uri="{BB962C8B-B14F-4D97-AF65-F5344CB8AC3E}">
        <p14:creationId xmlns:p14="http://schemas.microsoft.com/office/powerpoint/2010/main" val="137045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E431-F79E-4FF9-B407-828D5DFD176F}"/>
              </a:ext>
            </a:extLst>
          </p:cNvPr>
          <p:cNvSpPr>
            <a:spLocks noGrp="1"/>
          </p:cNvSpPr>
          <p:nvPr>
            <p:ph type="title"/>
          </p:nvPr>
        </p:nvSpPr>
        <p:spPr/>
        <p:txBody>
          <a:bodyPr/>
          <a:lstStyle/>
          <a:p>
            <a:r>
              <a:rPr lang="en-US" dirty="0"/>
              <a:t>Top Section</a:t>
            </a:r>
          </a:p>
        </p:txBody>
      </p:sp>
      <p:sp>
        <p:nvSpPr>
          <p:cNvPr id="5" name="Content Placeholder 4">
            <a:extLst>
              <a:ext uri="{FF2B5EF4-FFF2-40B4-BE49-F238E27FC236}">
                <a16:creationId xmlns:a16="http://schemas.microsoft.com/office/drawing/2014/main" id="{69885A50-65B0-4167-AC64-B2C811AB1D4B}"/>
              </a:ext>
            </a:extLst>
          </p:cNvPr>
          <p:cNvSpPr>
            <a:spLocks noGrp="1"/>
          </p:cNvSpPr>
          <p:nvPr>
            <p:ph sz="quarter" idx="13"/>
          </p:nvPr>
        </p:nvSpPr>
        <p:spPr/>
        <p:txBody>
          <a:bodyPr>
            <a:normAutofit fontScale="92500" lnSpcReduction="10000"/>
          </a:bodyPr>
          <a:lstStyle/>
          <a:p>
            <a:r>
              <a:rPr lang="en-US" dirty="0"/>
              <a:t>The top section summarises the day-to-day sessions: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Update the top section first, then once you are happy with it, update the bottom section.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ubtitle 3">
            <a:extLst>
              <a:ext uri="{FF2B5EF4-FFF2-40B4-BE49-F238E27FC236}">
                <a16:creationId xmlns:a16="http://schemas.microsoft.com/office/drawing/2014/main" id="{44428489-B7E6-4D8B-9312-1CEA9F3807D2}"/>
              </a:ext>
            </a:extLst>
          </p:cNvPr>
          <p:cNvSpPr>
            <a:spLocks noGrp="1"/>
          </p:cNvSpPr>
          <p:nvPr>
            <p:ph sz="quarter" idx="18"/>
          </p:nvPr>
        </p:nvSpPr>
        <p:spPr/>
        <p:txBody>
          <a:bodyPr>
            <a:normAutofit/>
          </a:bodyPr>
          <a:lstStyle/>
          <a:p>
            <a:r>
              <a:rPr lang="en-US" dirty="0"/>
              <a:t>The sections at the bottom of the agenda provide the detail for each session: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When making changes, ensure the top and bottom sections remain in sync</a:t>
            </a:r>
          </a:p>
        </p:txBody>
      </p:sp>
      <p:pic>
        <p:nvPicPr>
          <p:cNvPr id="7" name="Picture 6">
            <a:extLst>
              <a:ext uri="{FF2B5EF4-FFF2-40B4-BE49-F238E27FC236}">
                <a16:creationId xmlns:a16="http://schemas.microsoft.com/office/drawing/2014/main" id="{30AFE632-EFAA-4112-AE1B-DB27BB5D9303}"/>
              </a:ext>
            </a:extLst>
          </p:cNvPr>
          <p:cNvPicPr>
            <a:picLocks noChangeAspect="1"/>
          </p:cNvPicPr>
          <p:nvPr/>
        </p:nvPicPr>
        <p:blipFill>
          <a:blip r:embed="rId3"/>
          <a:stretch>
            <a:fillRect/>
          </a:stretch>
        </p:blipFill>
        <p:spPr>
          <a:xfrm>
            <a:off x="4963114" y="1707654"/>
            <a:ext cx="3719517" cy="2224297"/>
          </a:xfrm>
          <a:prstGeom prst="rect">
            <a:avLst/>
          </a:prstGeom>
        </p:spPr>
      </p:pic>
      <p:pic>
        <p:nvPicPr>
          <p:cNvPr id="3" name="Picture 2">
            <a:extLst>
              <a:ext uri="{FF2B5EF4-FFF2-40B4-BE49-F238E27FC236}">
                <a16:creationId xmlns:a16="http://schemas.microsoft.com/office/drawing/2014/main" id="{255BBC6D-760C-43AD-BD19-A90AE16F54A4}"/>
              </a:ext>
            </a:extLst>
          </p:cNvPr>
          <p:cNvPicPr>
            <a:picLocks noChangeAspect="1"/>
          </p:cNvPicPr>
          <p:nvPr/>
        </p:nvPicPr>
        <p:blipFill>
          <a:blip r:embed="rId4"/>
          <a:stretch>
            <a:fillRect/>
          </a:stretch>
        </p:blipFill>
        <p:spPr>
          <a:xfrm>
            <a:off x="461369" y="1364203"/>
            <a:ext cx="3929855" cy="2674943"/>
          </a:xfrm>
          <a:prstGeom prst="rect">
            <a:avLst/>
          </a:prstGeom>
        </p:spPr>
      </p:pic>
      <p:sp>
        <p:nvSpPr>
          <p:cNvPr id="8" name="Title 1">
            <a:extLst>
              <a:ext uri="{FF2B5EF4-FFF2-40B4-BE49-F238E27FC236}">
                <a16:creationId xmlns:a16="http://schemas.microsoft.com/office/drawing/2014/main" id="{F6FED3BC-3BBB-477B-8BD5-F7CF328B2868}"/>
              </a:ext>
            </a:extLst>
          </p:cNvPr>
          <p:cNvSpPr txBox="1">
            <a:spLocks/>
          </p:cNvSpPr>
          <p:nvPr/>
        </p:nvSpPr>
        <p:spPr>
          <a:xfrm>
            <a:off x="4860032" y="182880"/>
            <a:ext cx="4024313" cy="68707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Bottom Section</a:t>
            </a:r>
          </a:p>
        </p:txBody>
      </p:sp>
    </p:spTree>
    <p:extLst>
      <p:ext uri="{BB962C8B-B14F-4D97-AF65-F5344CB8AC3E}">
        <p14:creationId xmlns:p14="http://schemas.microsoft.com/office/powerpoint/2010/main" val="296029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85A50-65B0-4167-AC64-B2C811AB1D4B}"/>
              </a:ext>
            </a:extLst>
          </p:cNvPr>
          <p:cNvSpPr>
            <a:spLocks noGrp="1"/>
          </p:cNvSpPr>
          <p:nvPr>
            <p:ph idx="1"/>
          </p:nvPr>
        </p:nvSpPr>
        <p:spPr>
          <a:xfrm>
            <a:off x="365125" y="1098550"/>
            <a:ext cx="3918843" cy="3563938"/>
          </a:xfrm>
        </p:spPr>
        <p:txBody>
          <a:bodyPr>
            <a:normAutofit/>
          </a:bodyPr>
          <a:lstStyle/>
          <a:p>
            <a:r>
              <a:rPr lang="en-US" sz="1600" dirty="0"/>
              <a:t>Specify the attendee roles, names and organizations. Indicate which roles will be involved in the Design Sprint. This will be tailored for each Prepare</a:t>
            </a:r>
          </a:p>
          <a:p>
            <a:endParaRPr lang="en-US" dirty="0"/>
          </a:p>
          <a:p>
            <a:endParaRPr lang="en-US" dirty="0"/>
          </a:p>
          <a:p>
            <a:endParaRPr lang="en-US" dirty="0"/>
          </a:p>
          <a:p>
            <a:r>
              <a:rPr lang="en-US" sz="1600" dirty="0"/>
              <a:t>The pre-requisite section provides an opportunity to highlight to the whole team what needs to be in place before you can start Prepare</a:t>
            </a:r>
          </a:p>
        </p:txBody>
      </p:sp>
      <p:sp>
        <p:nvSpPr>
          <p:cNvPr id="2" name="Title 1">
            <a:extLst>
              <a:ext uri="{FF2B5EF4-FFF2-40B4-BE49-F238E27FC236}">
                <a16:creationId xmlns:a16="http://schemas.microsoft.com/office/drawing/2014/main" id="{14EAE431-F79E-4FF9-B407-828D5DFD176F}"/>
              </a:ext>
            </a:extLst>
          </p:cNvPr>
          <p:cNvSpPr>
            <a:spLocks noGrp="1"/>
          </p:cNvSpPr>
          <p:nvPr>
            <p:ph type="title"/>
          </p:nvPr>
        </p:nvSpPr>
        <p:spPr/>
        <p:txBody>
          <a:bodyPr/>
          <a:lstStyle/>
          <a:p>
            <a:r>
              <a:rPr lang="en-US" dirty="0"/>
              <a:t>Prepare Agenda</a:t>
            </a:r>
          </a:p>
        </p:txBody>
      </p:sp>
      <p:pic>
        <p:nvPicPr>
          <p:cNvPr id="8" name="Picture 7">
            <a:extLst>
              <a:ext uri="{FF2B5EF4-FFF2-40B4-BE49-F238E27FC236}">
                <a16:creationId xmlns:a16="http://schemas.microsoft.com/office/drawing/2014/main" id="{6D1F8B34-FC8C-4BB0-93E9-62968A8889A1}"/>
              </a:ext>
            </a:extLst>
          </p:cNvPr>
          <p:cNvPicPr>
            <a:picLocks noChangeAspect="1"/>
          </p:cNvPicPr>
          <p:nvPr/>
        </p:nvPicPr>
        <p:blipFill>
          <a:blip r:embed="rId2"/>
          <a:stretch>
            <a:fillRect/>
          </a:stretch>
        </p:blipFill>
        <p:spPr>
          <a:xfrm>
            <a:off x="4572000" y="1022320"/>
            <a:ext cx="2880320" cy="1859694"/>
          </a:xfrm>
          <a:prstGeom prst="rect">
            <a:avLst/>
          </a:prstGeom>
        </p:spPr>
      </p:pic>
      <p:pic>
        <p:nvPicPr>
          <p:cNvPr id="9" name="Picture 8">
            <a:extLst>
              <a:ext uri="{FF2B5EF4-FFF2-40B4-BE49-F238E27FC236}">
                <a16:creationId xmlns:a16="http://schemas.microsoft.com/office/drawing/2014/main" id="{370594D1-3B9D-42EA-B979-9E74413D96BE}"/>
              </a:ext>
            </a:extLst>
          </p:cNvPr>
          <p:cNvPicPr>
            <a:picLocks noChangeAspect="1"/>
          </p:cNvPicPr>
          <p:nvPr/>
        </p:nvPicPr>
        <p:blipFill>
          <a:blip r:embed="rId3"/>
          <a:stretch>
            <a:fillRect/>
          </a:stretch>
        </p:blipFill>
        <p:spPr>
          <a:xfrm>
            <a:off x="4572000" y="3140477"/>
            <a:ext cx="4061526" cy="1557376"/>
          </a:xfrm>
          <a:prstGeom prst="rect">
            <a:avLst/>
          </a:prstGeom>
        </p:spPr>
      </p:pic>
    </p:spTree>
    <p:extLst>
      <p:ext uri="{BB962C8B-B14F-4D97-AF65-F5344CB8AC3E}">
        <p14:creationId xmlns:p14="http://schemas.microsoft.com/office/powerpoint/2010/main" val="377539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85A50-65B0-4167-AC64-B2C811AB1D4B}"/>
              </a:ext>
            </a:extLst>
          </p:cNvPr>
          <p:cNvSpPr>
            <a:spLocks noGrp="1"/>
          </p:cNvSpPr>
          <p:nvPr>
            <p:ph idx="1"/>
          </p:nvPr>
        </p:nvSpPr>
        <p:spPr>
          <a:xfrm>
            <a:off x="364491" y="868680"/>
            <a:ext cx="8414384" cy="3935318"/>
          </a:xfrm>
        </p:spPr>
        <p:txBody>
          <a:bodyPr>
            <a:normAutofit fontScale="92500" lnSpcReduction="10000"/>
          </a:bodyPr>
          <a:lstStyle/>
          <a:p>
            <a:r>
              <a:rPr lang="en-US" sz="1400" dirty="0"/>
              <a:t>Prepare needs to include the right people working closely together for it to be a success; Experience Designer, Facilitator (Design Sprint), End Users, Product Owner and Business SMEs need to be joined by at least one Pega Business Architect and one Pega System Architect</a:t>
            </a:r>
          </a:p>
          <a:p>
            <a:r>
              <a:rPr lang="en-US" sz="1400" dirty="0"/>
              <a:t>The best practice agenda follows this chronology, assuming you include a Design Sprint in Prepare:</a:t>
            </a:r>
          </a:p>
          <a:p>
            <a:pPr lvl="1"/>
            <a:r>
              <a:rPr lang="en-US" sz="1400" dirty="0"/>
              <a:t>Day 1 is a Sales to Delivery Transition workshop involving the Pega and Partner services and sales teams</a:t>
            </a:r>
          </a:p>
          <a:p>
            <a:pPr lvl="1"/>
            <a:r>
              <a:rPr lang="en-US" sz="1400" dirty="0"/>
              <a:t>Day 2 involves the whole team, who come together to kick-off the project, align the vision and prepare for the Design Sprint and project setup</a:t>
            </a:r>
          </a:p>
          <a:p>
            <a:pPr lvl="1"/>
            <a:r>
              <a:rPr lang="en-US" sz="1400" dirty="0"/>
              <a:t>On Day 3 the team splits up; the Design Sprint Team start the first of 5 Sprint days while the Delivery Team focus on separate sessions and necessary project setup tasks e.g. CI/CD pipeline</a:t>
            </a:r>
          </a:p>
          <a:p>
            <a:pPr lvl="1"/>
            <a:r>
              <a:rPr lang="en-US" sz="1400" dirty="0"/>
              <a:t>On Day 8 the teams come back together and the Design Team playback the Sprint outcomes to the wider audience. The Delivery Team then review the remaining agenda and plan based on these findings and update the Case Type Backlog as appropriate</a:t>
            </a:r>
          </a:p>
          <a:p>
            <a:pPr lvl="1"/>
            <a:r>
              <a:rPr lang="en-US" sz="1400" dirty="0"/>
              <a:t>Day 9 to Day 15 involve DCO workshops, the creation of detailed user stories and detailed sizing / planning</a:t>
            </a:r>
          </a:p>
          <a:p>
            <a:r>
              <a:rPr lang="en-US" sz="1400" dirty="0"/>
              <a:t>Sufficient time needs to be allocated for any Design Sprint pre-work. Before the Design Sprint starts, the project team must arrive at a </a:t>
            </a:r>
            <a:r>
              <a:rPr lang="en-US" sz="1400" b="1" dirty="0"/>
              <a:t>clear idea of the problem that needs to be solved</a:t>
            </a:r>
            <a:endParaRPr lang="en-US" sz="1400" dirty="0"/>
          </a:p>
          <a:p>
            <a:r>
              <a:rPr lang="en-US" sz="1400" dirty="0"/>
              <a:t>We recommend that the Design Sprint Team do not attend the Technical Architecture session on day 2 so that it does not inhibit or influence creative ideas during the Sprint </a:t>
            </a:r>
          </a:p>
          <a:p>
            <a:pPr marL="0" indent="0">
              <a:buNone/>
            </a:pPr>
            <a:endParaRPr lang="en-US" dirty="0"/>
          </a:p>
        </p:txBody>
      </p:sp>
      <p:sp>
        <p:nvSpPr>
          <p:cNvPr id="2" name="Title 1">
            <a:extLst>
              <a:ext uri="{FF2B5EF4-FFF2-40B4-BE49-F238E27FC236}">
                <a16:creationId xmlns:a16="http://schemas.microsoft.com/office/drawing/2014/main" id="{14EAE431-F79E-4FF9-B407-828D5DFD176F}"/>
              </a:ext>
            </a:extLst>
          </p:cNvPr>
          <p:cNvSpPr>
            <a:spLocks noGrp="1"/>
          </p:cNvSpPr>
          <p:nvPr>
            <p:ph type="title"/>
          </p:nvPr>
        </p:nvSpPr>
        <p:spPr/>
        <p:txBody>
          <a:bodyPr/>
          <a:lstStyle/>
          <a:p>
            <a:r>
              <a:rPr lang="en-US" dirty="0"/>
              <a:t>Prepare Agenda</a:t>
            </a:r>
          </a:p>
        </p:txBody>
      </p:sp>
      <p:sp>
        <p:nvSpPr>
          <p:cNvPr id="4" name="Subtitle 3">
            <a:extLst>
              <a:ext uri="{FF2B5EF4-FFF2-40B4-BE49-F238E27FC236}">
                <a16:creationId xmlns:a16="http://schemas.microsoft.com/office/drawing/2014/main" id="{44428489-B7E6-4D8B-9312-1CEA9F3807D2}"/>
              </a:ext>
            </a:extLst>
          </p:cNvPr>
          <p:cNvSpPr>
            <a:spLocks noGrp="1"/>
          </p:cNvSpPr>
          <p:nvPr>
            <p:ph type="subTitle" idx="13"/>
          </p:nvPr>
        </p:nvSpPr>
        <p:spPr/>
        <p:txBody>
          <a:bodyPr/>
          <a:lstStyle/>
          <a:p>
            <a:r>
              <a:rPr lang="en-US" dirty="0"/>
              <a:t>Best Practices</a:t>
            </a:r>
          </a:p>
        </p:txBody>
      </p:sp>
    </p:spTree>
    <p:extLst>
      <p:ext uri="{BB962C8B-B14F-4D97-AF65-F5344CB8AC3E}">
        <p14:creationId xmlns:p14="http://schemas.microsoft.com/office/powerpoint/2010/main" val="35504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85A50-65B0-4167-AC64-B2C811AB1D4B}"/>
              </a:ext>
            </a:extLst>
          </p:cNvPr>
          <p:cNvSpPr>
            <a:spLocks noGrp="1"/>
          </p:cNvSpPr>
          <p:nvPr>
            <p:ph idx="1"/>
          </p:nvPr>
        </p:nvSpPr>
        <p:spPr>
          <a:xfrm>
            <a:off x="365125" y="1098550"/>
            <a:ext cx="8239323" cy="3563938"/>
          </a:xfrm>
        </p:spPr>
        <p:txBody>
          <a:bodyPr>
            <a:normAutofit/>
          </a:bodyPr>
          <a:lstStyle/>
          <a:p>
            <a:pPr marL="0" indent="0">
              <a:buNone/>
            </a:pPr>
            <a:r>
              <a:rPr lang="en-US" b="1" dirty="0"/>
              <a:t>Every situation is different, so what happens when my project is different? Here are some examples:</a:t>
            </a:r>
          </a:p>
          <a:p>
            <a:r>
              <a:rPr lang="en-US" dirty="0">
                <a:solidFill>
                  <a:schemeClr val="accent3"/>
                </a:solidFill>
              </a:rPr>
              <a:t>The client are insisting that they do not need a Prepare phase or want a dramatically reduced Prepare phase</a:t>
            </a:r>
          </a:p>
          <a:p>
            <a:pPr lvl="1"/>
            <a:r>
              <a:rPr lang="en-US" dirty="0"/>
              <a:t>DCO is an accelerator, so if the client are willing to start DCO then embrace that, although its important to ensure the vision is clearly understood</a:t>
            </a:r>
          </a:p>
          <a:p>
            <a:pPr lvl="1"/>
            <a:r>
              <a:rPr lang="en-US" dirty="0"/>
              <a:t>If you feel that the client does not have a mature enough delivery approach to start configuration with only a limited Prepare phase, then work with them to convince them of the risks of not conducting Prepare. Use the Readiness Assessment and Delivery Checklist artefacts to help determine the ability to start configuration</a:t>
            </a:r>
          </a:p>
          <a:p>
            <a:pPr lvl="1"/>
            <a:r>
              <a:rPr lang="en-US" dirty="0"/>
              <a:t>Remember: Field evidence provides a direct correlation between having conducted a successful Prepare phase and a successful implementation</a:t>
            </a:r>
          </a:p>
          <a:p>
            <a:r>
              <a:rPr lang="en-US" dirty="0">
                <a:solidFill>
                  <a:schemeClr val="accent3"/>
                </a:solidFill>
              </a:rPr>
              <a:t>The teams have not had enough time to pre-read material before Prepare</a:t>
            </a:r>
            <a:r>
              <a:rPr lang="en-US" dirty="0"/>
              <a:t> e.g. the Pega LSA needs to refresh knowledge of a strategic application for v8.x</a:t>
            </a:r>
          </a:p>
          <a:p>
            <a:pPr lvl="1"/>
            <a:r>
              <a:rPr lang="en-US" dirty="0"/>
              <a:t>All team members need to be given the opportunity to get ready for the Prepare phase. If this cannot be arranged in advance, time needs to be factored into the Prepare agenda. This is a pre-requisite for Prepare</a:t>
            </a:r>
          </a:p>
          <a:p>
            <a:endParaRPr lang="en-US" dirty="0"/>
          </a:p>
          <a:p>
            <a:endParaRPr lang="en-US" dirty="0"/>
          </a:p>
          <a:p>
            <a:endParaRPr lang="en-US" dirty="0"/>
          </a:p>
        </p:txBody>
      </p:sp>
      <p:sp>
        <p:nvSpPr>
          <p:cNvPr id="2" name="Title 1">
            <a:extLst>
              <a:ext uri="{FF2B5EF4-FFF2-40B4-BE49-F238E27FC236}">
                <a16:creationId xmlns:a16="http://schemas.microsoft.com/office/drawing/2014/main" id="{14EAE431-F79E-4FF9-B407-828D5DFD176F}"/>
              </a:ext>
            </a:extLst>
          </p:cNvPr>
          <p:cNvSpPr>
            <a:spLocks noGrp="1"/>
          </p:cNvSpPr>
          <p:nvPr>
            <p:ph type="title"/>
          </p:nvPr>
        </p:nvSpPr>
        <p:spPr/>
        <p:txBody>
          <a:bodyPr/>
          <a:lstStyle/>
          <a:p>
            <a:r>
              <a:rPr lang="en-US" dirty="0"/>
              <a:t>Variations to best practice</a:t>
            </a:r>
          </a:p>
        </p:txBody>
      </p:sp>
    </p:spTree>
    <p:extLst>
      <p:ext uri="{BB962C8B-B14F-4D97-AF65-F5344CB8AC3E}">
        <p14:creationId xmlns:p14="http://schemas.microsoft.com/office/powerpoint/2010/main" val="396809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E431-F79E-4FF9-B407-828D5DFD176F}"/>
              </a:ext>
            </a:extLst>
          </p:cNvPr>
          <p:cNvSpPr>
            <a:spLocks noGrp="1"/>
          </p:cNvSpPr>
          <p:nvPr>
            <p:ph type="title"/>
          </p:nvPr>
        </p:nvSpPr>
        <p:spPr>
          <a:xfrm>
            <a:off x="365125" y="365760"/>
            <a:ext cx="8413750" cy="338327"/>
          </a:xfrm>
        </p:spPr>
        <p:txBody>
          <a:bodyPr anchor="t">
            <a:normAutofit/>
          </a:bodyPr>
          <a:lstStyle/>
          <a:p>
            <a:r>
              <a:rPr lang="en-US" dirty="0"/>
              <a:t>Objectives</a:t>
            </a:r>
          </a:p>
        </p:txBody>
      </p:sp>
      <p:graphicFrame>
        <p:nvGraphicFramePr>
          <p:cNvPr id="14" name="Content Placeholder 5">
            <a:extLst>
              <a:ext uri="{FF2B5EF4-FFF2-40B4-BE49-F238E27FC236}">
                <a16:creationId xmlns:a16="http://schemas.microsoft.com/office/drawing/2014/main" id="{5D4361C6-6C5F-4456-8F55-B5942A55E12D}"/>
              </a:ext>
            </a:extLst>
          </p:cNvPr>
          <p:cNvGraphicFramePr>
            <a:graphicFrameLocks noGrp="1"/>
          </p:cNvGraphicFramePr>
          <p:nvPr>
            <p:ph idx="1"/>
            <p:extLst>
              <p:ext uri="{D42A27DB-BD31-4B8C-83A1-F6EECF244321}">
                <p14:modId xmlns:p14="http://schemas.microsoft.com/office/powerpoint/2010/main" val="2970588192"/>
              </p:ext>
            </p:extLst>
          </p:nvPr>
        </p:nvGraphicFramePr>
        <p:xfrm>
          <a:off x="308611" y="740665"/>
          <a:ext cx="8354291" cy="377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034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4983E-BD72-A540-AD19-137A1341DE61}"/>
              </a:ext>
            </a:extLst>
          </p:cNvPr>
          <p:cNvSpPr>
            <a:spLocks noGrp="1"/>
          </p:cNvSpPr>
          <p:nvPr>
            <p:ph type="title"/>
          </p:nvPr>
        </p:nvSpPr>
        <p:spPr>
          <a:xfrm>
            <a:off x="233043" y="174171"/>
            <a:ext cx="8413750" cy="685800"/>
          </a:xfrm>
        </p:spPr>
        <p:txBody>
          <a:bodyPr/>
          <a:lstStyle/>
          <a:p>
            <a:r>
              <a:rPr lang="en-US" dirty="0"/>
              <a:t>Recap: Typical Pega Express Timeline</a:t>
            </a:r>
          </a:p>
        </p:txBody>
      </p:sp>
      <p:sp>
        <p:nvSpPr>
          <p:cNvPr id="31" name="Pentagon 36">
            <a:extLst>
              <a:ext uri="{FF2B5EF4-FFF2-40B4-BE49-F238E27FC236}">
                <a16:creationId xmlns:a16="http://schemas.microsoft.com/office/drawing/2014/main" id="{6D2005FB-34C9-4D26-8895-176035685B7A}"/>
              </a:ext>
            </a:extLst>
          </p:cNvPr>
          <p:cNvSpPr/>
          <p:nvPr/>
        </p:nvSpPr>
        <p:spPr>
          <a:xfrm>
            <a:off x="5374249" y="1532431"/>
            <a:ext cx="977399" cy="393192"/>
          </a:xfrm>
          <a:prstGeom prst="homePlate">
            <a:avLst/>
          </a:prstGeom>
          <a:solidFill>
            <a:srgbClr val="EC5A28"/>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Sprint 4</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32" name="Pentagon 37">
            <a:extLst>
              <a:ext uri="{FF2B5EF4-FFF2-40B4-BE49-F238E27FC236}">
                <a16:creationId xmlns:a16="http://schemas.microsoft.com/office/drawing/2014/main" id="{82D6BC32-747C-4C40-9527-C7A584AAA193}"/>
              </a:ext>
            </a:extLst>
          </p:cNvPr>
          <p:cNvSpPr/>
          <p:nvPr/>
        </p:nvSpPr>
        <p:spPr>
          <a:xfrm>
            <a:off x="2270125" y="1547628"/>
            <a:ext cx="977399" cy="393192"/>
          </a:xfrm>
          <a:prstGeom prst="homePlate">
            <a:avLst/>
          </a:prstGeom>
          <a:solidFill>
            <a:schemeClr val="accent4"/>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Sprint 1</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Pentagon 38">
            <a:extLst>
              <a:ext uri="{FF2B5EF4-FFF2-40B4-BE49-F238E27FC236}">
                <a16:creationId xmlns:a16="http://schemas.microsoft.com/office/drawing/2014/main" id="{65B3F526-9512-4EA7-A63F-E978C9D372AE}"/>
              </a:ext>
            </a:extLst>
          </p:cNvPr>
          <p:cNvSpPr/>
          <p:nvPr/>
        </p:nvSpPr>
        <p:spPr>
          <a:xfrm>
            <a:off x="1232400" y="1547628"/>
            <a:ext cx="977400" cy="393192"/>
          </a:xfrm>
          <a:prstGeom prst="homePlate">
            <a:avLst/>
          </a:prstGeom>
          <a:solidFill>
            <a:srgbClr val="00A6A7"/>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Prepare</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Pentagon 37">
            <a:extLst>
              <a:ext uri="{FF2B5EF4-FFF2-40B4-BE49-F238E27FC236}">
                <a16:creationId xmlns:a16="http://schemas.microsoft.com/office/drawing/2014/main" id="{724B7D86-1ECB-4FE5-B0ED-45DBE9583A80}"/>
              </a:ext>
            </a:extLst>
          </p:cNvPr>
          <p:cNvSpPr/>
          <p:nvPr/>
        </p:nvSpPr>
        <p:spPr>
          <a:xfrm>
            <a:off x="3273146" y="1550550"/>
            <a:ext cx="977399" cy="393192"/>
          </a:xfrm>
          <a:prstGeom prst="homePlate">
            <a:avLst/>
          </a:prstGeom>
          <a:solidFill>
            <a:schemeClr val="accent4"/>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Sprint 2</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Pentagon 37">
            <a:extLst>
              <a:ext uri="{FF2B5EF4-FFF2-40B4-BE49-F238E27FC236}">
                <a16:creationId xmlns:a16="http://schemas.microsoft.com/office/drawing/2014/main" id="{9552E34F-788D-4A81-AD92-6A7F3E409630}"/>
              </a:ext>
            </a:extLst>
          </p:cNvPr>
          <p:cNvSpPr/>
          <p:nvPr/>
        </p:nvSpPr>
        <p:spPr>
          <a:xfrm>
            <a:off x="6539830" y="1529191"/>
            <a:ext cx="977399" cy="393192"/>
          </a:xfrm>
          <a:prstGeom prst="homePlate">
            <a:avLst/>
          </a:prstGeom>
          <a:solidFill>
            <a:schemeClr val="accent4"/>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Sprint 5</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6" name="Pentagon 37">
            <a:extLst>
              <a:ext uri="{FF2B5EF4-FFF2-40B4-BE49-F238E27FC236}">
                <a16:creationId xmlns:a16="http://schemas.microsoft.com/office/drawing/2014/main" id="{5F1BE5C6-58CB-4DCE-8FA9-3F0E7A63E18D}"/>
              </a:ext>
            </a:extLst>
          </p:cNvPr>
          <p:cNvSpPr/>
          <p:nvPr/>
        </p:nvSpPr>
        <p:spPr>
          <a:xfrm>
            <a:off x="7526698" y="1529191"/>
            <a:ext cx="977399" cy="393192"/>
          </a:xfrm>
          <a:prstGeom prst="homePlate">
            <a:avLst/>
          </a:prstGeom>
          <a:solidFill>
            <a:schemeClr val="accent4"/>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Sprint 6</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E22C9D44-3984-4609-B13C-02F05F398C4A}"/>
              </a:ext>
            </a:extLst>
          </p:cNvPr>
          <p:cNvCxnSpPr>
            <a:cxnSpLocks/>
          </p:cNvCxnSpPr>
          <p:nvPr/>
        </p:nvCxnSpPr>
        <p:spPr>
          <a:xfrm flipV="1">
            <a:off x="1212229" y="1328772"/>
            <a:ext cx="838200" cy="1068"/>
          </a:xfrm>
          <a:prstGeom prst="line">
            <a:avLst/>
          </a:prstGeom>
          <a:ln w="12700" cap="sq">
            <a:solidFill>
              <a:schemeClr val="tx1"/>
            </a:solidFill>
          </a:ln>
        </p:spPr>
        <p:style>
          <a:lnRef idx="1">
            <a:schemeClr val="dk1"/>
          </a:lnRef>
          <a:fillRef idx="0">
            <a:schemeClr val="dk1"/>
          </a:fillRef>
          <a:effectRef idx="0">
            <a:schemeClr val="dk1"/>
          </a:effectRef>
          <a:fontRef idx="minor">
            <a:schemeClr val="lt1"/>
          </a:fontRef>
        </p:style>
      </p:cxnSp>
      <p:sp>
        <p:nvSpPr>
          <p:cNvPr id="19" name="Rounded Rectangle 42">
            <a:extLst>
              <a:ext uri="{FF2B5EF4-FFF2-40B4-BE49-F238E27FC236}">
                <a16:creationId xmlns:a16="http://schemas.microsoft.com/office/drawing/2014/main" id="{2DFD63DF-F387-46BD-95E5-67D609320856}"/>
              </a:ext>
            </a:extLst>
          </p:cNvPr>
          <p:cNvSpPr/>
          <p:nvPr/>
        </p:nvSpPr>
        <p:spPr>
          <a:xfrm>
            <a:off x="1232400" y="1036754"/>
            <a:ext cx="719071" cy="334862"/>
          </a:xfrm>
          <a:prstGeom prst="roundRect">
            <a:avLst>
              <a:gd name="adj" fmla="val 0"/>
            </a:avLst>
          </a:prstGeom>
          <a:noFill/>
          <a:ln w="3175">
            <a:noFill/>
          </a:ln>
        </p:spPr>
        <p:style>
          <a:lnRef idx="0">
            <a:schemeClr val="dk1"/>
          </a:lnRef>
          <a:fillRef idx="1">
            <a:schemeClr val="dk1"/>
          </a:fillRef>
          <a:effectRef idx="0">
            <a:schemeClr val="dk1"/>
          </a:effectRef>
          <a:fontRef idx="minor">
            <a:schemeClr val="lt1"/>
          </a:fontRef>
        </p:style>
        <p:txBody>
          <a:bodyPr lIns="36000" tIns="36000" rIns="36000" bIns="36000" rtlCol="0" anchor="t">
            <a:normAutofit fontScale="92500"/>
          </a:bodyPr>
          <a:lstStyle/>
          <a:p>
            <a:pPr marL="0" marR="0" lvl="0" indent="0" algn="l" defTabSz="779252" rtl="0" eaLnBrk="1" fontAlgn="auto" latinLnBrk="0" hangingPunct="1">
              <a:lnSpc>
                <a:spcPct val="110000"/>
              </a:lnSpc>
              <a:spcBef>
                <a:spcPts val="0"/>
              </a:spcBef>
              <a:spcAft>
                <a:spcPts val="2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1 to 2 weeks</a:t>
            </a:r>
          </a:p>
          <a:p>
            <a:pPr marL="0" marR="0" lvl="0" indent="0" algn="l" defTabSz="779252" rtl="0" eaLnBrk="1" fontAlgn="auto" latinLnBrk="0" hangingPunct="1">
              <a:lnSpc>
                <a:spcPct val="110000"/>
              </a:lnSpc>
              <a:spcBef>
                <a:spcPts val="0"/>
              </a:spcBef>
              <a:spcAft>
                <a:spcPts val="200"/>
              </a:spcAft>
              <a:buClrTx/>
              <a:buSzTx/>
              <a:buFontTx/>
              <a:buNone/>
              <a:tabLst/>
              <a:defRPr/>
            </a:pPr>
            <a:endParaRPr kumimoji="0" lang="en-GB" sz="1000" b="0" i="0" u="none" strike="noStrike" kern="1200" cap="none" spc="0" normalizeH="0" baseline="0" noProof="0" dirty="0">
              <a:ln>
                <a:noFill/>
              </a:ln>
              <a:solidFill>
                <a:srgbClr val="9E9FA1">
                  <a:lumMod val="5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Rounded Rectangle 42">
            <a:extLst>
              <a:ext uri="{FF2B5EF4-FFF2-40B4-BE49-F238E27FC236}">
                <a16:creationId xmlns:a16="http://schemas.microsoft.com/office/drawing/2014/main" id="{16D222EA-A13B-4BB5-A301-6FB29B4B0881}"/>
              </a:ext>
            </a:extLst>
          </p:cNvPr>
          <p:cNvSpPr/>
          <p:nvPr/>
        </p:nvSpPr>
        <p:spPr>
          <a:xfrm>
            <a:off x="3440692" y="1016484"/>
            <a:ext cx="731371" cy="368144"/>
          </a:xfrm>
          <a:prstGeom prst="roundRect">
            <a:avLst>
              <a:gd name="adj" fmla="val 0"/>
            </a:avLst>
          </a:prstGeom>
          <a:noFill/>
          <a:ln w="3175">
            <a:noFill/>
          </a:ln>
        </p:spPr>
        <p:style>
          <a:lnRef idx="0">
            <a:schemeClr val="dk1"/>
          </a:lnRef>
          <a:fillRef idx="1">
            <a:schemeClr val="dk1"/>
          </a:fillRef>
          <a:effectRef idx="0">
            <a:schemeClr val="dk1"/>
          </a:effectRef>
          <a:fontRef idx="minor">
            <a:schemeClr val="lt1"/>
          </a:fontRef>
        </p:style>
        <p:txBody>
          <a:bodyPr lIns="36000" tIns="36000" rIns="36000" bIns="36000" rtlCol="0" anchor="t">
            <a:normAutofit/>
          </a:bodyPr>
          <a:lstStyle/>
          <a:p>
            <a:pPr marL="0" marR="0" lvl="0" indent="0" algn="l" defTabSz="779252" rtl="0" eaLnBrk="1" fontAlgn="auto" latinLnBrk="0" hangingPunct="1">
              <a:lnSpc>
                <a:spcPct val="110000"/>
              </a:lnSpc>
              <a:spcBef>
                <a:spcPts val="0"/>
              </a:spcBef>
              <a:spcAft>
                <a:spcPts val="2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6 weeks</a:t>
            </a:r>
          </a:p>
          <a:p>
            <a:pPr marL="0" marR="0" lvl="0" indent="0" algn="l" defTabSz="779252" rtl="0" eaLnBrk="1" fontAlgn="auto" latinLnBrk="0" hangingPunct="1">
              <a:lnSpc>
                <a:spcPct val="110000"/>
              </a:lnSpc>
              <a:spcBef>
                <a:spcPts val="0"/>
              </a:spcBef>
              <a:spcAft>
                <a:spcPts val="20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Pentagon 37">
            <a:extLst>
              <a:ext uri="{FF2B5EF4-FFF2-40B4-BE49-F238E27FC236}">
                <a16:creationId xmlns:a16="http://schemas.microsoft.com/office/drawing/2014/main" id="{266708E5-15A4-43DE-9236-66C7D7F0A01C}"/>
              </a:ext>
            </a:extLst>
          </p:cNvPr>
          <p:cNvSpPr/>
          <p:nvPr/>
        </p:nvSpPr>
        <p:spPr>
          <a:xfrm>
            <a:off x="8685179" y="1687784"/>
            <a:ext cx="375441" cy="225045"/>
          </a:xfrm>
          <a:prstGeom prst="homePlate">
            <a:avLst/>
          </a:prstGeom>
          <a:solidFill>
            <a:schemeClr val="accent4"/>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FFFFFF"/>
                </a:solidFill>
                <a:effectLst/>
                <a:uLnTx/>
                <a:uFillTx/>
                <a:latin typeface="Arial"/>
                <a:ea typeface="+mn-ea"/>
                <a:cs typeface="+mn-cs"/>
              </a:rPr>
              <a:t>n</a:t>
            </a:r>
          </a:p>
        </p:txBody>
      </p:sp>
      <p:cxnSp>
        <p:nvCxnSpPr>
          <p:cNvPr id="25" name="Straight Connector 24">
            <a:extLst>
              <a:ext uri="{FF2B5EF4-FFF2-40B4-BE49-F238E27FC236}">
                <a16:creationId xmlns:a16="http://schemas.microsoft.com/office/drawing/2014/main" id="{28ACD3D6-657E-4B88-8DB5-C003CB547F76}"/>
              </a:ext>
            </a:extLst>
          </p:cNvPr>
          <p:cNvCxnSpPr>
            <a:cxnSpLocks/>
          </p:cNvCxnSpPr>
          <p:nvPr/>
        </p:nvCxnSpPr>
        <p:spPr>
          <a:xfrm>
            <a:off x="6561363" y="1328648"/>
            <a:ext cx="1799592" cy="7433"/>
          </a:xfrm>
          <a:prstGeom prst="line">
            <a:avLst/>
          </a:prstGeom>
          <a:ln w="12700" cap="sq">
            <a:solidFill>
              <a:schemeClr val="tx1"/>
            </a:solidFill>
          </a:ln>
        </p:spPr>
        <p:style>
          <a:lnRef idx="1">
            <a:schemeClr val="dk1"/>
          </a:lnRef>
          <a:fillRef idx="0">
            <a:schemeClr val="dk1"/>
          </a:fillRef>
          <a:effectRef idx="0">
            <a:schemeClr val="dk1"/>
          </a:effectRef>
          <a:fontRef idx="minor">
            <a:schemeClr val="lt1"/>
          </a:fontRef>
        </p:style>
      </p:cxnSp>
      <p:sp>
        <p:nvSpPr>
          <p:cNvPr id="26" name="Rounded Rectangle 42">
            <a:extLst>
              <a:ext uri="{FF2B5EF4-FFF2-40B4-BE49-F238E27FC236}">
                <a16:creationId xmlns:a16="http://schemas.microsoft.com/office/drawing/2014/main" id="{CD41F360-6AE6-4390-995F-A90EE702DAC3}"/>
              </a:ext>
            </a:extLst>
          </p:cNvPr>
          <p:cNvSpPr/>
          <p:nvPr/>
        </p:nvSpPr>
        <p:spPr>
          <a:xfrm>
            <a:off x="7214282" y="998470"/>
            <a:ext cx="677181" cy="370890"/>
          </a:xfrm>
          <a:prstGeom prst="roundRect">
            <a:avLst>
              <a:gd name="adj" fmla="val 0"/>
            </a:avLst>
          </a:prstGeom>
          <a:noFill/>
          <a:ln w="3175">
            <a:noFill/>
          </a:ln>
        </p:spPr>
        <p:style>
          <a:lnRef idx="0">
            <a:schemeClr val="dk1"/>
          </a:lnRef>
          <a:fillRef idx="1">
            <a:schemeClr val="dk1"/>
          </a:fillRef>
          <a:effectRef idx="0">
            <a:schemeClr val="dk1"/>
          </a:effectRef>
          <a:fontRef idx="minor">
            <a:schemeClr val="lt1"/>
          </a:fontRef>
        </p:style>
        <p:txBody>
          <a:bodyPr lIns="36000" tIns="36000" rIns="36000" bIns="36000" rtlCol="0" anchor="t">
            <a:normAutofit/>
          </a:bodyPr>
          <a:lstStyle/>
          <a:p>
            <a:pPr marL="0" marR="0" lvl="0" indent="0" algn="l" defTabSz="779252" rtl="0" eaLnBrk="1" fontAlgn="auto" latinLnBrk="0" hangingPunct="1">
              <a:lnSpc>
                <a:spcPct val="110000"/>
              </a:lnSpc>
              <a:spcBef>
                <a:spcPts val="0"/>
              </a:spcBef>
              <a:spcAft>
                <a:spcPts val="2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4 weeks</a:t>
            </a:r>
          </a:p>
          <a:p>
            <a:pPr marL="0" marR="0" lvl="0" indent="0" algn="l" defTabSz="779252" rtl="0" eaLnBrk="1" fontAlgn="auto" latinLnBrk="0" hangingPunct="1">
              <a:lnSpc>
                <a:spcPct val="110000"/>
              </a:lnSpc>
              <a:spcBef>
                <a:spcPts val="0"/>
              </a:spcBef>
              <a:spcAft>
                <a:spcPts val="20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9" name="Straight Connector 28">
            <a:extLst>
              <a:ext uri="{FF2B5EF4-FFF2-40B4-BE49-F238E27FC236}">
                <a16:creationId xmlns:a16="http://schemas.microsoft.com/office/drawing/2014/main" id="{AAF6B68B-5FFA-4E6A-93A5-8ACCEB110CCA}"/>
              </a:ext>
            </a:extLst>
          </p:cNvPr>
          <p:cNvCxnSpPr>
            <a:cxnSpLocks/>
          </p:cNvCxnSpPr>
          <p:nvPr/>
        </p:nvCxnSpPr>
        <p:spPr>
          <a:xfrm flipV="1">
            <a:off x="2286132" y="1328772"/>
            <a:ext cx="2785186" cy="1068"/>
          </a:xfrm>
          <a:prstGeom prst="line">
            <a:avLst/>
          </a:prstGeom>
          <a:ln w="12700" cap="sq">
            <a:solidFill>
              <a:schemeClr val="tx1"/>
            </a:solidFill>
          </a:ln>
        </p:spPr>
        <p:style>
          <a:lnRef idx="1">
            <a:schemeClr val="dk1"/>
          </a:lnRef>
          <a:fillRef idx="0">
            <a:schemeClr val="dk1"/>
          </a:fillRef>
          <a:effectRef idx="0">
            <a:schemeClr val="dk1"/>
          </a:effectRef>
          <a:fontRef idx="minor">
            <a:schemeClr val="lt1"/>
          </a:fontRef>
        </p:style>
      </p:cxnSp>
      <p:cxnSp>
        <p:nvCxnSpPr>
          <p:cNvPr id="30" name="Straight Connector 29">
            <a:extLst>
              <a:ext uri="{FF2B5EF4-FFF2-40B4-BE49-F238E27FC236}">
                <a16:creationId xmlns:a16="http://schemas.microsoft.com/office/drawing/2014/main" id="{46DF0CAE-15F4-4521-AA00-50EEF4456EDE}"/>
              </a:ext>
            </a:extLst>
          </p:cNvPr>
          <p:cNvCxnSpPr>
            <a:cxnSpLocks/>
          </p:cNvCxnSpPr>
          <p:nvPr/>
        </p:nvCxnSpPr>
        <p:spPr>
          <a:xfrm flipV="1">
            <a:off x="5400112" y="1345910"/>
            <a:ext cx="838200" cy="1068"/>
          </a:xfrm>
          <a:prstGeom prst="line">
            <a:avLst/>
          </a:prstGeom>
          <a:ln w="12700" cap="sq">
            <a:solidFill>
              <a:schemeClr val="tx1"/>
            </a:solidFill>
          </a:ln>
        </p:spPr>
        <p:style>
          <a:lnRef idx="1">
            <a:schemeClr val="dk1"/>
          </a:lnRef>
          <a:fillRef idx="0">
            <a:schemeClr val="dk1"/>
          </a:fillRef>
          <a:effectRef idx="0">
            <a:schemeClr val="dk1"/>
          </a:effectRef>
          <a:fontRef idx="minor">
            <a:schemeClr val="lt1"/>
          </a:fontRef>
        </p:style>
      </p:cxnSp>
      <p:cxnSp>
        <p:nvCxnSpPr>
          <p:cNvPr id="39" name="Straight Connector 38">
            <a:extLst>
              <a:ext uri="{FF2B5EF4-FFF2-40B4-BE49-F238E27FC236}">
                <a16:creationId xmlns:a16="http://schemas.microsoft.com/office/drawing/2014/main" id="{C6BE5C93-3F90-41D8-AA5A-0244EB96C120}"/>
              </a:ext>
            </a:extLst>
          </p:cNvPr>
          <p:cNvCxnSpPr>
            <a:cxnSpLocks/>
          </p:cNvCxnSpPr>
          <p:nvPr/>
        </p:nvCxnSpPr>
        <p:spPr>
          <a:xfrm>
            <a:off x="6461125" y="893233"/>
            <a:ext cx="0" cy="1099284"/>
          </a:xfrm>
          <a:prstGeom prst="line">
            <a:avLst/>
          </a:prstGeom>
          <a:ln w="22225" cap="sq">
            <a:solidFill>
              <a:srgbClr val="F1835E"/>
            </a:solidFill>
            <a:prstDash val="dash"/>
          </a:ln>
        </p:spPr>
        <p:style>
          <a:lnRef idx="1">
            <a:schemeClr val="dk1"/>
          </a:lnRef>
          <a:fillRef idx="0">
            <a:schemeClr val="dk1"/>
          </a:fillRef>
          <a:effectRef idx="0">
            <a:schemeClr val="dk1"/>
          </a:effectRef>
          <a:fontRef idx="minor">
            <a:schemeClr val="lt1"/>
          </a:fontRef>
        </p:style>
      </p:cxnSp>
      <p:sp>
        <p:nvSpPr>
          <p:cNvPr id="41" name="Rounded Rectangle 42">
            <a:extLst>
              <a:ext uri="{FF2B5EF4-FFF2-40B4-BE49-F238E27FC236}">
                <a16:creationId xmlns:a16="http://schemas.microsoft.com/office/drawing/2014/main" id="{A4BF50A5-189D-4656-9E10-E3A9DE67FBF9}"/>
              </a:ext>
            </a:extLst>
          </p:cNvPr>
          <p:cNvSpPr/>
          <p:nvPr/>
        </p:nvSpPr>
        <p:spPr>
          <a:xfrm>
            <a:off x="5760073" y="655773"/>
            <a:ext cx="1448181" cy="368145"/>
          </a:xfrm>
          <a:prstGeom prst="roundRect">
            <a:avLst>
              <a:gd name="adj" fmla="val 0"/>
            </a:avLst>
          </a:prstGeom>
          <a:noFill/>
          <a:ln w="3175">
            <a:noFill/>
          </a:ln>
        </p:spPr>
        <p:style>
          <a:lnRef idx="0">
            <a:schemeClr val="dk1"/>
          </a:lnRef>
          <a:fillRef idx="1">
            <a:schemeClr val="dk1"/>
          </a:fillRef>
          <a:effectRef idx="0">
            <a:schemeClr val="dk1"/>
          </a:effectRef>
          <a:fontRef idx="minor">
            <a:schemeClr val="lt1"/>
          </a:fontRef>
        </p:style>
        <p:txBody>
          <a:bodyPr lIns="36000" tIns="36000" rIns="36000" bIns="36000" rtlCol="0" anchor="t">
            <a:normAutofit fontScale="85000" lnSpcReduction="10000"/>
          </a:bodyPr>
          <a:lstStyle/>
          <a:p>
            <a:pPr marL="0" marR="0" lvl="0" indent="0" algn="l" defTabSz="779252" rtl="0" eaLnBrk="1" fontAlgn="auto" latinLnBrk="0" hangingPunct="1">
              <a:lnSpc>
                <a:spcPct val="110000"/>
              </a:lnSpc>
              <a:spcBef>
                <a:spcPts val="0"/>
              </a:spcBef>
              <a:spcAft>
                <a:spcPts val="200"/>
              </a:spcAft>
              <a:buClrTx/>
              <a:buSzTx/>
              <a:buFontTx/>
              <a:buNone/>
              <a:tabLst/>
              <a:defRPr/>
            </a:pPr>
            <a:r>
              <a:rPr kumimoji="0" lang="en-GB" sz="1100" b="1" i="0" u="none" strike="noStrike" kern="1200" cap="none" spc="0" normalizeH="0" baseline="0" noProof="0" dirty="0">
                <a:ln>
                  <a:noFill/>
                </a:ln>
                <a:solidFill>
                  <a:srgbClr val="EC5A2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Release 1 (MLP1)  Go Live</a:t>
            </a:r>
          </a:p>
          <a:p>
            <a:pPr marL="0" marR="0" lvl="0" indent="0" algn="l" defTabSz="779252" rtl="0" eaLnBrk="1" fontAlgn="auto" latinLnBrk="0" hangingPunct="1">
              <a:lnSpc>
                <a:spcPct val="110000"/>
              </a:lnSpc>
              <a:spcBef>
                <a:spcPts val="0"/>
              </a:spcBef>
              <a:spcAft>
                <a:spcPts val="200"/>
              </a:spcAft>
              <a:buClrTx/>
              <a:buSzTx/>
              <a:buFontTx/>
              <a:buNone/>
              <a:tabLst/>
              <a:defRPr/>
            </a:pPr>
            <a:endParaRPr kumimoji="0" lang="en-GB" sz="900" b="0" i="0" u="none" strike="noStrike" kern="1200" cap="none" spc="0" normalizeH="0" baseline="0" noProof="0" dirty="0">
              <a:ln>
                <a:noFill/>
              </a:ln>
              <a:solidFill>
                <a:srgbClr val="9E9FA1">
                  <a:lumMod val="5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2" name="Straight Connector 41">
            <a:extLst>
              <a:ext uri="{FF2B5EF4-FFF2-40B4-BE49-F238E27FC236}">
                <a16:creationId xmlns:a16="http://schemas.microsoft.com/office/drawing/2014/main" id="{567B6E92-4702-4C24-97B9-23CB27F95F0C}"/>
              </a:ext>
            </a:extLst>
          </p:cNvPr>
          <p:cNvCxnSpPr>
            <a:cxnSpLocks/>
          </p:cNvCxnSpPr>
          <p:nvPr/>
        </p:nvCxnSpPr>
        <p:spPr>
          <a:xfrm>
            <a:off x="8542037" y="893233"/>
            <a:ext cx="0" cy="1019596"/>
          </a:xfrm>
          <a:prstGeom prst="line">
            <a:avLst/>
          </a:prstGeom>
          <a:ln w="22225" cap="sq">
            <a:solidFill>
              <a:srgbClr val="F1835E"/>
            </a:solidFill>
            <a:prstDash val="dash"/>
          </a:ln>
        </p:spPr>
        <p:style>
          <a:lnRef idx="1">
            <a:schemeClr val="dk1"/>
          </a:lnRef>
          <a:fillRef idx="0">
            <a:schemeClr val="dk1"/>
          </a:fillRef>
          <a:effectRef idx="0">
            <a:schemeClr val="dk1"/>
          </a:effectRef>
          <a:fontRef idx="minor">
            <a:schemeClr val="lt1"/>
          </a:fontRef>
        </p:style>
      </p:cxnSp>
      <p:sp>
        <p:nvSpPr>
          <p:cNvPr id="43" name="Rounded Rectangle 42">
            <a:extLst>
              <a:ext uri="{FF2B5EF4-FFF2-40B4-BE49-F238E27FC236}">
                <a16:creationId xmlns:a16="http://schemas.microsoft.com/office/drawing/2014/main" id="{DAA1A55C-CF6E-4D0D-8644-03713AB03077}"/>
              </a:ext>
            </a:extLst>
          </p:cNvPr>
          <p:cNvSpPr/>
          <p:nvPr/>
        </p:nvSpPr>
        <p:spPr>
          <a:xfrm>
            <a:off x="8030492" y="651541"/>
            <a:ext cx="1183866" cy="368145"/>
          </a:xfrm>
          <a:prstGeom prst="roundRect">
            <a:avLst>
              <a:gd name="adj" fmla="val 0"/>
            </a:avLst>
          </a:prstGeom>
          <a:noFill/>
          <a:ln w="3175">
            <a:noFill/>
          </a:ln>
        </p:spPr>
        <p:style>
          <a:lnRef idx="0">
            <a:schemeClr val="dk1"/>
          </a:lnRef>
          <a:fillRef idx="1">
            <a:schemeClr val="dk1"/>
          </a:fillRef>
          <a:effectRef idx="0">
            <a:schemeClr val="dk1"/>
          </a:effectRef>
          <a:fontRef idx="minor">
            <a:schemeClr val="lt1"/>
          </a:fontRef>
        </p:style>
        <p:txBody>
          <a:bodyPr lIns="36000" tIns="36000" rIns="36000" bIns="36000" rtlCol="0" anchor="t">
            <a:normAutofit/>
          </a:bodyPr>
          <a:lstStyle/>
          <a:p>
            <a:pPr marL="0" marR="0" lvl="0" indent="0" algn="l" defTabSz="779252" rtl="0" eaLnBrk="1" fontAlgn="auto" latinLnBrk="0" hangingPunct="1">
              <a:lnSpc>
                <a:spcPct val="110000"/>
              </a:lnSpc>
              <a:spcBef>
                <a:spcPts val="0"/>
              </a:spcBef>
              <a:spcAft>
                <a:spcPts val="200"/>
              </a:spcAft>
              <a:buClrTx/>
              <a:buSzTx/>
              <a:buFontTx/>
              <a:buNone/>
              <a:tabLst/>
              <a:defRPr/>
            </a:pPr>
            <a:r>
              <a:rPr kumimoji="0" lang="en-GB" sz="900" b="1" i="0" u="none" strike="noStrike" kern="1200" cap="none" spc="0" normalizeH="0" baseline="0" noProof="0" dirty="0">
                <a:ln>
                  <a:noFill/>
                </a:ln>
                <a:solidFill>
                  <a:srgbClr val="EC5A28"/>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MLP2 2 Go Live</a:t>
            </a:r>
          </a:p>
          <a:p>
            <a:pPr marL="0" marR="0" lvl="0" indent="0" algn="l" defTabSz="779252" rtl="0" eaLnBrk="1" fontAlgn="auto" latinLnBrk="0" hangingPunct="1">
              <a:lnSpc>
                <a:spcPct val="110000"/>
              </a:lnSpc>
              <a:spcBef>
                <a:spcPts val="0"/>
              </a:spcBef>
              <a:spcAft>
                <a:spcPts val="200"/>
              </a:spcAft>
              <a:buClrTx/>
              <a:buSzTx/>
              <a:buFontTx/>
              <a:buNone/>
              <a:tabLst/>
              <a:defRPr/>
            </a:pPr>
            <a:endParaRPr kumimoji="0" lang="en-GB" sz="900" b="0" i="0" u="none" strike="noStrike" kern="1200" cap="none" spc="0" normalizeH="0" baseline="0" noProof="0" dirty="0">
              <a:ln>
                <a:noFill/>
              </a:ln>
              <a:solidFill>
                <a:srgbClr val="9E9FA1">
                  <a:lumMod val="5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Pentagon 37">
            <a:extLst>
              <a:ext uri="{FF2B5EF4-FFF2-40B4-BE49-F238E27FC236}">
                <a16:creationId xmlns:a16="http://schemas.microsoft.com/office/drawing/2014/main" id="{94BC88DE-C14B-4BE4-B02B-3700BA25DB52}"/>
              </a:ext>
            </a:extLst>
          </p:cNvPr>
          <p:cNvSpPr/>
          <p:nvPr/>
        </p:nvSpPr>
        <p:spPr>
          <a:xfrm>
            <a:off x="4326081" y="1547547"/>
            <a:ext cx="977399" cy="393192"/>
          </a:xfrm>
          <a:prstGeom prst="homePlate">
            <a:avLst/>
          </a:prstGeom>
          <a:solidFill>
            <a:schemeClr val="accent4"/>
          </a:solidFill>
          <a:ln>
            <a:solidFill>
              <a:schemeClr val="bg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Sprint 3</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56BEF345-9116-4B4A-A913-CC726FFD6253}"/>
              </a:ext>
            </a:extLst>
          </p:cNvPr>
          <p:cNvSpPr/>
          <p:nvPr/>
        </p:nvSpPr>
        <p:spPr>
          <a:xfrm>
            <a:off x="5374249" y="2033300"/>
            <a:ext cx="741821" cy="191964"/>
          </a:xfrm>
          <a:prstGeom prst="rect">
            <a:avLst/>
          </a:prstGeom>
          <a:solidFill>
            <a:srgbClr val="EC5A27"/>
          </a:solidFill>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HARDENING</a:t>
            </a:r>
          </a:p>
        </p:txBody>
      </p:sp>
      <p:sp>
        <p:nvSpPr>
          <p:cNvPr id="28" name="Rounded Rectangle 42">
            <a:extLst>
              <a:ext uri="{FF2B5EF4-FFF2-40B4-BE49-F238E27FC236}">
                <a16:creationId xmlns:a16="http://schemas.microsoft.com/office/drawing/2014/main" id="{2EEFA164-B3D8-411B-90C9-12C09E5691E8}"/>
              </a:ext>
            </a:extLst>
          </p:cNvPr>
          <p:cNvSpPr/>
          <p:nvPr/>
        </p:nvSpPr>
        <p:spPr>
          <a:xfrm>
            <a:off x="5433137" y="1012129"/>
            <a:ext cx="731371" cy="368144"/>
          </a:xfrm>
          <a:prstGeom prst="roundRect">
            <a:avLst>
              <a:gd name="adj" fmla="val 0"/>
            </a:avLst>
          </a:prstGeom>
          <a:noFill/>
          <a:ln w="3175">
            <a:noFill/>
          </a:ln>
        </p:spPr>
        <p:style>
          <a:lnRef idx="0">
            <a:schemeClr val="dk1"/>
          </a:lnRef>
          <a:fillRef idx="1">
            <a:schemeClr val="dk1"/>
          </a:fillRef>
          <a:effectRef idx="0">
            <a:schemeClr val="dk1"/>
          </a:effectRef>
          <a:fontRef idx="minor">
            <a:schemeClr val="lt1"/>
          </a:fontRef>
        </p:style>
        <p:txBody>
          <a:bodyPr lIns="36000" tIns="36000" rIns="36000" bIns="36000" rtlCol="0" anchor="t">
            <a:normAutofit fontScale="92500"/>
          </a:bodyPr>
          <a:lstStyle/>
          <a:p>
            <a:pPr marL="0" marR="0" lvl="0" indent="0" algn="l" defTabSz="779252" rtl="0" eaLnBrk="1" fontAlgn="auto" latinLnBrk="0" hangingPunct="1">
              <a:lnSpc>
                <a:spcPct val="110000"/>
              </a:lnSpc>
              <a:spcBef>
                <a:spcPts val="0"/>
              </a:spcBef>
              <a:spcAft>
                <a:spcPts val="2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1 to 2 weeks</a:t>
            </a:r>
          </a:p>
          <a:p>
            <a:pPr marL="0" marR="0" lvl="0" indent="0" algn="l" defTabSz="779252" rtl="0" eaLnBrk="1" fontAlgn="auto" latinLnBrk="0" hangingPunct="1">
              <a:lnSpc>
                <a:spcPct val="110000"/>
              </a:lnSpc>
              <a:spcBef>
                <a:spcPts val="0"/>
              </a:spcBef>
              <a:spcAft>
                <a:spcPts val="20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Rectangle 26">
            <a:extLst>
              <a:ext uri="{FF2B5EF4-FFF2-40B4-BE49-F238E27FC236}">
                <a16:creationId xmlns:a16="http://schemas.microsoft.com/office/drawing/2014/main" id="{2E966DD5-FAFD-4739-B41B-6C5C094C1B9F}"/>
              </a:ext>
            </a:extLst>
          </p:cNvPr>
          <p:cNvSpPr/>
          <p:nvPr/>
        </p:nvSpPr>
        <p:spPr>
          <a:xfrm>
            <a:off x="1245464" y="1995686"/>
            <a:ext cx="446216" cy="393187"/>
          </a:xfrm>
          <a:prstGeom prst="rect">
            <a:avLst/>
          </a:prstGeom>
          <a:solidFill>
            <a:schemeClr val="bg1"/>
          </a:solidFill>
          <a:ln w="15875">
            <a:solidFill>
              <a:schemeClr val="tx1"/>
            </a:solidFill>
            <a:prstDash val="sysDash"/>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DESIGN SPRINT</a:t>
            </a:r>
          </a:p>
        </p:txBody>
      </p:sp>
      <p:sp>
        <p:nvSpPr>
          <p:cNvPr id="34" name="Pentagon 38">
            <a:extLst>
              <a:ext uri="{FF2B5EF4-FFF2-40B4-BE49-F238E27FC236}">
                <a16:creationId xmlns:a16="http://schemas.microsoft.com/office/drawing/2014/main" id="{D2E9BDA0-DF48-4864-B711-613BC9ED7315}"/>
              </a:ext>
            </a:extLst>
          </p:cNvPr>
          <p:cNvSpPr/>
          <p:nvPr/>
        </p:nvSpPr>
        <p:spPr>
          <a:xfrm>
            <a:off x="174625" y="1550550"/>
            <a:ext cx="977400" cy="393192"/>
          </a:xfrm>
          <a:prstGeom prst="homePlate">
            <a:avLst/>
          </a:prstGeom>
          <a:solidFill>
            <a:schemeClr val="bg1">
              <a:alpha val="65000"/>
            </a:schemeClr>
          </a:solidFill>
          <a:ln>
            <a:solidFill>
              <a:schemeClr val="tx1"/>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Discover</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ounded Rectangle 42">
            <a:extLst>
              <a:ext uri="{FF2B5EF4-FFF2-40B4-BE49-F238E27FC236}">
                <a16:creationId xmlns:a16="http://schemas.microsoft.com/office/drawing/2014/main" id="{88434FD9-D054-4CA8-8EDD-789B0EE6E66E}"/>
              </a:ext>
            </a:extLst>
          </p:cNvPr>
          <p:cNvSpPr/>
          <p:nvPr/>
        </p:nvSpPr>
        <p:spPr>
          <a:xfrm>
            <a:off x="299575" y="1016484"/>
            <a:ext cx="719071" cy="334862"/>
          </a:xfrm>
          <a:prstGeom prst="roundRect">
            <a:avLst>
              <a:gd name="adj" fmla="val 0"/>
            </a:avLst>
          </a:prstGeom>
          <a:noFill/>
          <a:ln w="3175">
            <a:noFill/>
          </a:ln>
        </p:spPr>
        <p:style>
          <a:lnRef idx="0">
            <a:schemeClr val="dk1"/>
          </a:lnRef>
          <a:fillRef idx="1">
            <a:schemeClr val="dk1"/>
          </a:fillRef>
          <a:effectRef idx="0">
            <a:schemeClr val="dk1"/>
          </a:effectRef>
          <a:fontRef idx="minor">
            <a:schemeClr val="lt1"/>
          </a:fontRef>
        </p:style>
        <p:txBody>
          <a:bodyPr lIns="36000" tIns="36000" rIns="36000" bIns="36000" rtlCol="0" anchor="t">
            <a:normAutofit/>
          </a:bodyPr>
          <a:lstStyle/>
          <a:p>
            <a:pPr marL="0" marR="0" lvl="0" indent="0" algn="l" defTabSz="779252" rtl="0" eaLnBrk="1" fontAlgn="auto" latinLnBrk="0" hangingPunct="1">
              <a:lnSpc>
                <a:spcPct val="110000"/>
              </a:lnSpc>
              <a:spcBef>
                <a:spcPts val="0"/>
              </a:spcBef>
              <a:spcAft>
                <a:spcPts val="200"/>
              </a:spcAft>
              <a:buClrTx/>
              <a:buSzTx/>
              <a:buFontTx/>
              <a:buNone/>
              <a:tabLst/>
              <a:defRPr/>
            </a:pPr>
            <a:r>
              <a:rPr kumimoji="0" lang="en-GB" sz="1000" b="1" i="1"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a:t>
            </a:r>
            <a:r>
              <a:rPr kumimoji="0" lang="en-GB" sz="1000" b="1"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weeks</a:t>
            </a:r>
          </a:p>
          <a:p>
            <a:pPr marL="0" marR="0" lvl="0" indent="0" algn="l" defTabSz="779252" rtl="0" eaLnBrk="1" fontAlgn="auto" latinLnBrk="0" hangingPunct="1">
              <a:lnSpc>
                <a:spcPct val="110000"/>
              </a:lnSpc>
              <a:spcBef>
                <a:spcPts val="0"/>
              </a:spcBef>
              <a:spcAft>
                <a:spcPts val="200"/>
              </a:spcAft>
              <a:buClrTx/>
              <a:buSzTx/>
              <a:buFontTx/>
              <a:buNone/>
              <a:tabLst/>
              <a:defRPr/>
            </a:pPr>
            <a:endParaRPr kumimoji="0" lang="en-GB" sz="1000" b="0" i="0" u="none" strike="noStrike" kern="1200" cap="none" spc="0" normalizeH="0" baseline="0" noProof="0" dirty="0">
              <a:ln>
                <a:noFill/>
              </a:ln>
              <a:solidFill>
                <a:srgbClr val="9E9FA1">
                  <a:lumMod val="5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Rectangle 35">
            <a:extLst>
              <a:ext uri="{FF2B5EF4-FFF2-40B4-BE49-F238E27FC236}">
                <a16:creationId xmlns:a16="http://schemas.microsoft.com/office/drawing/2014/main" id="{25E397AD-2D99-4674-83C3-CF8892256173}"/>
              </a:ext>
            </a:extLst>
          </p:cNvPr>
          <p:cNvSpPr/>
          <p:nvPr/>
        </p:nvSpPr>
        <p:spPr>
          <a:xfrm>
            <a:off x="181761" y="1995686"/>
            <a:ext cx="795567" cy="393187"/>
          </a:xfrm>
          <a:prstGeom prst="rect">
            <a:avLst/>
          </a:prstGeom>
          <a:solidFill>
            <a:schemeClr val="bg1"/>
          </a:solidFill>
          <a:ln w="15875">
            <a:solidFill>
              <a:schemeClr val="tx1"/>
            </a:solidFill>
            <a:prstDash val="sysDash"/>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79252"/>
            <a:r>
              <a:rPr lang="en-US" sz="7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DESIGN SPRINT PRE-WORK</a:t>
            </a:r>
          </a:p>
        </p:txBody>
      </p:sp>
      <p:cxnSp>
        <p:nvCxnSpPr>
          <p:cNvPr id="37" name="Straight Connector 36">
            <a:extLst>
              <a:ext uri="{FF2B5EF4-FFF2-40B4-BE49-F238E27FC236}">
                <a16:creationId xmlns:a16="http://schemas.microsoft.com/office/drawing/2014/main" id="{B76F0732-E4EA-4CFA-BAD9-46572FE58D7A}"/>
              </a:ext>
            </a:extLst>
          </p:cNvPr>
          <p:cNvCxnSpPr>
            <a:cxnSpLocks/>
          </p:cNvCxnSpPr>
          <p:nvPr/>
        </p:nvCxnSpPr>
        <p:spPr>
          <a:xfrm flipV="1">
            <a:off x="181761" y="1332986"/>
            <a:ext cx="838200" cy="1068"/>
          </a:xfrm>
          <a:prstGeom prst="line">
            <a:avLst/>
          </a:prstGeom>
          <a:ln w="12700" cap="sq">
            <a:solidFill>
              <a:schemeClr val="tx1"/>
            </a:solidFill>
          </a:ln>
        </p:spPr>
        <p:style>
          <a:lnRef idx="1">
            <a:schemeClr val="dk1"/>
          </a:lnRef>
          <a:fillRef idx="0">
            <a:schemeClr val="dk1"/>
          </a:fillRef>
          <a:effectRef idx="0">
            <a:schemeClr val="dk1"/>
          </a:effectRef>
          <a:fontRef idx="minor">
            <a:schemeClr val="lt1"/>
          </a:fontRef>
        </p:style>
      </p:cxnSp>
      <p:pic>
        <p:nvPicPr>
          <p:cNvPr id="5" name="Picture 4" descr="A picture containing shape&#10;&#10;Description automatically generated">
            <a:extLst>
              <a:ext uri="{FF2B5EF4-FFF2-40B4-BE49-F238E27FC236}">
                <a16:creationId xmlns:a16="http://schemas.microsoft.com/office/drawing/2014/main" id="{572B5061-5EBB-43CB-BEAF-5A103578459F}"/>
              </a:ext>
            </a:extLst>
          </p:cNvPr>
          <p:cNvPicPr>
            <a:picLocks noChangeAspect="1"/>
          </p:cNvPicPr>
          <p:nvPr/>
        </p:nvPicPr>
        <p:blipFill>
          <a:blip r:embed="rId3"/>
          <a:stretch>
            <a:fillRect/>
          </a:stretch>
        </p:blipFill>
        <p:spPr>
          <a:xfrm>
            <a:off x="6823504" y="2737664"/>
            <a:ext cx="2106668" cy="2072953"/>
          </a:xfrm>
          <a:prstGeom prst="rect">
            <a:avLst/>
          </a:prstGeom>
        </p:spPr>
      </p:pic>
      <p:sp>
        <p:nvSpPr>
          <p:cNvPr id="2" name="Rectangle: Rounded Corners 1">
            <a:extLst>
              <a:ext uri="{FF2B5EF4-FFF2-40B4-BE49-F238E27FC236}">
                <a16:creationId xmlns:a16="http://schemas.microsoft.com/office/drawing/2014/main" id="{3E013BD7-DF5D-4C75-AC7A-29B3836D151D}"/>
              </a:ext>
            </a:extLst>
          </p:cNvPr>
          <p:cNvSpPr/>
          <p:nvPr/>
        </p:nvSpPr>
        <p:spPr>
          <a:xfrm>
            <a:off x="1152025" y="859971"/>
            <a:ext cx="1057775" cy="1777379"/>
          </a:xfrm>
          <a:prstGeom prst="roundRect">
            <a:avLst/>
          </a:prstGeom>
          <a:noFill/>
          <a:ln w="60325">
            <a:solidFill>
              <a:schemeClr val="accent1"/>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AU" sz="1200"/>
          </a:p>
        </p:txBody>
      </p:sp>
      <p:sp>
        <p:nvSpPr>
          <p:cNvPr id="13" name="TextBox 12">
            <a:extLst>
              <a:ext uri="{FF2B5EF4-FFF2-40B4-BE49-F238E27FC236}">
                <a16:creationId xmlns:a16="http://schemas.microsoft.com/office/drawing/2014/main" id="{B4A58707-82C3-4F72-8FE6-45E6BA4FE23D}"/>
              </a:ext>
            </a:extLst>
          </p:cNvPr>
          <p:cNvSpPr txBox="1"/>
          <p:nvPr/>
        </p:nvSpPr>
        <p:spPr>
          <a:xfrm>
            <a:off x="165452" y="3210544"/>
            <a:ext cx="6550479" cy="738636"/>
          </a:xfrm>
          <a:prstGeom prst="rect">
            <a:avLst/>
          </a:prstGeom>
          <a:noFill/>
        </p:spPr>
        <p:txBody>
          <a:bodyPr wrap="square" lIns="0" tIns="0" rIns="0" bIns="0" rtlCol="0">
            <a:noAutofit/>
          </a:bodyPr>
          <a:lstStyle/>
          <a:p>
            <a:pPr>
              <a:lnSpc>
                <a:spcPct val="100000"/>
              </a:lnSpc>
              <a:spcBef>
                <a:spcPts val="900"/>
              </a:spcBef>
              <a:buClr>
                <a:srgbClr val="00A6A7"/>
              </a:buClr>
            </a:pPr>
            <a:r>
              <a:rPr lang="en-US" b="1" dirty="0"/>
              <a:t>During Prepare, the project team get ready to start sprinting. </a:t>
            </a:r>
          </a:p>
          <a:p>
            <a:pPr>
              <a:lnSpc>
                <a:spcPct val="100000"/>
              </a:lnSpc>
              <a:spcBef>
                <a:spcPts val="900"/>
              </a:spcBef>
              <a:buClr>
                <a:srgbClr val="00A6A7"/>
              </a:buClr>
            </a:pPr>
            <a:r>
              <a:rPr lang="en-US" b="1" i="1" dirty="0"/>
              <a:t>Note: A Design Sprint may have happened during Discover.</a:t>
            </a:r>
            <a:endParaRPr lang="en-AU" b="1" i="1" dirty="0"/>
          </a:p>
        </p:txBody>
      </p:sp>
    </p:spTree>
    <p:extLst>
      <p:ext uri="{BB962C8B-B14F-4D97-AF65-F5344CB8AC3E}">
        <p14:creationId xmlns:p14="http://schemas.microsoft.com/office/powerpoint/2010/main" val="109068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5124" y="182880"/>
            <a:ext cx="4024313" cy="687070"/>
          </a:xfrm>
        </p:spPr>
        <p:txBody>
          <a:bodyPr anchor="b"/>
          <a:lstStyle/>
          <a:p>
            <a:r>
              <a:rPr lang="en-US" dirty="0"/>
              <a:t>Prepare</a:t>
            </a:r>
          </a:p>
        </p:txBody>
      </p:sp>
      <p:sp>
        <p:nvSpPr>
          <p:cNvPr id="9" name="Content Placeholder 2"/>
          <p:cNvSpPr>
            <a:spLocks noGrp="1"/>
          </p:cNvSpPr>
          <p:nvPr>
            <p:ph sz="quarter" idx="13"/>
          </p:nvPr>
        </p:nvSpPr>
        <p:spPr>
          <a:xfrm>
            <a:off x="365124" y="1120674"/>
            <a:ext cx="4145757" cy="3539308"/>
          </a:xfrm>
        </p:spPr>
        <p:txBody>
          <a:bodyPr>
            <a:noAutofit/>
          </a:bodyPr>
          <a:lstStyle/>
          <a:p>
            <a:pPr marL="0" indent="0">
              <a:buNone/>
            </a:pPr>
            <a:r>
              <a:rPr lang="en-US" b="1" dirty="0"/>
              <a:t>The What</a:t>
            </a:r>
          </a:p>
          <a:p>
            <a:r>
              <a:rPr lang="en-AU" dirty="0"/>
              <a:t>Prepare is when the Project-proper kicks off</a:t>
            </a:r>
          </a:p>
          <a:p>
            <a:r>
              <a:rPr lang="en-AU" dirty="0"/>
              <a:t>Prepare is a highly collaborative exercise which caters for all project sizes; it can last as little as a few days to three weeks for larger projects</a:t>
            </a:r>
          </a:p>
          <a:p>
            <a:r>
              <a:rPr lang="en-AU" dirty="0"/>
              <a:t>A consistent success factor is having strong and dedicated business representation throughout</a:t>
            </a:r>
          </a:p>
          <a:p>
            <a:pPr marL="0" indent="0">
              <a:buNone/>
            </a:pPr>
            <a:r>
              <a:rPr lang="en-US" b="1" dirty="0"/>
              <a:t>The Who</a:t>
            </a:r>
          </a:p>
          <a:p>
            <a:r>
              <a:rPr lang="en-AU" dirty="0"/>
              <a:t>For Pega led projects, </a:t>
            </a:r>
            <a:r>
              <a:rPr lang="en-AU" dirty="0">
                <a:solidFill>
                  <a:schemeClr val="accent3"/>
                </a:solidFill>
              </a:rPr>
              <a:t>the Consulting Services Executive</a:t>
            </a:r>
            <a:r>
              <a:rPr lang="en-AU" dirty="0"/>
              <a:t> (CSE) is responsible for planning Prepare, creating the agenda and agreeing the agenda with the client</a:t>
            </a:r>
          </a:p>
          <a:p>
            <a:r>
              <a:rPr lang="en-AU" dirty="0"/>
              <a:t>The CSE may delegate this to a Project Delivery Lead (PDL)</a:t>
            </a:r>
          </a:p>
        </p:txBody>
      </p:sp>
      <p:sp>
        <p:nvSpPr>
          <p:cNvPr id="2" name="Content Placeholder 3"/>
          <p:cNvSpPr>
            <a:spLocks noGrp="1"/>
          </p:cNvSpPr>
          <p:nvPr>
            <p:ph sz="quarter" idx="18"/>
          </p:nvPr>
        </p:nvSpPr>
        <p:spPr>
          <a:xfrm>
            <a:off x="4754563" y="1098550"/>
            <a:ext cx="4024311" cy="1185168"/>
          </a:xfrm>
        </p:spPr>
        <p:txBody>
          <a:bodyPr/>
          <a:lstStyle/>
          <a:p>
            <a:r>
              <a:rPr lang="en-US" dirty="0"/>
              <a:t>A clear understanding of the customer journey, broken down into microjourneys</a:t>
            </a:r>
            <a:r>
              <a:rPr lang="en-US" dirty="0">
                <a:latin typeface="Open Sans" panose="020B0606030504020204" pitchFamily="34" charset="0"/>
                <a:ea typeface="Open Sans" panose="020B0606030504020204" pitchFamily="34" charset="0"/>
                <a:cs typeface="Open Sans" panose="020B0606030504020204" pitchFamily="34" charset="0"/>
              </a:rPr>
              <a:t>™</a:t>
            </a:r>
            <a:endParaRPr lang="en-US" dirty="0"/>
          </a:p>
          <a:p>
            <a:r>
              <a:rPr lang="en-US" dirty="0"/>
              <a:t>An MLP roadmap that shows how the project will be delivered over a series of MLPs (which microjourneys are in MLP1, MLP2 etc)</a:t>
            </a:r>
          </a:p>
          <a:p>
            <a:pPr marL="0" indent="0">
              <a:buNone/>
            </a:pPr>
            <a:endParaRPr lang="en-US" dirty="0"/>
          </a:p>
        </p:txBody>
      </p:sp>
      <p:sp>
        <p:nvSpPr>
          <p:cNvPr id="7" name="Slide Number Placeholder 4"/>
          <p:cNvSpPr>
            <a:spLocks noGrp="1"/>
          </p:cNvSpPr>
          <p:nvPr>
            <p:ph type="sldNum" sz="quarter" idx="20"/>
          </p:nvPr>
        </p:nvSpPr>
        <p:spPr>
          <a:xfrm>
            <a:off x="8458200" y="4853288"/>
            <a:ext cx="320040" cy="182580"/>
          </a:xfrm>
          <a:prstGeom prst="rect">
            <a:avLst/>
          </a:prstGeom>
        </p:spPr>
        <p:txBody>
          <a:bodyPr vert="horz" wrap="none" lIns="0" tIns="0" rIns="0" bIns="0" rtlCol="0" anchor="b" anchorCtr="0"/>
          <a:lstStyle>
            <a:defPPr>
              <a:defRPr lang="en-US"/>
            </a:defPPr>
            <a:lvl1pPr marL="0" algn="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C005EB-05AB-4350-8862-D44178390B49}" type="slidenum">
              <a:rPr lang="en-US" smtClean="0"/>
              <a:pPr/>
              <a:t>4</a:t>
            </a:fld>
            <a:endParaRPr lang="en-US" dirty="0"/>
          </a:p>
        </p:txBody>
      </p:sp>
      <p:sp>
        <p:nvSpPr>
          <p:cNvPr id="6" name="Title 1">
            <a:extLst>
              <a:ext uri="{FF2B5EF4-FFF2-40B4-BE49-F238E27FC236}">
                <a16:creationId xmlns:a16="http://schemas.microsoft.com/office/drawing/2014/main" id="{A2EE19BC-88DF-49F1-BAC2-0F3174FAC897}"/>
              </a:ext>
            </a:extLst>
          </p:cNvPr>
          <p:cNvSpPr txBox="1">
            <a:spLocks/>
          </p:cNvSpPr>
          <p:nvPr/>
        </p:nvSpPr>
        <p:spPr>
          <a:xfrm>
            <a:off x="4724400" y="206375"/>
            <a:ext cx="4419600" cy="640080"/>
          </a:xfrm>
          <a:prstGeom prst="rect">
            <a:avLst/>
          </a:prstGeom>
        </p:spPr>
        <p:txBody>
          <a:bodyPr vert="horz" lIns="0" tIns="0" rIns="0" bIns="0" rtlCol="0" anchor="b" anchorCtr="0">
            <a:normAutofit lnSpcReduction="10000"/>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r>
              <a:rPr lang="en-US" sz="2400" dirty="0"/>
              <a:t>What should you have already, before you plan?</a:t>
            </a:r>
          </a:p>
        </p:txBody>
      </p:sp>
      <p:sp>
        <p:nvSpPr>
          <p:cNvPr id="3" name="Rectangle 2">
            <a:extLst>
              <a:ext uri="{FF2B5EF4-FFF2-40B4-BE49-F238E27FC236}">
                <a16:creationId xmlns:a16="http://schemas.microsoft.com/office/drawing/2014/main" id="{E74A3858-7A19-4CDA-A100-F9687E4986D4}"/>
              </a:ext>
            </a:extLst>
          </p:cNvPr>
          <p:cNvSpPr/>
          <p:nvPr/>
        </p:nvSpPr>
        <p:spPr>
          <a:xfrm>
            <a:off x="4947240" y="2266920"/>
            <a:ext cx="3831634" cy="830997"/>
          </a:xfrm>
          <a:prstGeom prst="rect">
            <a:avLst/>
          </a:prstGeom>
        </p:spPr>
        <p:txBody>
          <a:bodyPr wrap="square">
            <a:spAutoFit/>
          </a:bodyPr>
          <a:lstStyle/>
          <a:p>
            <a:r>
              <a:rPr lang="en-US" sz="1600" dirty="0">
                <a:solidFill>
                  <a:schemeClr val="bg1"/>
                </a:solidFill>
              </a:rPr>
              <a:t>If you don’t have the above, you will need to plan for journey mapping and / or a </a:t>
            </a:r>
            <a:r>
              <a:rPr lang="en-US" sz="1600" dirty="0">
                <a:solidFill>
                  <a:schemeClr val="accent3"/>
                </a:solidFill>
              </a:rPr>
              <a:t>design sprint </a:t>
            </a:r>
            <a:r>
              <a:rPr lang="en-US" sz="1600" dirty="0">
                <a:solidFill>
                  <a:schemeClr val="bg1"/>
                </a:solidFill>
              </a:rPr>
              <a:t>during Prepare. </a:t>
            </a:r>
            <a:endParaRPr lang="en-AU" sz="1600" dirty="0">
              <a:solidFill>
                <a:schemeClr val="accent3"/>
              </a:solidFill>
            </a:endParaRPr>
          </a:p>
        </p:txBody>
      </p:sp>
      <p:sp>
        <p:nvSpPr>
          <p:cNvPr id="10" name="Content Placeholder 3">
            <a:extLst>
              <a:ext uri="{FF2B5EF4-FFF2-40B4-BE49-F238E27FC236}">
                <a16:creationId xmlns:a16="http://schemas.microsoft.com/office/drawing/2014/main" id="{C915C6F1-CB0B-4F1F-9FA6-B44D61ED008B}"/>
              </a:ext>
            </a:extLst>
          </p:cNvPr>
          <p:cNvSpPr txBox="1">
            <a:spLocks/>
          </p:cNvSpPr>
          <p:nvPr/>
        </p:nvSpPr>
        <p:spPr bwMode="gray">
          <a:xfrm>
            <a:off x="4754563" y="3356709"/>
            <a:ext cx="4024311" cy="1185168"/>
          </a:xfrm>
          <a:prstGeom prst="rect">
            <a:avLst/>
          </a:prstGeom>
        </p:spPr>
        <p:txBody>
          <a:bodyPr vert="horz" lIns="0" tIns="0" rIns="0" bIns="0" rtlCol="0">
            <a:normAutofit/>
          </a:bodyPr>
          <a:lstStyle>
            <a:lvl1pPr marL="182880" indent="-182880" algn="l" defTabSz="914400" rtl="0" eaLnBrk="1" latinLnBrk="0" hangingPunct="1">
              <a:spcBef>
                <a:spcPts val="900"/>
              </a:spcBef>
              <a:buClr>
                <a:srgbClr val="40BCBD"/>
              </a:buClr>
              <a:buSzPct val="120000"/>
              <a:buFont typeface="Calibri" pitchFamily="34" charset="0"/>
              <a:buChar char="•"/>
              <a:defRPr sz="1200" kern="1200">
                <a:solidFill>
                  <a:schemeClr val="bg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bg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bg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bg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bg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baseline="0">
                <a:solidFill>
                  <a:schemeClr val="bg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bg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bg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bg1"/>
                </a:solidFill>
                <a:latin typeface="+mn-lt"/>
                <a:ea typeface="+mn-ea"/>
                <a:cs typeface="+mn-cs"/>
              </a:defRPr>
            </a:lvl9pPr>
          </a:lstStyle>
          <a:p>
            <a:r>
              <a:rPr lang="en-US" dirty="0"/>
              <a:t>A sizing; a </a:t>
            </a:r>
            <a:r>
              <a:rPr lang="en-US" b="1" dirty="0">
                <a:hlinkClick r:id="rId3">
                  <a:extLst>
                    <a:ext uri="{A12FA001-AC4F-418D-AE19-62706E023703}">
                      <ahyp:hlinkClr xmlns:ahyp="http://schemas.microsoft.com/office/drawing/2018/hyperlinkcolor" val="tx"/>
                    </a:ext>
                  </a:extLst>
                </a:hlinkClick>
              </a:rPr>
              <a:t>Case Type Backlog</a:t>
            </a:r>
            <a:r>
              <a:rPr lang="en-US" dirty="0"/>
              <a:t> or better still, a detailed </a:t>
            </a:r>
            <a:r>
              <a:rPr lang="en-US" b="1" dirty="0">
                <a:hlinkClick r:id="rId4">
                  <a:extLst>
                    <a:ext uri="{A12FA001-AC4F-418D-AE19-62706E023703}">
                      <ahyp:hlinkClr xmlns:ahyp="http://schemas.microsoft.com/office/drawing/2018/hyperlinkcolor" val="tx"/>
                    </a:ext>
                  </a:extLst>
                </a:hlinkClick>
              </a:rPr>
              <a:t>Scrum Sizing</a:t>
            </a:r>
            <a:endParaRPr lang="en-US" b="1" dirty="0"/>
          </a:p>
          <a:p>
            <a:r>
              <a:rPr lang="en-US" dirty="0"/>
              <a:t>A </a:t>
            </a:r>
            <a:r>
              <a:rPr lang="en-US" b="1" dirty="0">
                <a:hlinkClick r:id="rId5">
                  <a:extLst>
                    <a:ext uri="{A12FA001-AC4F-418D-AE19-62706E023703}">
                      <ahyp:hlinkClr xmlns:ahyp="http://schemas.microsoft.com/office/drawing/2018/hyperlinkcolor" val="tx"/>
                    </a:ext>
                  </a:extLst>
                </a:hlinkClick>
              </a:rPr>
              <a:t>Day 1 Live Plan </a:t>
            </a:r>
            <a:r>
              <a:rPr lang="en-US" dirty="0"/>
              <a:t>that explains, in one slide, what will change for the business on day 1 of go-live</a:t>
            </a:r>
          </a:p>
        </p:txBody>
      </p:sp>
    </p:spTree>
    <p:extLst>
      <p:ext uri="{BB962C8B-B14F-4D97-AF65-F5344CB8AC3E}">
        <p14:creationId xmlns:p14="http://schemas.microsoft.com/office/powerpoint/2010/main" val="336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4A9775-5E0C-406E-B88E-A14ABA112BB8}"/>
              </a:ext>
            </a:extLst>
          </p:cNvPr>
          <p:cNvSpPr>
            <a:spLocks noGrp="1"/>
          </p:cNvSpPr>
          <p:nvPr>
            <p:ph type="body" sz="quarter" idx="12"/>
          </p:nvPr>
        </p:nvSpPr>
        <p:spPr>
          <a:xfrm>
            <a:off x="355754" y="627534"/>
            <a:ext cx="3797442" cy="3577590"/>
          </a:xfrm>
        </p:spPr>
        <p:txBody>
          <a:bodyPr anchor="t">
            <a:normAutofit fontScale="92500" lnSpcReduction="10000"/>
          </a:bodyPr>
          <a:lstStyle/>
          <a:p>
            <a:r>
              <a:rPr lang="en-US" sz="32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What is a Sales to Delivery Transition?</a:t>
            </a:r>
          </a:p>
          <a:p>
            <a:pPr marL="285750" indent="-285750">
              <a:spcBef>
                <a:spcPts val="1800"/>
              </a:spcBef>
              <a:buFont typeface="Arial" panose="020B0604020202020204" pitchFamily="34" charset="0"/>
              <a:buChar char="•"/>
            </a:pPr>
            <a:r>
              <a:rPr lang="en-US" sz="1600" dirty="0"/>
              <a:t>Knowledge transfer from Sales to Delivery including a dedicated workshop that helps prepare the Delivery team for successful client engagement</a:t>
            </a:r>
          </a:p>
          <a:p>
            <a:pPr marL="285750" indent="-285750">
              <a:spcBef>
                <a:spcPts val="900"/>
              </a:spcBef>
              <a:buFont typeface="Arial" panose="020B0604020202020204" pitchFamily="34" charset="0"/>
              <a:buChar char="•"/>
            </a:pPr>
            <a:r>
              <a:rPr lang="en-US" sz="1600" dirty="0"/>
              <a:t>Sales and Delivery team members get together on day 1 of the project to discuss the client, sold services, expectations, desired outcomes, scope, risks and more…</a:t>
            </a:r>
          </a:p>
          <a:p>
            <a:pPr marL="285750" indent="-285750">
              <a:spcBef>
                <a:spcPts val="900"/>
              </a:spcBef>
              <a:buFont typeface="Arial" panose="020B0604020202020204" pitchFamily="34" charset="0"/>
              <a:buChar char="•"/>
            </a:pPr>
            <a:r>
              <a:rPr lang="en-US" sz="1600" dirty="0"/>
              <a:t>More information is available on the Pega Express</a:t>
            </a:r>
            <a:r>
              <a:rPr lang="en-US" sz="1600" dirty="0">
                <a:latin typeface="Open Sans" panose="020B0606030504020204" pitchFamily="34" charset="0"/>
                <a:ea typeface="Open Sans" panose="020B0606030504020204" pitchFamily="34" charset="0"/>
                <a:cs typeface="Open Sans" panose="020B0606030504020204" pitchFamily="34" charset="0"/>
              </a:rPr>
              <a:t>™</a:t>
            </a:r>
            <a:r>
              <a:rPr lang="en-US" sz="1600" dirty="0"/>
              <a:t> Toolkit</a:t>
            </a:r>
          </a:p>
        </p:txBody>
      </p:sp>
      <p:sp>
        <p:nvSpPr>
          <p:cNvPr id="2" name="Slide Number Placeholder 1">
            <a:extLst>
              <a:ext uri="{FF2B5EF4-FFF2-40B4-BE49-F238E27FC236}">
                <a16:creationId xmlns:a16="http://schemas.microsoft.com/office/drawing/2014/main" id="{06BD577A-BF66-4AEE-9332-E629B99FC7E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005EB-05AB-4350-8862-D44178390B49}" type="slidenum">
              <a:rPr kumimoji="0" lang="en-US" sz="600" b="1" i="0" u="none" strike="noStrike" kern="1200" cap="none" spc="0" normalizeH="0" baseline="0" noProof="0" smtClean="0">
                <a:ln>
                  <a:noFill/>
                </a:ln>
                <a:solidFill>
                  <a:srgbClr val="FFFFFF"/>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600" b="1"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3512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5760"/>
            <a:ext cx="6655147" cy="685800"/>
          </a:xfrm>
        </p:spPr>
        <p:txBody>
          <a:bodyPr anchor="t">
            <a:normAutofit/>
          </a:bodyPr>
          <a:lstStyle/>
          <a:p>
            <a:r>
              <a:rPr lang="en-US" dirty="0"/>
              <a:t>Top Tips before you start planning Prepare</a:t>
            </a:r>
          </a:p>
        </p:txBody>
      </p:sp>
      <p:sp>
        <p:nvSpPr>
          <p:cNvPr id="47" name="Content Placeholder 46"/>
          <p:cNvSpPr>
            <a:spLocks noGrp="1"/>
          </p:cNvSpPr>
          <p:nvPr>
            <p:ph idx="1"/>
          </p:nvPr>
        </p:nvSpPr>
        <p:spPr>
          <a:xfrm>
            <a:off x="325315" y="942607"/>
            <a:ext cx="5313485" cy="3839968"/>
          </a:xfrm>
        </p:spPr>
        <p:txBody>
          <a:bodyPr>
            <a:normAutofit lnSpcReduction="10000"/>
          </a:bodyPr>
          <a:lstStyle/>
          <a:p>
            <a:r>
              <a:rPr lang="en-US" sz="1600" dirty="0"/>
              <a:t>Get context from the sales team even before the Sales to Delivery transition; you may need some critical information to help plan Prepare e.g.</a:t>
            </a:r>
          </a:p>
          <a:p>
            <a:pPr lvl="1"/>
            <a:r>
              <a:rPr lang="en-US" sz="1600" dirty="0"/>
              <a:t>Has there been an operational walkthrough? Do you need to include one during the Prepare agenda?</a:t>
            </a:r>
          </a:p>
          <a:p>
            <a:pPr lvl="1"/>
            <a:r>
              <a:rPr lang="en-US" sz="1600" dirty="0"/>
              <a:t>Has a design sprint been run during Discover? Do you have consistent resources to draw upon?</a:t>
            </a:r>
          </a:p>
          <a:p>
            <a:pPr lvl="1"/>
            <a:r>
              <a:rPr lang="en-US" sz="1600" dirty="0"/>
              <a:t>What reusable assets already exist, such as a prototype?</a:t>
            </a:r>
          </a:p>
          <a:p>
            <a:r>
              <a:rPr lang="en-US" sz="1600" dirty="0"/>
              <a:t>Engage an Experience Designer (XD) early and plan for them to be involved throughout Prepare the first one or two sprints</a:t>
            </a:r>
          </a:p>
          <a:p>
            <a:r>
              <a:rPr lang="en-US" sz="1600" dirty="0"/>
              <a:t>Use the Pega Express Toolkit to help you </a:t>
            </a:r>
          </a:p>
          <a:p>
            <a:pPr lvl="1"/>
            <a:r>
              <a:rPr lang="en-US" sz="1600" dirty="0"/>
              <a:t>the </a:t>
            </a:r>
            <a:r>
              <a:rPr lang="en-US" sz="1600" b="1" dirty="0">
                <a:hlinkClick r:id="rId3"/>
              </a:rPr>
              <a:t>Project Readiness Checklist </a:t>
            </a:r>
            <a:r>
              <a:rPr lang="en-US" sz="1600" dirty="0"/>
              <a:t>indicates how ready the client is to start the project</a:t>
            </a:r>
          </a:p>
        </p:txBody>
      </p:sp>
      <p:pic>
        <p:nvPicPr>
          <p:cNvPr id="9" name="Picture 8">
            <a:extLst>
              <a:ext uri="{FF2B5EF4-FFF2-40B4-BE49-F238E27FC236}">
                <a16:creationId xmlns:a16="http://schemas.microsoft.com/office/drawing/2014/main" id="{0ABC84E7-9B28-4869-854F-4E3C1E45616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820" r="4" b="4709"/>
          <a:stretch/>
        </p:blipFill>
        <p:spPr>
          <a:xfrm>
            <a:off x="5638800" y="593822"/>
            <a:ext cx="3505201" cy="3839968"/>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noFill/>
        </p:spPr>
      </p:pic>
      <p:sp>
        <p:nvSpPr>
          <p:cNvPr id="52" name="Slide Number Placeholder 4">
            <a:extLst>
              <a:ext uri="{FF2B5EF4-FFF2-40B4-BE49-F238E27FC236}">
                <a16:creationId xmlns:a16="http://schemas.microsoft.com/office/drawing/2014/main" id="{CD200BF4-BD1A-4C43-8242-5393F156CFB7}"/>
              </a:ext>
            </a:extLst>
          </p:cNvPr>
          <p:cNvSpPr>
            <a:spLocks noGrp="1"/>
          </p:cNvSpPr>
          <p:nvPr>
            <p:ph type="sldNum" sz="quarter" idx="18"/>
          </p:nvPr>
        </p:nvSpPr>
        <p:spPr>
          <a:xfrm>
            <a:off x="8458200" y="4853288"/>
            <a:ext cx="320040" cy="182580"/>
          </a:xfrm>
        </p:spPr>
        <p:txBody>
          <a:bodyPr/>
          <a:lstStyle/>
          <a:p>
            <a:pPr>
              <a:spcAft>
                <a:spcPts val="600"/>
              </a:spcAft>
            </a:pPr>
            <a:fld id="{94C005EB-05AB-4350-8862-D44178390B49}" type="slidenum">
              <a:rPr lang="en-US" smtClean="0"/>
              <a:pPr>
                <a:spcAft>
                  <a:spcPts val="600"/>
                </a:spcAft>
              </a:pPr>
              <a:t>6</a:t>
            </a:fld>
            <a:endParaRPr lang="en-US"/>
          </a:p>
        </p:txBody>
      </p:sp>
    </p:spTree>
    <p:extLst>
      <p:ext uri="{BB962C8B-B14F-4D97-AF65-F5344CB8AC3E}">
        <p14:creationId xmlns:p14="http://schemas.microsoft.com/office/powerpoint/2010/main" val="268778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85A50-65B0-4167-AC64-B2C811AB1D4B}"/>
              </a:ext>
            </a:extLst>
          </p:cNvPr>
          <p:cNvSpPr>
            <a:spLocks noGrp="1"/>
          </p:cNvSpPr>
          <p:nvPr>
            <p:ph idx="1"/>
          </p:nvPr>
        </p:nvSpPr>
        <p:spPr>
          <a:xfrm>
            <a:off x="330196" y="987574"/>
            <a:ext cx="8058228" cy="3563938"/>
          </a:xfrm>
        </p:spPr>
        <p:txBody>
          <a:bodyPr>
            <a:normAutofit fontScale="92500" lnSpcReduction="10000"/>
          </a:bodyPr>
          <a:lstStyle/>
          <a:p>
            <a:r>
              <a:rPr lang="en-US" sz="1600" dirty="0"/>
              <a:t>Best practice Prepare objectives:</a:t>
            </a:r>
          </a:p>
          <a:p>
            <a:pPr lvl="1"/>
            <a:r>
              <a:rPr lang="en-GB" sz="1600" dirty="0"/>
              <a:t>Action your </a:t>
            </a:r>
            <a:r>
              <a:rPr lang="en-GB" sz="1600" b="1" dirty="0">
                <a:solidFill>
                  <a:schemeClr val="accent3"/>
                </a:solidFill>
              </a:rPr>
              <a:t>coproduction plan</a:t>
            </a:r>
            <a:r>
              <a:rPr lang="en-GB" sz="1600" dirty="0"/>
              <a:t> (enablement)</a:t>
            </a:r>
          </a:p>
          <a:p>
            <a:pPr lvl="1"/>
            <a:r>
              <a:rPr lang="en-GB" sz="1600" dirty="0"/>
              <a:t>Use </a:t>
            </a:r>
            <a:r>
              <a:rPr lang="en-GB" sz="1600" b="1" dirty="0">
                <a:solidFill>
                  <a:schemeClr val="accent3"/>
                </a:solidFill>
              </a:rPr>
              <a:t>App Studio </a:t>
            </a:r>
            <a:r>
              <a:rPr lang="en-GB" sz="1600" dirty="0"/>
              <a:t>to capture the </a:t>
            </a:r>
            <a:r>
              <a:rPr lang="en-GB" sz="1600" b="1" dirty="0">
                <a:solidFill>
                  <a:schemeClr val="accent3"/>
                </a:solidFill>
              </a:rPr>
              <a:t>3 pillars </a:t>
            </a:r>
          </a:p>
          <a:p>
            <a:pPr lvl="1"/>
            <a:r>
              <a:rPr lang="en-GB" sz="1600" dirty="0"/>
              <a:t>Design the </a:t>
            </a:r>
            <a:r>
              <a:rPr lang="en-GB" sz="1600" b="1" dirty="0">
                <a:solidFill>
                  <a:schemeClr val="accent3"/>
                </a:solidFill>
              </a:rPr>
              <a:t>user experience</a:t>
            </a:r>
          </a:p>
          <a:p>
            <a:pPr lvl="1"/>
            <a:r>
              <a:rPr lang="en-GB" sz="1600" dirty="0"/>
              <a:t>Create your </a:t>
            </a:r>
            <a:r>
              <a:rPr lang="en-GB" sz="1600" b="1" dirty="0">
                <a:solidFill>
                  <a:schemeClr val="accent3"/>
                </a:solidFill>
              </a:rPr>
              <a:t>Product Backlog</a:t>
            </a:r>
          </a:p>
          <a:p>
            <a:pPr lvl="1"/>
            <a:r>
              <a:rPr lang="en-GB" sz="1600" dirty="0"/>
              <a:t>Use </a:t>
            </a:r>
            <a:r>
              <a:rPr lang="en-GB" sz="1600" b="1" dirty="0">
                <a:solidFill>
                  <a:schemeClr val="accent3"/>
                </a:solidFill>
              </a:rPr>
              <a:t>DCO</a:t>
            </a:r>
            <a:r>
              <a:rPr lang="en-GB" sz="1600" dirty="0"/>
              <a:t> to create 2 sprint’s worth of user stories</a:t>
            </a:r>
          </a:p>
          <a:p>
            <a:pPr lvl="1"/>
            <a:r>
              <a:rPr lang="en-GB" sz="1600" dirty="0"/>
              <a:t>Establish </a:t>
            </a:r>
            <a:r>
              <a:rPr lang="en-GB" sz="1600" b="1" dirty="0">
                <a:solidFill>
                  <a:schemeClr val="accent3"/>
                </a:solidFill>
              </a:rPr>
              <a:t>governance</a:t>
            </a:r>
            <a:r>
              <a:rPr lang="en-GB" sz="1600" dirty="0"/>
              <a:t> structures</a:t>
            </a:r>
            <a:endParaRPr lang="en-US" sz="1600" dirty="0"/>
          </a:p>
          <a:p>
            <a:r>
              <a:rPr lang="en-US" sz="1600" dirty="0"/>
              <a:t>Every Prepare is different. Start by defining your specific Prepare objectives</a:t>
            </a:r>
          </a:p>
          <a:p>
            <a:pPr lvl="1"/>
            <a:r>
              <a:rPr lang="en-US" sz="1600" dirty="0"/>
              <a:t>e.g. if your MLP Roadmap or the solution to the problem you are trying to solve if not clear before Prepare starts, you will need to spend more time on vision alignment and journey mapping, and seriously consider running a Design Sprint</a:t>
            </a:r>
          </a:p>
          <a:p>
            <a:pPr lvl="1"/>
            <a:r>
              <a:rPr lang="en-US" sz="1600" dirty="0"/>
              <a:t>e.g. if no coproduction enablement plan is in place already, you need to allow time for this in your agenda</a:t>
            </a:r>
          </a:p>
          <a:p>
            <a:r>
              <a:rPr lang="en-US" sz="1600" dirty="0"/>
              <a:t>Day of Prepare should involve a Sales to Delivery Transition session</a:t>
            </a:r>
          </a:p>
        </p:txBody>
      </p:sp>
      <p:sp>
        <p:nvSpPr>
          <p:cNvPr id="2" name="Title 1">
            <a:extLst>
              <a:ext uri="{FF2B5EF4-FFF2-40B4-BE49-F238E27FC236}">
                <a16:creationId xmlns:a16="http://schemas.microsoft.com/office/drawing/2014/main" id="{14EAE431-F79E-4FF9-B407-828D5DFD176F}"/>
              </a:ext>
            </a:extLst>
          </p:cNvPr>
          <p:cNvSpPr>
            <a:spLocks noGrp="1"/>
          </p:cNvSpPr>
          <p:nvPr>
            <p:ph type="title"/>
          </p:nvPr>
        </p:nvSpPr>
        <p:spPr/>
        <p:txBody>
          <a:bodyPr/>
          <a:lstStyle/>
          <a:p>
            <a:r>
              <a:rPr lang="en-US" dirty="0"/>
              <a:t>Planning Prepare</a:t>
            </a:r>
          </a:p>
        </p:txBody>
      </p:sp>
    </p:spTree>
    <p:extLst>
      <p:ext uri="{BB962C8B-B14F-4D97-AF65-F5344CB8AC3E}">
        <p14:creationId xmlns:p14="http://schemas.microsoft.com/office/powerpoint/2010/main" val="14458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63AF9D4-F227-4E99-A7BF-C8F7637F4236}"/>
              </a:ext>
            </a:extLst>
          </p:cNvPr>
          <p:cNvSpPr txBox="1">
            <a:spLocks/>
          </p:cNvSpPr>
          <p:nvPr/>
        </p:nvSpPr>
        <p:spPr>
          <a:xfrm>
            <a:off x="-728111" y="154408"/>
            <a:ext cx="9143999" cy="505580"/>
          </a:xfrm>
          <a:prstGeom prst="rect">
            <a:avLst/>
          </a:prstGeom>
        </p:spPr>
        <p:txBody>
          <a:bodyPr anchor="t">
            <a:noAutofit/>
          </a:bodyPr>
          <a:lstStyle>
            <a:lvl1pPr marL="0" marR="0" indent="0"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1pPr>
            <a:lvl2pPr marL="0" marR="0" indent="128588"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2pPr>
            <a:lvl3pPr marL="0" marR="0" indent="257175"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3pPr>
            <a:lvl4pPr marL="0" marR="0" indent="385763"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4pPr>
            <a:lvl5pPr marL="0" marR="0" indent="514350"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5pPr>
            <a:lvl6pPr marL="0" marR="0" indent="642938"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6pPr>
            <a:lvl7pPr marL="0" marR="0" indent="771525"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7pPr>
            <a:lvl8pPr marL="0" marR="0" indent="900113"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8pPr>
            <a:lvl9pPr marL="0" marR="0" indent="1028700" algn="l" defTabSz="307181" rtl="0" latinLnBrk="0">
              <a:lnSpc>
                <a:spcPct val="100000"/>
              </a:lnSpc>
              <a:spcBef>
                <a:spcPts val="0"/>
              </a:spcBef>
              <a:spcAft>
                <a:spcPts val="0"/>
              </a:spcAft>
              <a:buClrTx/>
              <a:buSzTx/>
              <a:buFontTx/>
              <a:buNone/>
              <a:tabLst/>
              <a:defRPr sz="4388" b="1" i="0" u="none" strike="noStrike" cap="none" spc="0" baseline="0">
                <a:ln>
                  <a:noFill/>
                </a:ln>
                <a:solidFill>
                  <a:srgbClr val="000000"/>
                </a:solidFill>
                <a:uFillTx/>
                <a:latin typeface="+mn-lt"/>
                <a:ea typeface="+mn-ea"/>
                <a:cs typeface="+mn-cs"/>
                <a:sym typeface="Helvetica Neue"/>
              </a:defRPr>
            </a:lvl9pPr>
          </a:lstStyle>
          <a:p>
            <a:pPr marL="0" marR="0" lvl="0" indent="0" algn="ctr" defTabSz="307181" rtl="0" eaLnBrk="1" fontAlgn="auto" latinLnBrk="0" hangingPunct="1">
              <a:lnSpc>
                <a:spcPct val="13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555"/>
                </a:solidFill>
                <a:effectLst/>
                <a:uLnTx/>
                <a:uFillTx/>
                <a:latin typeface="Open Sans SemiBold"/>
                <a:ea typeface="+mn-ea"/>
                <a:cs typeface="Open Sans SemiBold"/>
                <a:sym typeface="Helvetica Neue"/>
              </a:rPr>
              <a:t>How do you decide whether you should run a Design Sprint?</a:t>
            </a:r>
          </a:p>
        </p:txBody>
      </p:sp>
      <p:sp>
        <p:nvSpPr>
          <p:cNvPr id="5" name="TextBox 4">
            <a:extLst>
              <a:ext uri="{FF2B5EF4-FFF2-40B4-BE49-F238E27FC236}">
                <a16:creationId xmlns:a16="http://schemas.microsoft.com/office/drawing/2014/main" id="{A5F54225-25B6-4333-B522-31A18DD9D100}"/>
              </a:ext>
            </a:extLst>
          </p:cNvPr>
          <p:cNvSpPr txBox="1"/>
          <p:nvPr/>
        </p:nvSpPr>
        <p:spPr>
          <a:xfrm>
            <a:off x="7622219" y="1334790"/>
            <a:ext cx="1269815" cy="295465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900"/>
              </a:spcBef>
              <a:spcAft>
                <a:spcPts val="0"/>
              </a:spcAft>
              <a:buClr>
                <a:srgbClr val="00A6A7"/>
              </a:buClr>
              <a:buSzTx/>
              <a:buFontTx/>
              <a:buNone/>
              <a:tabLst/>
              <a:defRPr/>
            </a:pPr>
            <a:r>
              <a:rPr kumimoji="0" lang="en-US" sz="1600" b="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If your problem has a reasonable level of complexity and you want an effective way to tackle that problem, design thinking is a good fit.</a:t>
            </a:r>
          </a:p>
        </p:txBody>
      </p:sp>
      <p:sp>
        <p:nvSpPr>
          <p:cNvPr id="7" name="Rectangle 6">
            <a:extLst>
              <a:ext uri="{FF2B5EF4-FFF2-40B4-BE49-F238E27FC236}">
                <a16:creationId xmlns:a16="http://schemas.microsoft.com/office/drawing/2014/main" id="{7B93F3EE-40AB-4D5D-A2A6-C01D73EEFD13}"/>
              </a:ext>
            </a:extLst>
          </p:cNvPr>
          <p:cNvSpPr/>
          <p:nvPr/>
        </p:nvSpPr>
        <p:spPr>
          <a:xfrm>
            <a:off x="761198" y="831935"/>
            <a:ext cx="6668911" cy="3811873"/>
          </a:xfrm>
          <a:prstGeom prst="rect">
            <a:avLst/>
          </a:prstGeom>
          <a:solidFill>
            <a:schemeClr val="accent5"/>
          </a:solidFill>
          <a:ln>
            <a:no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Arc 7">
            <a:extLst>
              <a:ext uri="{FF2B5EF4-FFF2-40B4-BE49-F238E27FC236}">
                <a16:creationId xmlns:a16="http://schemas.microsoft.com/office/drawing/2014/main" id="{61BAAFF1-EA59-4FB6-ACEE-B71354B37614}"/>
              </a:ext>
            </a:extLst>
          </p:cNvPr>
          <p:cNvSpPr>
            <a:spLocks noChangeAspect="1"/>
          </p:cNvSpPr>
          <p:nvPr/>
        </p:nvSpPr>
        <p:spPr>
          <a:xfrm>
            <a:off x="-2628800" y="1236769"/>
            <a:ext cx="6807589" cy="6807589"/>
          </a:xfrm>
          <a:prstGeom prst="arc">
            <a:avLst/>
          </a:prstGeom>
          <a:solidFill>
            <a:schemeClr val="bg1"/>
          </a:solidFill>
          <a:ln w="12700" cap="sq">
            <a:solidFill>
              <a:schemeClr val="accent5"/>
            </a:solidFill>
          </a:ln>
        </p:spPr>
        <p:style>
          <a:lnRef idx="1">
            <a:schemeClr val="dk1"/>
          </a:lnRef>
          <a:fillRef idx="0">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4FD6061C-D727-4F22-9802-09750CDF3FB0}"/>
              </a:ext>
            </a:extLst>
          </p:cNvPr>
          <p:cNvSpPr txBox="1"/>
          <p:nvPr/>
        </p:nvSpPr>
        <p:spPr>
          <a:xfrm>
            <a:off x="-44544" y="4307644"/>
            <a:ext cx="914400" cy="381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900"/>
              </a:spcBef>
              <a:spcAft>
                <a:spcPts val="0"/>
              </a:spcAft>
              <a:buClr>
                <a:srgbClr val="00A6A7"/>
              </a:buClr>
              <a:buSzTx/>
              <a:buFontTx/>
              <a:buNone/>
              <a:tabLst/>
              <a:defRPr/>
            </a:pPr>
            <a:r>
              <a:rPr kumimoji="0" lang="en-US" sz="1200" b="0" i="0" u="none" strike="noStrike" kern="1200" cap="none" spc="0" normalizeH="0" baseline="0" noProof="0" dirty="0">
                <a:ln>
                  <a:noFill/>
                </a:ln>
                <a:solidFill>
                  <a:srgbClr val="00A6A7"/>
                </a:solidFill>
                <a:effectLst/>
                <a:uLnTx/>
                <a:uFillTx/>
                <a:latin typeface="Open Sans"/>
                <a:ea typeface="+mn-ea"/>
                <a:cs typeface="+mn-cs"/>
              </a:rPr>
              <a:t>Starting </a:t>
            </a:r>
            <a:br>
              <a:rPr kumimoji="0" lang="en-US" sz="1200" b="0" i="0" u="none" strike="noStrike" kern="1200" cap="none" spc="0" normalizeH="0" baseline="0" noProof="0" dirty="0">
                <a:ln>
                  <a:noFill/>
                </a:ln>
                <a:solidFill>
                  <a:srgbClr val="00A6A7"/>
                </a:solidFill>
                <a:effectLst/>
                <a:uLnTx/>
                <a:uFillTx/>
                <a:latin typeface="Open Sans"/>
                <a:ea typeface="+mn-ea"/>
                <a:cs typeface="+mn-cs"/>
              </a:rPr>
            </a:br>
            <a:r>
              <a:rPr kumimoji="0" lang="en-US" sz="1200" b="0" i="0" u="none" strike="noStrike" kern="1200" cap="none" spc="0" normalizeH="0" baseline="0" noProof="0" dirty="0">
                <a:ln>
                  <a:noFill/>
                </a:ln>
                <a:solidFill>
                  <a:srgbClr val="00A6A7"/>
                </a:solidFill>
                <a:effectLst/>
                <a:uLnTx/>
                <a:uFillTx/>
                <a:latin typeface="Open Sans"/>
                <a:ea typeface="+mn-ea"/>
                <a:cs typeface="+mn-cs"/>
              </a:rPr>
              <a:t>Point</a:t>
            </a:r>
          </a:p>
        </p:txBody>
      </p:sp>
      <p:sp>
        <p:nvSpPr>
          <p:cNvPr id="10" name="TextBox 9">
            <a:extLst>
              <a:ext uri="{FF2B5EF4-FFF2-40B4-BE49-F238E27FC236}">
                <a16:creationId xmlns:a16="http://schemas.microsoft.com/office/drawing/2014/main" id="{3334F426-F843-4F67-BB7F-205EDCD3D719}"/>
              </a:ext>
            </a:extLst>
          </p:cNvPr>
          <p:cNvSpPr txBox="1"/>
          <p:nvPr/>
        </p:nvSpPr>
        <p:spPr>
          <a:xfrm>
            <a:off x="864875" y="2044663"/>
            <a:ext cx="2486137" cy="20605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600" b="1" i="0" u="none" strike="noStrike" kern="1200" cap="none" spc="0" normalizeH="0" baseline="0" noProof="0" dirty="0">
                <a:ln>
                  <a:noFill/>
                </a:ln>
                <a:effectLst/>
                <a:uLnTx/>
                <a:uFillTx/>
                <a:latin typeface="Open Sans"/>
                <a:ea typeface="+mn-ea"/>
                <a:cs typeface="+mn-cs"/>
              </a:rPr>
              <a:t> </a:t>
            </a:r>
            <a:r>
              <a:rPr kumimoji="0" lang="en-US" sz="1600" b="1" i="0" u="none" strike="noStrike" kern="1200" cap="none" spc="0" normalizeH="0" baseline="0" noProof="0" dirty="0">
                <a:ln>
                  <a:noFill/>
                </a:ln>
                <a:solidFill>
                  <a:schemeClr val="accent3"/>
                </a:solidFill>
                <a:effectLst/>
                <a:uLnTx/>
                <a:uFillTx/>
                <a:latin typeface="Open Sans"/>
                <a:ea typeface="+mn-ea"/>
                <a:cs typeface="+mn-cs"/>
              </a:rPr>
              <a:t>Known Design</a:t>
            </a: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endParaRPr kumimoji="0" lang="en-US" sz="200" b="0" i="0" u="none" strike="noStrike" kern="1200" cap="none" spc="0" normalizeH="0" baseline="0" noProof="0" dirty="0">
              <a:ln>
                <a:noFill/>
              </a:ln>
              <a:effectLst/>
              <a:uLnTx/>
              <a:uFillTx/>
              <a:latin typeface="Open Sans Regular"/>
              <a:ea typeface="+mn-ea"/>
              <a:cs typeface="Open Sans Regular"/>
            </a:endParaRP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800" b="0" i="0" u="none" strike="noStrike" kern="1200" cap="none" spc="0" normalizeH="0" baseline="0" noProof="0" dirty="0">
                <a:ln>
                  <a:noFill/>
                </a:ln>
                <a:effectLst/>
                <a:uLnTx/>
                <a:uFillTx/>
                <a:latin typeface="Open Sans Regular"/>
                <a:ea typeface="+mn-ea"/>
                <a:cs typeface="Open Sans Regular"/>
              </a:rPr>
              <a:t>You already have a clear vision</a:t>
            </a: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800" b="0" i="0" u="none" strike="noStrike" kern="1200" cap="none" spc="0" normalizeH="0" baseline="0" noProof="0" dirty="0">
                <a:ln>
                  <a:noFill/>
                </a:ln>
                <a:effectLst/>
                <a:uLnTx/>
                <a:uFillTx/>
                <a:latin typeface="Open Sans Regular"/>
                <a:ea typeface="+mn-ea"/>
                <a:cs typeface="Open Sans Regular"/>
              </a:rPr>
              <a:t>There is a simple solution to a simple problem or</a:t>
            </a: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800" b="0" i="0" u="none" strike="noStrike" kern="1200" cap="none" spc="0" normalizeH="0" baseline="0" noProof="0" dirty="0">
                <a:ln>
                  <a:noFill/>
                </a:ln>
                <a:effectLst/>
                <a:uLnTx/>
                <a:uFillTx/>
                <a:latin typeface="Open Sans Regular"/>
                <a:ea typeface="+mn-ea"/>
                <a:cs typeface="Open Sans Regular"/>
              </a:rPr>
              <a:t>…the problem is complicated; it is hard to build </a:t>
            </a:r>
            <a:br>
              <a:rPr kumimoji="0" lang="en-US" sz="800" b="0" i="0" u="none" strike="noStrike" kern="1200" cap="none" spc="0" normalizeH="0" baseline="0" noProof="0" dirty="0">
                <a:ln>
                  <a:noFill/>
                </a:ln>
                <a:effectLst/>
                <a:uLnTx/>
                <a:uFillTx/>
                <a:latin typeface="Open Sans Regular"/>
                <a:ea typeface="+mn-ea"/>
                <a:cs typeface="Open Sans Regular"/>
              </a:rPr>
            </a:br>
            <a:r>
              <a:rPr kumimoji="0" lang="en-US" sz="800" b="0" i="0" u="none" strike="noStrike" kern="1200" cap="none" spc="0" normalizeH="0" baseline="0" noProof="0" dirty="0">
                <a:ln>
                  <a:noFill/>
                </a:ln>
                <a:effectLst/>
                <a:uLnTx/>
                <a:uFillTx/>
                <a:latin typeface="Open Sans Regular"/>
                <a:ea typeface="+mn-ea"/>
                <a:cs typeface="Open Sans Regular"/>
              </a:rPr>
              <a:t>and test but leaves little room for creativity because – </a:t>
            </a:r>
          </a:p>
          <a:p>
            <a:pPr marL="180975" marR="0" lvl="1" indent="-76200" algn="l" defTabSz="914400" rtl="0" eaLnBrk="1" fontAlgn="auto" latinLnBrk="0" hangingPunct="1">
              <a:lnSpc>
                <a:spcPct val="120000"/>
              </a:lnSpc>
              <a:spcBef>
                <a:spcPts val="0"/>
              </a:spcBef>
              <a:spcAft>
                <a:spcPts val="0"/>
              </a:spcAft>
              <a:buClrTx/>
              <a:buSzTx/>
              <a:buFont typeface="Arial"/>
              <a:buChar char="•"/>
              <a:tabLst/>
              <a:defRPr/>
            </a:pPr>
            <a:r>
              <a:rPr kumimoji="0" lang="en-US" sz="800" b="0" i="0" u="none" strike="noStrike" kern="1200" cap="none" spc="0" normalizeH="0" baseline="0" noProof="0" dirty="0">
                <a:ln>
                  <a:noFill/>
                </a:ln>
                <a:effectLst/>
                <a:uLnTx/>
                <a:uFillTx/>
                <a:latin typeface="Open Sans Regular"/>
                <a:ea typeface="+mn-ea"/>
                <a:cs typeface="Open Sans Regular"/>
              </a:rPr>
              <a:t>There are non-negotiable regulations to adhere to</a:t>
            </a:r>
          </a:p>
          <a:p>
            <a:pPr marL="180975" marR="0" lvl="1" indent="-76200" algn="l" defTabSz="914400" rtl="0" eaLnBrk="1" fontAlgn="auto" latinLnBrk="0" hangingPunct="1">
              <a:lnSpc>
                <a:spcPct val="120000"/>
              </a:lnSpc>
              <a:spcBef>
                <a:spcPts val="0"/>
              </a:spcBef>
              <a:spcAft>
                <a:spcPts val="0"/>
              </a:spcAft>
              <a:buClrTx/>
              <a:buSzTx/>
              <a:buFont typeface="Arial"/>
              <a:buChar char="•"/>
              <a:tabLst/>
              <a:defRPr/>
            </a:pPr>
            <a:r>
              <a:rPr kumimoji="0" lang="en-US" sz="800" b="0" i="0" u="none" strike="noStrike" kern="1200" cap="none" spc="0" normalizeH="0" baseline="0" noProof="0" dirty="0">
                <a:ln>
                  <a:noFill/>
                </a:ln>
                <a:effectLst/>
                <a:uLnTx/>
                <a:uFillTx/>
                <a:latin typeface="Open Sans Regular"/>
                <a:ea typeface="+mn-ea"/>
                <a:cs typeface="Open Sans Regular"/>
              </a:rPr>
              <a:t>There are clearly prescribed rules e.g. FATCA</a:t>
            </a: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800" b="0" i="0" u="none" strike="noStrike" kern="1200" cap="none" spc="0" normalizeH="0" baseline="0" noProof="0" dirty="0">
                <a:ln>
                  <a:noFill/>
                </a:ln>
                <a:effectLst/>
                <a:uLnTx/>
                <a:uFillTx/>
                <a:latin typeface="Open Sans Regular"/>
                <a:ea typeface="+mn-ea"/>
                <a:cs typeface="Open Sans Regular"/>
              </a:rPr>
              <a:t>You are running an upgrade or using a </a:t>
            </a:r>
            <a:br>
              <a:rPr kumimoji="0" lang="en-US" sz="800" b="0" i="0" u="none" strike="noStrike" kern="1200" cap="none" spc="0" normalizeH="0" baseline="0" noProof="0" dirty="0">
                <a:ln>
                  <a:noFill/>
                </a:ln>
                <a:effectLst/>
                <a:uLnTx/>
                <a:uFillTx/>
                <a:latin typeface="Open Sans Regular"/>
                <a:ea typeface="+mn-ea"/>
                <a:cs typeface="Open Sans Regular"/>
              </a:rPr>
            </a:br>
            <a:r>
              <a:rPr kumimoji="0" lang="en-US" sz="800" b="0" i="0" u="none" strike="noStrike" kern="1200" cap="none" spc="0" normalizeH="0" baseline="0" noProof="0" dirty="0">
                <a:ln>
                  <a:noFill/>
                </a:ln>
                <a:effectLst/>
                <a:uLnTx/>
                <a:uFillTx/>
                <a:latin typeface="Open Sans Regular"/>
                <a:ea typeface="+mn-ea"/>
                <a:cs typeface="Open Sans Regular"/>
              </a:rPr>
              <a:t>pre-packed solution </a:t>
            </a:r>
            <a:r>
              <a:rPr lang="en-US" sz="800" dirty="0">
                <a:latin typeface="Open Sans Regular"/>
                <a:cs typeface="Open Sans Regular"/>
              </a:rPr>
              <a:t>(e.g. </a:t>
            </a:r>
            <a:r>
              <a:rPr kumimoji="0" lang="en-US" sz="800" b="0" i="0" u="none" strike="noStrike" kern="1200" cap="none" spc="0" normalizeH="0" baseline="0" noProof="0" dirty="0">
                <a:ln>
                  <a:noFill/>
                </a:ln>
                <a:effectLst/>
                <a:uLnTx/>
                <a:uFillTx/>
                <a:latin typeface="Open Sans Regular"/>
                <a:ea typeface="+mn-ea"/>
                <a:cs typeface="Open Sans Regular"/>
              </a:rPr>
              <a:t>a chatbot)</a:t>
            </a:r>
          </a:p>
          <a:p>
            <a:pPr marL="0" marR="0" lvl="0" indent="0" algn="ctr" defTabSz="914400" rtl="0" eaLnBrk="1" fontAlgn="auto" latinLnBrk="0" hangingPunct="1">
              <a:lnSpc>
                <a:spcPct val="100000"/>
              </a:lnSpc>
              <a:spcBef>
                <a:spcPts val="900"/>
              </a:spcBef>
              <a:spcAft>
                <a:spcPts val="0"/>
              </a:spcAft>
              <a:buClr>
                <a:srgbClr val="00A6A7"/>
              </a:buClr>
              <a:buSzTx/>
              <a:buFontTx/>
              <a:buNone/>
              <a:tabLst/>
              <a:defRPr/>
            </a:pPr>
            <a:endParaRPr kumimoji="0" lang="en-US" sz="1200" b="0" i="0" u="none" strike="noStrike" kern="1200" cap="none" spc="0" normalizeH="0" baseline="0" noProof="0" dirty="0">
              <a:ln>
                <a:noFill/>
              </a:ln>
              <a:effectLst/>
              <a:uLnTx/>
              <a:uFillTx/>
              <a:latin typeface="Open Sans"/>
              <a:ea typeface="+mn-ea"/>
              <a:cs typeface="+mn-cs"/>
            </a:endParaRPr>
          </a:p>
        </p:txBody>
      </p:sp>
      <p:sp>
        <p:nvSpPr>
          <p:cNvPr id="11" name="TextBox 10">
            <a:extLst>
              <a:ext uri="{FF2B5EF4-FFF2-40B4-BE49-F238E27FC236}">
                <a16:creationId xmlns:a16="http://schemas.microsoft.com/office/drawing/2014/main" id="{B0F0CF2C-D4A6-4484-9EA3-E53964B25876}"/>
              </a:ext>
            </a:extLst>
          </p:cNvPr>
          <p:cNvSpPr txBox="1"/>
          <p:nvPr/>
        </p:nvSpPr>
        <p:spPr>
          <a:xfrm>
            <a:off x="3351012" y="950446"/>
            <a:ext cx="4379076" cy="830209"/>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900"/>
              </a:spcBef>
              <a:spcAft>
                <a:spcPts val="0"/>
              </a:spcAft>
              <a:buClr>
                <a:srgbClr val="00A6A7"/>
              </a:buClr>
              <a:buSzTx/>
              <a:buFontTx/>
              <a:buNone/>
              <a:tabLst/>
              <a:defRPr/>
            </a:pPr>
            <a:r>
              <a:rPr kumimoji="0" lang="en-US" sz="1600" b="1" i="0" u="none" strike="noStrike" kern="1200" cap="none" spc="0" normalizeH="0" baseline="0" noProof="0" dirty="0">
                <a:ln>
                  <a:noFill/>
                </a:ln>
                <a:solidFill>
                  <a:srgbClr val="EC5A28"/>
                </a:solidFill>
                <a:effectLst/>
                <a:uLnTx/>
                <a:uFillTx/>
                <a:latin typeface="Open Sans"/>
                <a:ea typeface="+mn-ea"/>
                <a:cs typeface="+mn-cs"/>
              </a:rPr>
              <a:t>Unknown Design</a:t>
            </a:r>
          </a:p>
          <a:p>
            <a:pPr marL="0" marR="0" lvl="0" indent="0" algn="ctr" defTabSz="914400" rtl="0" eaLnBrk="1" fontAlgn="auto" latinLnBrk="0" hangingPunct="1">
              <a:lnSpc>
                <a:spcPct val="100000"/>
              </a:lnSpc>
              <a:spcBef>
                <a:spcPts val="900"/>
              </a:spcBef>
              <a:spcAft>
                <a:spcPts val="0"/>
              </a:spcAft>
              <a:buClr>
                <a:srgbClr val="00A6A7"/>
              </a:buClr>
              <a:buSzTx/>
              <a:buFontTx/>
              <a:buNone/>
              <a:tabLst/>
              <a:defRPr/>
            </a:pPr>
            <a:r>
              <a:rPr kumimoji="0" lang="en-US" sz="1400" b="1" i="1" u="none" strike="noStrike" kern="1200" cap="none" spc="0" normalizeH="0" baseline="0" noProof="0" dirty="0">
                <a:ln>
                  <a:noFill/>
                </a:ln>
                <a:solidFill>
                  <a:srgbClr val="FFFFFF"/>
                </a:solidFill>
                <a:effectLst/>
                <a:uLnTx/>
                <a:uFillTx/>
                <a:latin typeface="Open Sans"/>
                <a:ea typeface="+mn-ea"/>
                <a:cs typeface="+mn-cs"/>
              </a:rPr>
              <a:t>Design Thinking is incredibly powerful here</a:t>
            </a:r>
            <a:br>
              <a:rPr kumimoji="0" lang="en-US" sz="1200" b="1" i="1" u="none" strike="noStrike" kern="1200" cap="none" spc="0" normalizeH="0" baseline="0" noProof="0" dirty="0">
                <a:ln>
                  <a:noFill/>
                </a:ln>
                <a:solidFill>
                  <a:srgbClr val="EC5A28"/>
                </a:solidFill>
                <a:effectLst/>
                <a:uLnTx/>
                <a:uFillTx/>
                <a:latin typeface="Open Sans"/>
                <a:ea typeface="+mn-ea"/>
                <a:cs typeface="+mn-cs"/>
              </a:rPr>
            </a:br>
            <a:endParaRPr kumimoji="0" lang="en-US" sz="700" b="0" i="0" u="none" strike="noStrike" kern="1200" cap="none" spc="0" normalizeH="0" baseline="0" noProof="0" dirty="0">
              <a:ln>
                <a:noFill/>
              </a:ln>
              <a:solidFill>
                <a:srgbClr val="EC5A28"/>
              </a:solidFill>
              <a:effectLst/>
              <a:uLnTx/>
              <a:uFillTx/>
              <a:latin typeface="Open Sans Regular"/>
              <a:ea typeface="+mn-ea"/>
              <a:cs typeface="Open Sans Regular"/>
            </a:endParaRPr>
          </a:p>
        </p:txBody>
      </p:sp>
      <p:sp>
        <p:nvSpPr>
          <p:cNvPr id="12" name="Oval 11">
            <a:extLst>
              <a:ext uri="{FF2B5EF4-FFF2-40B4-BE49-F238E27FC236}">
                <a16:creationId xmlns:a16="http://schemas.microsoft.com/office/drawing/2014/main" id="{962C9C74-39D6-436C-BC3C-C60A411DF492}"/>
              </a:ext>
            </a:extLst>
          </p:cNvPr>
          <p:cNvSpPr/>
          <p:nvPr/>
        </p:nvSpPr>
        <p:spPr>
          <a:xfrm>
            <a:off x="680236" y="4459756"/>
            <a:ext cx="281836" cy="281836"/>
          </a:xfrm>
          <a:prstGeom prst="ellipse">
            <a:avLst/>
          </a:prstGeom>
          <a:solidFill>
            <a:srgbClr val="00A7A6"/>
          </a:solidFill>
          <a:ln>
            <a:solidFill>
              <a:schemeClr val="tx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a:ea typeface="+mn-ea"/>
              <a:cs typeface="+mn-cs"/>
            </a:endParaRPr>
          </a:p>
        </p:txBody>
      </p:sp>
      <p:cxnSp>
        <p:nvCxnSpPr>
          <p:cNvPr id="13" name="Straight Arrow Connector 12">
            <a:extLst>
              <a:ext uri="{FF2B5EF4-FFF2-40B4-BE49-F238E27FC236}">
                <a16:creationId xmlns:a16="http://schemas.microsoft.com/office/drawing/2014/main" id="{5D2A06A7-2212-4D07-8917-EB2F770F06EF}"/>
              </a:ext>
            </a:extLst>
          </p:cNvPr>
          <p:cNvCxnSpPr>
            <a:cxnSpLocks/>
          </p:cNvCxnSpPr>
          <p:nvPr/>
        </p:nvCxnSpPr>
        <p:spPr>
          <a:xfrm flipV="1">
            <a:off x="821154" y="3549445"/>
            <a:ext cx="3505896" cy="1063756"/>
          </a:xfrm>
          <a:prstGeom prst="straightConnector1">
            <a:avLst/>
          </a:prstGeom>
          <a:ln w="31750" cap="sq">
            <a:solidFill>
              <a:srgbClr val="00A6A7"/>
            </a:solidFill>
            <a:tailEnd type="triangle"/>
          </a:ln>
        </p:spPr>
        <p:style>
          <a:lnRef idx="1">
            <a:schemeClr val="dk1"/>
          </a:lnRef>
          <a:fillRef idx="0">
            <a:schemeClr val="dk1"/>
          </a:fillRef>
          <a:effectRef idx="0">
            <a:schemeClr val="dk1"/>
          </a:effectRef>
          <a:fontRef idx="minor">
            <a:schemeClr val="lt1"/>
          </a:fontRef>
        </p:style>
      </p:cxnSp>
      <p:sp>
        <p:nvSpPr>
          <p:cNvPr id="14" name="TextBox 13">
            <a:extLst>
              <a:ext uri="{FF2B5EF4-FFF2-40B4-BE49-F238E27FC236}">
                <a16:creationId xmlns:a16="http://schemas.microsoft.com/office/drawing/2014/main" id="{4EBF0CA7-F3F8-4AE7-8603-3B03516A72CB}"/>
              </a:ext>
            </a:extLst>
          </p:cNvPr>
          <p:cNvSpPr txBox="1"/>
          <p:nvPr/>
        </p:nvSpPr>
        <p:spPr>
          <a:xfrm rot="20585457">
            <a:off x="2687315" y="3713979"/>
            <a:ext cx="914400" cy="9144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900"/>
              </a:spcBef>
              <a:spcAft>
                <a:spcPts val="0"/>
              </a:spcAft>
              <a:buClr>
                <a:srgbClr val="00A6A7"/>
              </a:buClr>
              <a:buSzTx/>
              <a:buFontTx/>
              <a:buNone/>
              <a:tabLst/>
              <a:defRPr/>
            </a:pPr>
            <a:r>
              <a:rPr kumimoji="0" lang="en-US" sz="900" b="1" i="0" u="none" strike="noStrike" kern="1200" cap="none" spc="0" normalizeH="0" baseline="0" noProof="0" dirty="0">
                <a:ln>
                  <a:noFill/>
                </a:ln>
                <a:solidFill>
                  <a:srgbClr val="00A6A7"/>
                </a:solidFill>
                <a:effectLst/>
                <a:uLnTx/>
                <a:uFillTx/>
                <a:latin typeface="Open Sans"/>
                <a:ea typeface="+mn-ea"/>
                <a:cs typeface="+mn-cs"/>
              </a:rPr>
              <a:t>Increasing complexity of change</a:t>
            </a:r>
          </a:p>
        </p:txBody>
      </p:sp>
      <p:sp>
        <p:nvSpPr>
          <p:cNvPr id="15" name="TextBox 14">
            <a:extLst>
              <a:ext uri="{FF2B5EF4-FFF2-40B4-BE49-F238E27FC236}">
                <a16:creationId xmlns:a16="http://schemas.microsoft.com/office/drawing/2014/main" id="{EFC312F9-D1A4-44E7-8453-8B10DDF53A29}"/>
              </a:ext>
            </a:extLst>
          </p:cNvPr>
          <p:cNvSpPr txBox="1"/>
          <p:nvPr/>
        </p:nvSpPr>
        <p:spPr>
          <a:xfrm>
            <a:off x="4385167" y="1643121"/>
            <a:ext cx="2899599" cy="1961801"/>
          </a:xfrm>
          <a:prstGeom prst="rect">
            <a:avLst/>
          </a:prstGeom>
          <a:noFill/>
        </p:spPr>
        <p:txBody>
          <a:bodyPr wrap="square" lIns="72000" tIns="72000" rIns="72000" bIns="72000" rtlCol="0">
            <a:spAutoFit/>
          </a:bodyPr>
          <a:lstStyle/>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The problem is not well defined</a:t>
            </a: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It’s unclear how best to proceed (open-ended)</a:t>
            </a: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The problem is complex because – </a:t>
            </a:r>
          </a:p>
          <a:p>
            <a:pPr marL="180975" marR="0" lvl="1" indent="-76200"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It contains some unknowns</a:t>
            </a:r>
          </a:p>
          <a:p>
            <a:pPr marL="180975" marR="0" lvl="1" indent="-76200"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There are different layers of interrelationships </a:t>
            </a:r>
          </a:p>
          <a:p>
            <a:pPr marL="180975" marR="0" lvl="1" indent="-76200"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It’s something you’ve not done before</a:t>
            </a:r>
          </a:p>
          <a:p>
            <a:pPr marL="93663" marR="0" lvl="0" indent="-93663"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You need to bring people together to – </a:t>
            </a:r>
          </a:p>
          <a:p>
            <a:pPr marL="180975" marR="0" lvl="1" indent="-76200"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Get consensus for what a new process might look like</a:t>
            </a:r>
          </a:p>
          <a:p>
            <a:pPr marL="180975" marR="0" lvl="1" indent="-76200" algn="l" defTabSz="914400" rtl="0" eaLnBrk="1" fontAlgn="auto" latinLnBrk="0" hangingPunct="1">
              <a:lnSpc>
                <a:spcPct val="120000"/>
              </a:lnSpc>
              <a:spcBef>
                <a:spcPts val="0"/>
              </a:spcBef>
              <a:spcAft>
                <a:spcPts val="0"/>
              </a:spcAft>
              <a:buClrTx/>
              <a:buSzTx/>
              <a:buFont typeface="Arial"/>
              <a:buChar char="•"/>
              <a:tabLst/>
              <a:defRPr/>
            </a:pPr>
            <a:r>
              <a:rPr kumimoji="0" lang="en-US" sz="900" b="0" i="0" u="none" strike="noStrike" kern="1200" cap="none" spc="0" normalizeH="0" baseline="0" noProof="0" dirty="0">
                <a:ln>
                  <a:noFill/>
                </a:ln>
                <a:solidFill>
                  <a:srgbClr val="1F2555"/>
                </a:solidFill>
                <a:effectLst/>
                <a:uLnTx/>
                <a:uFillTx/>
                <a:latin typeface="Open Sans Regular"/>
                <a:ea typeface="+mn-ea"/>
                <a:cs typeface="Open Sans Regular"/>
              </a:rPr>
              <a:t>Conceptualize a new solution to an existing problem</a:t>
            </a:r>
          </a:p>
        </p:txBody>
      </p:sp>
      <p:sp>
        <p:nvSpPr>
          <p:cNvPr id="16" name="TextBox 15">
            <a:extLst>
              <a:ext uri="{FF2B5EF4-FFF2-40B4-BE49-F238E27FC236}">
                <a16:creationId xmlns:a16="http://schemas.microsoft.com/office/drawing/2014/main" id="{C7162780-22F7-46FC-8289-140DC35ACB6F}"/>
              </a:ext>
            </a:extLst>
          </p:cNvPr>
          <p:cNvSpPr txBox="1"/>
          <p:nvPr/>
        </p:nvSpPr>
        <p:spPr>
          <a:xfrm>
            <a:off x="4267324" y="4341823"/>
            <a:ext cx="2587158" cy="339305"/>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90000"/>
              </a:lnSpc>
              <a:spcBef>
                <a:spcPts val="900"/>
              </a:spcBef>
              <a:spcAft>
                <a:spcPts val="0"/>
              </a:spcAft>
              <a:buClr>
                <a:srgbClr val="00A6A7"/>
              </a:buClr>
              <a:buSzTx/>
              <a:buFontTx/>
              <a:buNone/>
              <a:tabLst/>
              <a:defRPr/>
            </a:pPr>
            <a:r>
              <a:rPr kumimoji="0" lang="en-US" sz="1400" b="0" i="0" u="none" strike="noStrike" kern="1200" cap="none" spc="0" normalizeH="0" baseline="0" noProof="0" dirty="0">
                <a:ln>
                  <a:noFill/>
                </a:ln>
                <a:solidFill>
                  <a:srgbClr val="EC5A28"/>
                </a:solidFill>
                <a:effectLst/>
                <a:uLnTx/>
                <a:uFillTx/>
                <a:latin typeface="Open Sans"/>
                <a:ea typeface="+mn-ea"/>
                <a:cs typeface="+mn-cs"/>
              </a:rPr>
              <a:t>Design Sprint</a:t>
            </a:r>
          </a:p>
        </p:txBody>
      </p:sp>
      <p:sp>
        <p:nvSpPr>
          <p:cNvPr id="17" name="TextBox 16">
            <a:extLst>
              <a:ext uri="{FF2B5EF4-FFF2-40B4-BE49-F238E27FC236}">
                <a16:creationId xmlns:a16="http://schemas.microsoft.com/office/drawing/2014/main" id="{3750DA61-42C8-473B-93A6-9B0025FCCF33}"/>
              </a:ext>
            </a:extLst>
          </p:cNvPr>
          <p:cNvSpPr txBox="1"/>
          <p:nvPr/>
        </p:nvSpPr>
        <p:spPr>
          <a:xfrm>
            <a:off x="1088176" y="4332188"/>
            <a:ext cx="2743200" cy="339305"/>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90000"/>
              </a:lnSpc>
              <a:spcBef>
                <a:spcPts val="900"/>
              </a:spcBef>
              <a:spcAft>
                <a:spcPts val="0"/>
              </a:spcAft>
              <a:buClr>
                <a:srgbClr val="00A6A7"/>
              </a:buClr>
              <a:buSzTx/>
              <a:buFontTx/>
              <a:buNone/>
              <a:tabLst/>
              <a:defRPr/>
            </a:pPr>
            <a:r>
              <a:rPr kumimoji="0" lang="en-US" sz="1400" b="0" i="0" u="none" strike="noStrike" kern="1200" cap="none" spc="0" normalizeH="0" baseline="0" noProof="0" dirty="0">
                <a:ln>
                  <a:noFill/>
                </a:ln>
                <a:solidFill>
                  <a:srgbClr val="EC5A28"/>
                </a:solidFill>
                <a:effectLst/>
                <a:uLnTx/>
                <a:uFillTx/>
                <a:latin typeface="Open Sans"/>
                <a:ea typeface="+mn-ea"/>
                <a:cs typeface="+mn-cs"/>
              </a:rPr>
              <a:t>No Design Sprint</a:t>
            </a:r>
          </a:p>
        </p:txBody>
      </p:sp>
      <p:sp>
        <p:nvSpPr>
          <p:cNvPr id="18" name="Title 3">
            <a:extLst>
              <a:ext uri="{FF2B5EF4-FFF2-40B4-BE49-F238E27FC236}">
                <a16:creationId xmlns:a16="http://schemas.microsoft.com/office/drawing/2014/main" id="{6F1F9484-3635-4D59-AADD-26D903ACDDDD}"/>
              </a:ext>
            </a:extLst>
          </p:cNvPr>
          <p:cNvSpPr txBox="1">
            <a:spLocks/>
          </p:cNvSpPr>
          <p:nvPr/>
        </p:nvSpPr>
        <p:spPr>
          <a:xfrm>
            <a:off x="236165" y="262350"/>
            <a:ext cx="8413750" cy="338327"/>
          </a:xfrm>
          <a:prstGeom prst="rect">
            <a:avLst/>
          </a:prstGeom>
        </p:spPr>
        <p:txBody>
          <a:bodyPr/>
          <a:lstStyle>
            <a:lvl1pPr algn="l" defTabSz="914400" rtl="0" eaLnBrk="1" latinLnBrk="0" hangingPunct="1">
              <a:lnSpc>
                <a:spcPct val="90000"/>
              </a:lnSpc>
              <a:spcBef>
                <a:spcPct val="0"/>
              </a:spcBef>
              <a:buNone/>
              <a:defRPr sz="2400" b="1" kern="1200">
                <a:solidFill>
                  <a:srgbClr val="40BCBD"/>
                </a:solidFill>
                <a:latin typeface="+mj-lt"/>
                <a:ea typeface="+mj-ea"/>
                <a:cs typeface="+mj-cs"/>
              </a:defRPr>
            </a:lvl1pPr>
          </a:lstStyle>
          <a:p>
            <a:r>
              <a:rPr lang="en-AU" dirty="0"/>
              <a:t>How do you decide if you should run a Design Sprint?</a:t>
            </a:r>
          </a:p>
          <a:p>
            <a:endParaRPr lang="en-US" dirty="0"/>
          </a:p>
        </p:txBody>
      </p:sp>
    </p:spTree>
    <p:extLst>
      <p:ext uri="{BB962C8B-B14F-4D97-AF65-F5344CB8AC3E}">
        <p14:creationId xmlns:p14="http://schemas.microsoft.com/office/powerpoint/2010/main" val="14877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4983E-BD72-A540-AD19-137A1341DE61}"/>
              </a:ext>
            </a:extLst>
          </p:cNvPr>
          <p:cNvSpPr>
            <a:spLocks noGrp="1"/>
          </p:cNvSpPr>
          <p:nvPr>
            <p:ph type="title"/>
          </p:nvPr>
        </p:nvSpPr>
        <p:spPr/>
        <p:txBody>
          <a:bodyPr/>
          <a:lstStyle/>
          <a:p>
            <a:r>
              <a:rPr lang="en-US" dirty="0"/>
              <a:t>5 Day Design Sprint</a:t>
            </a:r>
          </a:p>
        </p:txBody>
      </p:sp>
      <p:sp>
        <p:nvSpPr>
          <p:cNvPr id="4" name="Slide Number Placeholder 3">
            <a:extLst>
              <a:ext uri="{FF2B5EF4-FFF2-40B4-BE49-F238E27FC236}">
                <a16:creationId xmlns:a16="http://schemas.microsoft.com/office/drawing/2014/main" id="{07F8F371-9093-3C42-BC73-B421FB0BDC38}"/>
              </a:ext>
            </a:extLst>
          </p:cNvPr>
          <p:cNvSpPr>
            <a:spLocks noGrp="1"/>
          </p:cNvSpPr>
          <p:nvPr>
            <p:ph type="sldNum" sz="quarter" idx="12"/>
          </p:nvPr>
        </p:nvSpPr>
        <p:spPr/>
        <p:txBody>
          <a:bodyPr/>
          <a:lstStyle/>
          <a:p>
            <a:fld id="{94C005EB-05AB-4350-8862-D44178390B49}" type="slidenum">
              <a:rPr lang="en-US" smtClean="0"/>
              <a:pPr/>
              <a:t>9</a:t>
            </a:fld>
            <a:endParaRPr lang="en-US" dirty="0"/>
          </a:p>
        </p:txBody>
      </p:sp>
      <p:sp>
        <p:nvSpPr>
          <p:cNvPr id="35" name="Oval 34">
            <a:extLst>
              <a:ext uri="{FF2B5EF4-FFF2-40B4-BE49-F238E27FC236}">
                <a16:creationId xmlns:a16="http://schemas.microsoft.com/office/drawing/2014/main" id="{AEC7B77D-0D90-4341-AA18-760EB123DCB0}"/>
              </a:ext>
            </a:extLst>
          </p:cNvPr>
          <p:cNvSpPr/>
          <p:nvPr/>
        </p:nvSpPr>
        <p:spPr>
          <a:xfrm>
            <a:off x="1043551" y="1180032"/>
            <a:ext cx="250985" cy="250985"/>
          </a:xfrm>
          <a:prstGeom prst="ellipse">
            <a:avLst/>
          </a:prstGeom>
          <a:solidFill>
            <a:srgbClr val="7FD2D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cxnSp>
        <p:nvCxnSpPr>
          <p:cNvPr id="36" name="Straight Connector 35">
            <a:extLst>
              <a:ext uri="{FF2B5EF4-FFF2-40B4-BE49-F238E27FC236}">
                <a16:creationId xmlns:a16="http://schemas.microsoft.com/office/drawing/2014/main" id="{403CBE2E-7FB3-4074-B4F0-F125E924E3D8}"/>
              </a:ext>
            </a:extLst>
          </p:cNvPr>
          <p:cNvCxnSpPr>
            <a:cxnSpLocks/>
            <a:stCxn id="35" idx="6"/>
            <a:endCxn id="40" idx="2"/>
          </p:cNvCxnSpPr>
          <p:nvPr/>
        </p:nvCxnSpPr>
        <p:spPr>
          <a:xfrm>
            <a:off x="1294536" y="1305525"/>
            <a:ext cx="6556055" cy="0"/>
          </a:xfrm>
          <a:prstGeom prst="line">
            <a:avLst/>
          </a:prstGeom>
          <a:ln w="6350" cap="sq">
            <a:solidFill>
              <a:schemeClr val="tx1"/>
            </a:solidFill>
          </a:ln>
        </p:spPr>
        <p:style>
          <a:lnRef idx="1">
            <a:schemeClr val="dk1"/>
          </a:lnRef>
          <a:fillRef idx="0">
            <a:schemeClr val="dk1"/>
          </a:fillRef>
          <a:effectRef idx="0">
            <a:schemeClr val="dk1"/>
          </a:effectRef>
          <a:fontRef idx="minor">
            <a:schemeClr val="lt1"/>
          </a:fontRef>
        </p:style>
      </p:cxnSp>
      <p:sp>
        <p:nvSpPr>
          <p:cNvPr id="37" name="Oval 36">
            <a:extLst>
              <a:ext uri="{FF2B5EF4-FFF2-40B4-BE49-F238E27FC236}">
                <a16:creationId xmlns:a16="http://schemas.microsoft.com/office/drawing/2014/main" id="{9099FA44-19C6-487D-AFC5-389457E6A458}"/>
              </a:ext>
            </a:extLst>
          </p:cNvPr>
          <p:cNvSpPr/>
          <p:nvPr/>
        </p:nvSpPr>
        <p:spPr>
          <a:xfrm>
            <a:off x="2745311" y="1180032"/>
            <a:ext cx="250985" cy="250985"/>
          </a:xfrm>
          <a:prstGeom prst="ellipse">
            <a:avLst/>
          </a:prstGeom>
          <a:solidFill>
            <a:schemeClr val="accent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sp>
        <p:nvSpPr>
          <p:cNvPr id="38" name="Oval 37">
            <a:extLst>
              <a:ext uri="{FF2B5EF4-FFF2-40B4-BE49-F238E27FC236}">
                <a16:creationId xmlns:a16="http://schemas.microsoft.com/office/drawing/2014/main" id="{79DE58EC-DABE-4DD6-AA72-D23D2B3D4C8F}"/>
              </a:ext>
            </a:extLst>
          </p:cNvPr>
          <p:cNvSpPr/>
          <p:nvPr/>
        </p:nvSpPr>
        <p:spPr>
          <a:xfrm>
            <a:off x="4447071" y="1180032"/>
            <a:ext cx="250985" cy="250985"/>
          </a:xfrm>
          <a:prstGeom prst="ellipse">
            <a:avLst/>
          </a:prstGeom>
          <a:solidFill>
            <a:schemeClr val="accent4"/>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sp>
        <p:nvSpPr>
          <p:cNvPr id="39" name="Oval 38">
            <a:extLst>
              <a:ext uri="{FF2B5EF4-FFF2-40B4-BE49-F238E27FC236}">
                <a16:creationId xmlns:a16="http://schemas.microsoft.com/office/drawing/2014/main" id="{0FEFC62C-D285-49AF-815A-F39172B7CEC7}"/>
              </a:ext>
            </a:extLst>
          </p:cNvPr>
          <p:cNvSpPr/>
          <p:nvPr/>
        </p:nvSpPr>
        <p:spPr>
          <a:xfrm>
            <a:off x="6148831" y="1180032"/>
            <a:ext cx="250985" cy="250985"/>
          </a:xfrm>
          <a:prstGeom prst="ellipse">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sp>
        <p:nvSpPr>
          <p:cNvPr id="40" name="Oval 39">
            <a:extLst>
              <a:ext uri="{FF2B5EF4-FFF2-40B4-BE49-F238E27FC236}">
                <a16:creationId xmlns:a16="http://schemas.microsoft.com/office/drawing/2014/main" id="{ED7AC629-2F92-4BEC-8431-30B01E127406}"/>
              </a:ext>
            </a:extLst>
          </p:cNvPr>
          <p:cNvSpPr/>
          <p:nvPr/>
        </p:nvSpPr>
        <p:spPr>
          <a:xfrm>
            <a:off x="7850591" y="1180032"/>
            <a:ext cx="250985" cy="250985"/>
          </a:xfrm>
          <a:prstGeom prst="ellipse">
            <a:avLst/>
          </a:prstGeom>
          <a:solidFill>
            <a:schemeClr val="tx1"/>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solidFill>
                <a:schemeClr val="tx1"/>
              </a:solidFill>
            </a:endParaRPr>
          </a:p>
        </p:txBody>
      </p:sp>
      <p:sp>
        <p:nvSpPr>
          <p:cNvPr id="41" name="TextBox 40">
            <a:extLst>
              <a:ext uri="{FF2B5EF4-FFF2-40B4-BE49-F238E27FC236}">
                <a16:creationId xmlns:a16="http://schemas.microsoft.com/office/drawing/2014/main" id="{BE8AD790-32AC-4C89-9231-806BB9838DF6}"/>
              </a:ext>
            </a:extLst>
          </p:cNvPr>
          <p:cNvSpPr txBox="1"/>
          <p:nvPr/>
        </p:nvSpPr>
        <p:spPr>
          <a:xfrm>
            <a:off x="690261" y="1556509"/>
            <a:ext cx="957564" cy="294205"/>
          </a:xfrm>
          <a:prstGeom prst="rect">
            <a:avLst/>
          </a:prstGeom>
          <a:noFill/>
        </p:spPr>
        <p:txBody>
          <a:bodyPr wrap="square" lIns="0" tIns="0" rIns="0" bIns="0" rtlCol="0">
            <a:noAutofit/>
          </a:bodyPr>
          <a:lstStyle/>
          <a:p>
            <a:pPr algn="ctr"/>
            <a:r>
              <a:rPr lang="en-US" sz="1200" b="1" dirty="0"/>
              <a:t>Day 1</a:t>
            </a:r>
          </a:p>
        </p:txBody>
      </p:sp>
      <p:sp>
        <p:nvSpPr>
          <p:cNvPr id="42" name="TextBox 41">
            <a:extLst>
              <a:ext uri="{FF2B5EF4-FFF2-40B4-BE49-F238E27FC236}">
                <a16:creationId xmlns:a16="http://schemas.microsoft.com/office/drawing/2014/main" id="{40F6EC30-CCDF-4611-9476-0F98DA6F748C}"/>
              </a:ext>
            </a:extLst>
          </p:cNvPr>
          <p:cNvSpPr txBox="1"/>
          <p:nvPr/>
        </p:nvSpPr>
        <p:spPr>
          <a:xfrm>
            <a:off x="2392021" y="1556509"/>
            <a:ext cx="957564" cy="294205"/>
          </a:xfrm>
          <a:prstGeom prst="rect">
            <a:avLst/>
          </a:prstGeom>
          <a:noFill/>
        </p:spPr>
        <p:txBody>
          <a:bodyPr wrap="square" lIns="0" tIns="0" rIns="0" bIns="0" rtlCol="0">
            <a:noAutofit/>
          </a:bodyPr>
          <a:lstStyle/>
          <a:p>
            <a:pPr algn="ctr"/>
            <a:r>
              <a:rPr lang="en-US" sz="1200" b="1" dirty="0"/>
              <a:t>Day 2</a:t>
            </a:r>
          </a:p>
        </p:txBody>
      </p:sp>
      <p:sp>
        <p:nvSpPr>
          <p:cNvPr id="43" name="TextBox 42">
            <a:extLst>
              <a:ext uri="{FF2B5EF4-FFF2-40B4-BE49-F238E27FC236}">
                <a16:creationId xmlns:a16="http://schemas.microsoft.com/office/drawing/2014/main" id="{420C6CA5-1C60-4191-AD5C-7EA0239CDDBC}"/>
              </a:ext>
            </a:extLst>
          </p:cNvPr>
          <p:cNvSpPr txBox="1"/>
          <p:nvPr/>
        </p:nvSpPr>
        <p:spPr>
          <a:xfrm>
            <a:off x="4093781" y="1556509"/>
            <a:ext cx="957564" cy="294205"/>
          </a:xfrm>
          <a:prstGeom prst="rect">
            <a:avLst/>
          </a:prstGeom>
          <a:noFill/>
        </p:spPr>
        <p:txBody>
          <a:bodyPr wrap="square" lIns="0" tIns="0" rIns="0" bIns="0" rtlCol="0">
            <a:noAutofit/>
          </a:bodyPr>
          <a:lstStyle/>
          <a:p>
            <a:pPr algn="ctr"/>
            <a:r>
              <a:rPr lang="en-US" sz="1200" b="1" dirty="0"/>
              <a:t>Day 3</a:t>
            </a:r>
          </a:p>
        </p:txBody>
      </p:sp>
      <p:sp>
        <p:nvSpPr>
          <p:cNvPr id="44" name="TextBox 43">
            <a:extLst>
              <a:ext uri="{FF2B5EF4-FFF2-40B4-BE49-F238E27FC236}">
                <a16:creationId xmlns:a16="http://schemas.microsoft.com/office/drawing/2014/main" id="{68E810F3-4BBE-45A4-B9AD-DA8345D40269}"/>
              </a:ext>
            </a:extLst>
          </p:cNvPr>
          <p:cNvSpPr txBox="1"/>
          <p:nvPr/>
        </p:nvSpPr>
        <p:spPr>
          <a:xfrm>
            <a:off x="5795541" y="1556509"/>
            <a:ext cx="957564" cy="294205"/>
          </a:xfrm>
          <a:prstGeom prst="rect">
            <a:avLst/>
          </a:prstGeom>
          <a:noFill/>
        </p:spPr>
        <p:txBody>
          <a:bodyPr wrap="square" lIns="0" tIns="0" rIns="0" bIns="0" rtlCol="0">
            <a:noAutofit/>
          </a:bodyPr>
          <a:lstStyle/>
          <a:p>
            <a:pPr algn="ctr"/>
            <a:r>
              <a:rPr lang="en-US" sz="1200" b="1" dirty="0"/>
              <a:t>Day 4</a:t>
            </a:r>
          </a:p>
        </p:txBody>
      </p:sp>
      <p:sp>
        <p:nvSpPr>
          <p:cNvPr id="45" name="TextBox 44">
            <a:extLst>
              <a:ext uri="{FF2B5EF4-FFF2-40B4-BE49-F238E27FC236}">
                <a16:creationId xmlns:a16="http://schemas.microsoft.com/office/drawing/2014/main" id="{96E88132-4FE2-4370-90A6-273224177370}"/>
              </a:ext>
            </a:extLst>
          </p:cNvPr>
          <p:cNvSpPr txBox="1"/>
          <p:nvPr/>
        </p:nvSpPr>
        <p:spPr>
          <a:xfrm>
            <a:off x="7500636" y="1556509"/>
            <a:ext cx="957564" cy="294205"/>
          </a:xfrm>
          <a:prstGeom prst="rect">
            <a:avLst/>
          </a:prstGeom>
          <a:noFill/>
        </p:spPr>
        <p:txBody>
          <a:bodyPr wrap="square" lIns="0" tIns="0" rIns="0" bIns="0" rtlCol="0">
            <a:noAutofit/>
          </a:bodyPr>
          <a:lstStyle/>
          <a:p>
            <a:pPr algn="ctr"/>
            <a:r>
              <a:rPr lang="en-US" sz="1200" b="1" dirty="0"/>
              <a:t>Day 5</a:t>
            </a:r>
          </a:p>
        </p:txBody>
      </p:sp>
      <p:cxnSp>
        <p:nvCxnSpPr>
          <p:cNvPr id="46" name="Straight Connector 45">
            <a:extLst>
              <a:ext uri="{FF2B5EF4-FFF2-40B4-BE49-F238E27FC236}">
                <a16:creationId xmlns:a16="http://schemas.microsoft.com/office/drawing/2014/main" id="{F89C997B-3B39-45BF-9147-091E10F8B6E9}"/>
              </a:ext>
            </a:extLst>
          </p:cNvPr>
          <p:cNvCxnSpPr/>
          <p:nvPr/>
        </p:nvCxnSpPr>
        <p:spPr>
          <a:xfrm>
            <a:off x="537468" y="3198453"/>
            <a:ext cx="1263149" cy="0"/>
          </a:xfrm>
          <a:prstGeom prst="line">
            <a:avLst/>
          </a:prstGeom>
          <a:ln w="6350" cap="sq">
            <a:solidFill>
              <a:srgbClr val="7FD2D3"/>
            </a:solidFill>
          </a:ln>
        </p:spPr>
        <p:style>
          <a:lnRef idx="1">
            <a:schemeClr val="dk1"/>
          </a:lnRef>
          <a:fillRef idx="0">
            <a:schemeClr val="dk1"/>
          </a:fillRef>
          <a:effectRef idx="0">
            <a:schemeClr val="dk1"/>
          </a:effectRef>
          <a:fontRef idx="minor">
            <a:schemeClr val="lt1"/>
          </a:fontRef>
        </p:style>
      </p:cxnSp>
      <p:cxnSp>
        <p:nvCxnSpPr>
          <p:cNvPr id="47" name="Straight Connector 46">
            <a:extLst>
              <a:ext uri="{FF2B5EF4-FFF2-40B4-BE49-F238E27FC236}">
                <a16:creationId xmlns:a16="http://schemas.microsoft.com/office/drawing/2014/main" id="{E2EDB8AD-94A2-4600-80C0-8278E5BD1639}"/>
              </a:ext>
            </a:extLst>
          </p:cNvPr>
          <p:cNvCxnSpPr/>
          <p:nvPr/>
        </p:nvCxnSpPr>
        <p:spPr>
          <a:xfrm>
            <a:off x="2234625" y="3198453"/>
            <a:ext cx="1263149" cy="0"/>
          </a:xfrm>
          <a:prstGeom prst="line">
            <a:avLst/>
          </a:prstGeom>
          <a:ln w="6350" cap="sq">
            <a:solidFill>
              <a:schemeClr val="tx2"/>
            </a:solidFill>
          </a:ln>
        </p:spPr>
        <p:style>
          <a:lnRef idx="1">
            <a:schemeClr val="dk1"/>
          </a:lnRef>
          <a:fillRef idx="0">
            <a:schemeClr val="dk1"/>
          </a:fillRef>
          <a:effectRef idx="0">
            <a:schemeClr val="dk1"/>
          </a:effectRef>
          <a:fontRef idx="minor">
            <a:schemeClr val="lt1"/>
          </a:fontRef>
        </p:style>
      </p:cxnSp>
      <p:cxnSp>
        <p:nvCxnSpPr>
          <p:cNvPr id="48" name="Straight Connector 47">
            <a:extLst>
              <a:ext uri="{FF2B5EF4-FFF2-40B4-BE49-F238E27FC236}">
                <a16:creationId xmlns:a16="http://schemas.microsoft.com/office/drawing/2014/main" id="{D7960199-5A27-4295-AEEE-464CCB07FE37}"/>
              </a:ext>
            </a:extLst>
          </p:cNvPr>
          <p:cNvCxnSpPr/>
          <p:nvPr/>
        </p:nvCxnSpPr>
        <p:spPr>
          <a:xfrm>
            <a:off x="3931782" y="3198453"/>
            <a:ext cx="1263149" cy="0"/>
          </a:xfrm>
          <a:prstGeom prst="line">
            <a:avLst/>
          </a:prstGeom>
          <a:ln w="6350" cap="sq">
            <a:solidFill>
              <a:schemeClr val="accent4"/>
            </a:solidFill>
          </a:ln>
        </p:spPr>
        <p:style>
          <a:lnRef idx="1">
            <a:schemeClr val="dk1"/>
          </a:lnRef>
          <a:fillRef idx="0">
            <a:schemeClr val="dk1"/>
          </a:fillRef>
          <a:effectRef idx="0">
            <a:schemeClr val="dk1"/>
          </a:effectRef>
          <a:fontRef idx="minor">
            <a:schemeClr val="lt1"/>
          </a:fontRef>
        </p:style>
      </p:cxnSp>
      <p:cxnSp>
        <p:nvCxnSpPr>
          <p:cNvPr id="49" name="Straight Connector 48">
            <a:extLst>
              <a:ext uri="{FF2B5EF4-FFF2-40B4-BE49-F238E27FC236}">
                <a16:creationId xmlns:a16="http://schemas.microsoft.com/office/drawing/2014/main" id="{B6CD79C8-EF63-4CDF-B218-2C1E60944BC4}"/>
              </a:ext>
            </a:extLst>
          </p:cNvPr>
          <p:cNvCxnSpPr/>
          <p:nvPr/>
        </p:nvCxnSpPr>
        <p:spPr>
          <a:xfrm>
            <a:off x="5628939" y="3198453"/>
            <a:ext cx="1263149" cy="0"/>
          </a:xfrm>
          <a:prstGeom prst="line">
            <a:avLst/>
          </a:prstGeom>
          <a:ln w="6350" cap="sq">
            <a:solidFill>
              <a:schemeClr val="accent3"/>
            </a:solidFill>
          </a:ln>
        </p:spPr>
        <p:style>
          <a:lnRef idx="1">
            <a:schemeClr val="dk1"/>
          </a:lnRef>
          <a:fillRef idx="0">
            <a:schemeClr val="dk1"/>
          </a:fillRef>
          <a:effectRef idx="0">
            <a:schemeClr val="dk1"/>
          </a:effectRef>
          <a:fontRef idx="minor">
            <a:schemeClr val="lt1"/>
          </a:fontRef>
        </p:style>
      </p:cxnSp>
      <p:sp>
        <p:nvSpPr>
          <p:cNvPr id="50" name="Arc 49">
            <a:extLst>
              <a:ext uri="{FF2B5EF4-FFF2-40B4-BE49-F238E27FC236}">
                <a16:creationId xmlns:a16="http://schemas.microsoft.com/office/drawing/2014/main" id="{17C5B51E-8B96-4E38-9DC0-2E40F5F5089C}"/>
              </a:ext>
            </a:extLst>
          </p:cNvPr>
          <p:cNvSpPr/>
          <p:nvPr/>
        </p:nvSpPr>
        <p:spPr>
          <a:xfrm>
            <a:off x="541278" y="1854766"/>
            <a:ext cx="1252196" cy="1252196"/>
          </a:xfrm>
          <a:prstGeom prst="arc">
            <a:avLst>
              <a:gd name="adj1" fmla="val 10801954"/>
              <a:gd name="adj2" fmla="val 26208"/>
            </a:avLst>
          </a:prstGeom>
          <a:noFill/>
          <a:ln>
            <a:solidFill>
              <a:schemeClr val="tx1"/>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sp>
        <p:nvSpPr>
          <p:cNvPr id="51" name="Arc 50">
            <a:extLst>
              <a:ext uri="{FF2B5EF4-FFF2-40B4-BE49-F238E27FC236}">
                <a16:creationId xmlns:a16="http://schemas.microsoft.com/office/drawing/2014/main" id="{B3246DEF-C610-43EC-B07B-E598E638811D}"/>
              </a:ext>
            </a:extLst>
          </p:cNvPr>
          <p:cNvSpPr/>
          <p:nvPr/>
        </p:nvSpPr>
        <p:spPr>
          <a:xfrm>
            <a:off x="2251891" y="1854766"/>
            <a:ext cx="1252196" cy="1252196"/>
          </a:xfrm>
          <a:prstGeom prst="arc">
            <a:avLst>
              <a:gd name="adj1" fmla="val 10801812"/>
              <a:gd name="adj2" fmla="val 0"/>
            </a:avLst>
          </a:prstGeom>
          <a:noFill/>
          <a:ln>
            <a:solidFill>
              <a:schemeClr val="tx2"/>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sp>
        <p:nvSpPr>
          <p:cNvPr id="52" name="Arc 51">
            <a:extLst>
              <a:ext uri="{FF2B5EF4-FFF2-40B4-BE49-F238E27FC236}">
                <a16:creationId xmlns:a16="http://schemas.microsoft.com/office/drawing/2014/main" id="{13AB5A23-90BA-4243-BA7A-F7D82199835B}"/>
              </a:ext>
            </a:extLst>
          </p:cNvPr>
          <p:cNvSpPr/>
          <p:nvPr/>
        </p:nvSpPr>
        <p:spPr>
          <a:xfrm>
            <a:off x="3944476" y="1854766"/>
            <a:ext cx="1252196" cy="1252196"/>
          </a:xfrm>
          <a:prstGeom prst="arc">
            <a:avLst>
              <a:gd name="adj1" fmla="val 10801954"/>
              <a:gd name="adj2" fmla="val 0"/>
            </a:avLst>
          </a:prstGeom>
          <a:noFill/>
          <a:ln>
            <a:solidFill>
              <a:schemeClr val="accent4"/>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sp>
        <p:nvSpPr>
          <p:cNvPr id="53" name="Arc 52">
            <a:extLst>
              <a:ext uri="{FF2B5EF4-FFF2-40B4-BE49-F238E27FC236}">
                <a16:creationId xmlns:a16="http://schemas.microsoft.com/office/drawing/2014/main" id="{C0E07E7C-0720-4AD3-A89A-75EDD6C05672}"/>
              </a:ext>
            </a:extLst>
          </p:cNvPr>
          <p:cNvSpPr/>
          <p:nvPr/>
        </p:nvSpPr>
        <p:spPr>
          <a:xfrm>
            <a:off x="5645037" y="1854766"/>
            <a:ext cx="1252196" cy="1252196"/>
          </a:xfrm>
          <a:prstGeom prst="arc">
            <a:avLst>
              <a:gd name="adj1" fmla="val 10801954"/>
              <a:gd name="adj2" fmla="val 0"/>
            </a:avLst>
          </a:prstGeom>
          <a:noFill/>
          <a:ln>
            <a:solidFill>
              <a:schemeClr val="accent3"/>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cxnSp>
        <p:nvCxnSpPr>
          <p:cNvPr id="54" name="Straight Connector 53">
            <a:extLst>
              <a:ext uri="{FF2B5EF4-FFF2-40B4-BE49-F238E27FC236}">
                <a16:creationId xmlns:a16="http://schemas.microsoft.com/office/drawing/2014/main" id="{DCCD7B7B-A4DD-4FD1-883E-F21024FBA36D}"/>
              </a:ext>
            </a:extLst>
          </p:cNvPr>
          <p:cNvCxnSpPr>
            <a:cxnSpLocks/>
          </p:cNvCxnSpPr>
          <p:nvPr/>
        </p:nvCxnSpPr>
        <p:spPr>
          <a:xfrm>
            <a:off x="1793474" y="2480864"/>
            <a:ext cx="458417" cy="0"/>
          </a:xfrm>
          <a:prstGeom prst="line">
            <a:avLst/>
          </a:prstGeom>
          <a:ln w="6350" cap="sq">
            <a:solidFill>
              <a:srgbClr val="7FD2D3"/>
            </a:solidFill>
          </a:ln>
        </p:spPr>
        <p:style>
          <a:lnRef idx="1">
            <a:schemeClr val="dk1"/>
          </a:lnRef>
          <a:fillRef idx="0">
            <a:schemeClr val="dk1"/>
          </a:fillRef>
          <a:effectRef idx="0">
            <a:schemeClr val="dk1"/>
          </a:effectRef>
          <a:fontRef idx="minor">
            <a:schemeClr val="lt1"/>
          </a:fontRef>
        </p:style>
      </p:cxnSp>
      <p:cxnSp>
        <p:nvCxnSpPr>
          <p:cNvPr id="55" name="Straight Connector 54">
            <a:extLst>
              <a:ext uri="{FF2B5EF4-FFF2-40B4-BE49-F238E27FC236}">
                <a16:creationId xmlns:a16="http://schemas.microsoft.com/office/drawing/2014/main" id="{3DA0FED7-785C-4FF2-B2ED-24E2FA813203}"/>
              </a:ext>
            </a:extLst>
          </p:cNvPr>
          <p:cNvCxnSpPr>
            <a:cxnSpLocks/>
          </p:cNvCxnSpPr>
          <p:nvPr/>
        </p:nvCxnSpPr>
        <p:spPr>
          <a:xfrm>
            <a:off x="3501706" y="2480864"/>
            <a:ext cx="440389" cy="0"/>
          </a:xfrm>
          <a:prstGeom prst="line">
            <a:avLst/>
          </a:prstGeom>
          <a:ln w="6350" cap="sq">
            <a:solidFill>
              <a:schemeClr val="tx1"/>
            </a:solidFill>
          </a:ln>
        </p:spPr>
        <p:style>
          <a:lnRef idx="1">
            <a:schemeClr val="dk1"/>
          </a:lnRef>
          <a:fillRef idx="0">
            <a:schemeClr val="dk1"/>
          </a:fillRef>
          <a:effectRef idx="0">
            <a:schemeClr val="dk1"/>
          </a:effectRef>
          <a:fontRef idx="minor">
            <a:schemeClr val="lt1"/>
          </a:fontRef>
        </p:style>
      </p:cxnSp>
      <p:cxnSp>
        <p:nvCxnSpPr>
          <p:cNvPr id="56" name="Straight Connector 55">
            <a:extLst>
              <a:ext uri="{FF2B5EF4-FFF2-40B4-BE49-F238E27FC236}">
                <a16:creationId xmlns:a16="http://schemas.microsoft.com/office/drawing/2014/main" id="{70A1F61A-B2B3-4972-ACF8-682D00CE8B45}"/>
              </a:ext>
            </a:extLst>
          </p:cNvPr>
          <p:cNvCxnSpPr>
            <a:cxnSpLocks/>
          </p:cNvCxnSpPr>
          <p:nvPr/>
        </p:nvCxnSpPr>
        <p:spPr>
          <a:xfrm>
            <a:off x="5196672" y="2480864"/>
            <a:ext cx="448365" cy="0"/>
          </a:xfrm>
          <a:prstGeom prst="line">
            <a:avLst/>
          </a:prstGeom>
          <a:ln w="6350" cap="sq">
            <a:solidFill>
              <a:schemeClr val="accent4"/>
            </a:solidFill>
          </a:ln>
        </p:spPr>
        <p:style>
          <a:lnRef idx="1">
            <a:schemeClr val="dk1"/>
          </a:lnRef>
          <a:fillRef idx="0">
            <a:schemeClr val="dk1"/>
          </a:fillRef>
          <a:effectRef idx="0">
            <a:schemeClr val="dk1"/>
          </a:effectRef>
          <a:fontRef idx="minor">
            <a:schemeClr val="lt1"/>
          </a:fontRef>
        </p:style>
      </p:cxnSp>
      <p:pic>
        <p:nvPicPr>
          <p:cNvPr id="57" name="Graphic 56">
            <a:extLst>
              <a:ext uri="{FF2B5EF4-FFF2-40B4-BE49-F238E27FC236}">
                <a16:creationId xmlns:a16="http://schemas.microsoft.com/office/drawing/2014/main" id="{D6175A30-8040-44FA-98BC-63E50382A3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0566" y="2104328"/>
            <a:ext cx="654321" cy="654321"/>
          </a:xfrm>
          <a:prstGeom prst="rect">
            <a:avLst/>
          </a:prstGeom>
        </p:spPr>
      </p:pic>
      <p:sp>
        <p:nvSpPr>
          <p:cNvPr id="58" name="Arc 57">
            <a:extLst>
              <a:ext uri="{FF2B5EF4-FFF2-40B4-BE49-F238E27FC236}">
                <a16:creationId xmlns:a16="http://schemas.microsoft.com/office/drawing/2014/main" id="{029D989A-C67E-46CA-89CF-A964F2FDC97C}"/>
              </a:ext>
            </a:extLst>
          </p:cNvPr>
          <p:cNvSpPr/>
          <p:nvPr/>
        </p:nvSpPr>
        <p:spPr>
          <a:xfrm>
            <a:off x="7337048" y="1854766"/>
            <a:ext cx="1252196" cy="1252196"/>
          </a:xfrm>
          <a:prstGeom prst="arc">
            <a:avLst>
              <a:gd name="adj1" fmla="val 10801954"/>
              <a:gd name="adj2" fmla="val 0"/>
            </a:avLst>
          </a:prstGeom>
          <a:noFill/>
          <a:ln>
            <a:solidFill>
              <a:schemeClr val="tx1"/>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cxnSp>
        <p:nvCxnSpPr>
          <p:cNvPr id="59" name="Straight Connector 58">
            <a:extLst>
              <a:ext uri="{FF2B5EF4-FFF2-40B4-BE49-F238E27FC236}">
                <a16:creationId xmlns:a16="http://schemas.microsoft.com/office/drawing/2014/main" id="{58606B3B-F680-4DF2-91BD-A65DA350D26E}"/>
              </a:ext>
            </a:extLst>
          </p:cNvPr>
          <p:cNvCxnSpPr>
            <a:cxnSpLocks/>
          </p:cNvCxnSpPr>
          <p:nvPr/>
        </p:nvCxnSpPr>
        <p:spPr>
          <a:xfrm>
            <a:off x="6897233" y="2480864"/>
            <a:ext cx="439815" cy="0"/>
          </a:xfrm>
          <a:prstGeom prst="line">
            <a:avLst/>
          </a:prstGeom>
          <a:ln w="6350" cap="sq">
            <a:solidFill>
              <a:schemeClr val="accent3"/>
            </a:solidFill>
          </a:ln>
        </p:spPr>
        <p:style>
          <a:lnRef idx="1">
            <a:schemeClr val="dk1"/>
          </a:lnRef>
          <a:fillRef idx="0">
            <a:schemeClr val="dk1"/>
          </a:fillRef>
          <a:effectRef idx="0">
            <a:schemeClr val="dk1"/>
          </a:effectRef>
          <a:fontRef idx="minor">
            <a:schemeClr val="lt1"/>
          </a:fontRef>
        </p:style>
      </p:cxnSp>
      <p:cxnSp>
        <p:nvCxnSpPr>
          <p:cNvPr id="60" name="Straight Connector 59">
            <a:extLst>
              <a:ext uri="{FF2B5EF4-FFF2-40B4-BE49-F238E27FC236}">
                <a16:creationId xmlns:a16="http://schemas.microsoft.com/office/drawing/2014/main" id="{5A4508A0-D298-489B-9498-C1CA6B9B015B}"/>
              </a:ext>
            </a:extLst>
          </p:cNvPr>
          <p:cNvCxnSpPr/>
          <p:nvPr/>
        </p:nvCxnSpPr>
        <p:spPr>
          <a:xfrm>
            <a:off x="7326095" y="3191175"/>
            <a:ext cx="1263149" cy="0"/>
          </a:xfrm>
          <a:prstGeom prst="line">
            <a:avLst/>
          </a:prstGeom>
          <a:ln w="6350" cap="sq">
            <a:solidFill>
              <a:schemeClr val="tx1"/>
            </a:solidFill>
          </a:ln>
        </p:spPr>
        <p:style>
          <a:lnRef idx="1">
            <a:schemeClr val="dk1"/>
          </a:lnRef>
          <a:fillRef idx="0">
            <a:schemeClr val="dk1"/>
          </a:fillRef>
          <a:effectRef idx="0">
            <a:schemeClr val="dk1"/>
          </a:effectRef>
          <a:fontRef idx="minor">
            <a:schemeClr val="lt1"/>
          </a:fontRef>
        </p:style>
      </p:cxnSp>
      <p:sp>
        <p:nvSpPr>
          <p:cNvPr id="61" name="TextBox 60">
            <a:extLst>
              <a:ext uri="{FF2B5EF4-FFF2-40B4-BE49-F238E27FC236}">
                <a16:creationId xmlns:a16="http://schemas.microsoft.com/office/drawing/2014/main" id="{549168F9-CDFE-43D9-9087-669482569DD6}"/>
              </a:ext>
            </a:extLst>
          </p:cNvPr>
          <p:cNvSpPr txBox="1"/>
          <p:nvPr/>
        </p:nvSpPr>
        <p:spPr>
          <a:xfrm>
            <a:off x="690261" y="3294521"/>
            <a:ext cx="957564" cy="294205"/>
          </a:xfrm>
          <a:prstGeom prst="rect">
            <a:avLst/>
          </a:prstGeom>
          <a:noFill/>
        </p:spPr>
        <p:txBody>
          <a:bodyPr wrap="square" lIns="0" tIns="0" rIns="0" bIns="0" rtlCol="0">
            <a:noAutofit/>
          </a:bodyPr>
          <a:lstStyle/>
          <a:p>
            <a:pPr algn="ctr"/>
            <a:r>
              <a:rPr lang="en-US" sz="1400" b="1" dirty="0"/>
              <a:t>Map</a:t>
            </a:r>
          </a:p>
        </p:txBody>
      </p:sp>
      <p:sp>
        <p:nvSpPr>
          <p:cNvPr id="62" name="TextBox 61">
            <a:extLst>
              <a:ext uri="{FF2B5EF4-FFF2-40B4-BE49-F238E27FC236}">
                <a16:creationId xmlns:a16="http://schemas.microsoft.com/office/drawing/2014/main" id="{1185D58C-D7BC-40DC-A968-4BC402B23384}"/>
              </a:ext>
            </a:extLst>
          </p:cNvPr>
          <p:cNvSpPr txBox="1"/>
          <p:nvPr/>
        </p:nvSpPr>
        <p:spPr>
          <a:xfrm>
            <a:off x="2392021" y="3294521"/>
            <a:ext cx="957564" cy="294205"/>
          </a:xfrm>
          <a:prstGeom prst="rect">
            <a:avLst/>
          </a:prstGeom>
          <a:noFill/>
        </p:spPr>
        <p:txBody>
          <a:bodyPr wrap="square" lIns="0" tIns="0" rIns="0" bIns="0" rtlCol="0">
            <a:noAutofit/>
          </a:bodyPr>
          <a:lstStyle/>
          <a:p>
            <a:pPr algn="ctr"/>
            <a:r>
              <a:rPr lang="en-US" sz="1400" b="1" dirty="0"/>
              <a:t>Sketch</a:t>
            </a:r>
          </a:p>
        </p:txBody>
      </p:sp>
      <p:sp>
        <p:nvSpPr>
          <p:cNvPr id="63" name="TextBox 62">
            <a:extLst>
              <a:ext uri="{FF2B5EF4-FFF2-40B4-BE49-F238E27FC236}">
                <a16:creationId xmlns:a16="http://schemas.microsoft.com/office/drawing/2014/main" id="{5504FAAA-18FB-4CCA-A7CD-B20CF2610168}"/>
              </a:ext>
            </a:extLst>
          </p:cNvPr>
          <p:cNvSpPr txBox="1"/>
          <p:nvPr/>
        </p:nvSpPr>
        <p:spPr>
          <a:xfrm>
            <a:off x="4012441" y="3294521"/>
            <a:ext cx="1120244" cy="294205"/>
          </a:xfrm>
          <a:prstGeom prst="rect">
            <a:avLst/>
          </a:prstGeom>
          <a:noFill/>
        </p:spPr>
        <p:txBody>
          <a:bodyPr wrap="square" lIns="0" tIns="0" rIns="0" bIns="0" rtlCol="0">
            <a:noAutofit/>
          </a:bodyPr>
          <a:lstStyle/>
          <a:p>
            <a:pPr algn="ctr"/>
            <a:r>
              <a:rPr lang="en-US" sz="1400" b="1" dirty="0"/>
              <a:t>Decide</a:t>
            </a:r>
          </a:p>
        </p:txBody>
      </p:sp>
      <p:sp>
        <p:nvSpPr>
          <p:cNvPr id="64" name="TextBox 63">
            <a:extLst>
              <a:ext uri="{FF2B5EF4-FFF2-40B4-BE49-F238E27FC236}">
                <a16:creationId xmlns:a16="http://schemas.microsoft.com/office/drawing/2014/main" id="{41917A11-480F-4152-9CC0-0BC82246365A}"/>
              </a:ext>
            </a:extLst>
          </p:cNvPr>
          <p:cNvSpPr txBox="1"/>
          <p:nvPr/>
        </p:nvSpPr>
        <p:spPr>
          <a:xfrm>
            <a:off x="5795541" y="3294521"/>
            <a:ext cx="957564" cy="294205"/>
          </a:xfrm>
          <a:prstGeom prst="rect">
            <a:avLst/>
          </a:prstGeom>
          <a:noFill/>
        </p:spPr>
        <p:txBody>
          <a:bodyPr wrap="square" lIns="0" tIns="0" rIns="0" bIns="0" rtlCol="0">
            <a:noAutofit/>
          </a:bodyPr>
          <a:lstStyle/>
          <a:p>
            <a:pPr algn="ctr"/>
            <a:r>
              <a:rPr lang="en-US" sz="1400" b="1" dirty="0"/>
              <a:t>Prototype</a:t>
            </a:r>
          </a:p>
        </p:txBody>
      </p:sp>
      <p:sp>
        <p:nvSpPr>
          <p:cNvPr id="65" name="TextBox 64">
            <a:extLst>
              <a:ext uri="{FF2B5EF4-FFF2-40B4-BE49-F238E27FC236}">
                <a16:creationId xmlns:a16="http://schemas.microsoft.com/office/drawing/2014/main" id="{4D52A730-BC39-42EE-827A-0D70D7BFFCC2}"/>
              </a:ext>
            </a:extLst>
          </p:cNvPr>
          <p:cNvSpPr txBox="1"/>
          <p:nvPr/>
        </p:nvSpPr>
        <p:spPr>
          <a:xfrm>
            <a:off x="7500636" y="3287243"/>
            <a:ext cx="957564" cy="294205"/>
          </a:xfrm>
          <a:prstGeom prst="rect">
            <a:avLst/>
          </a:prstGeom>
          <a:noFill/>
        </p:spPr>
        <p:txBody>
          <a:bodyPr wrap="square" lIns="0" tIns="0" rIns="0" bIns="0" rtlCol="0">
            <a:noAutofit/>
          </a:bodyPr>
          <a:lstStyle/>
          <a:p>
            <a:pPr algn="ctr"/>
            <a:r>
              <a:rPr lang="en-US" sz="1400" b="1" dirty="0"/>
              <a:t>Test</a:t>
            </a:r>
          </a:p>
        </p:txBody>
      </p:sp>
      <p:grpSp>
        <p:nvGrpSpPr>
          <p:cNvPr id="66" name="Group 65">
            <a:extLst>
              <a:ext uri="{FF2B5EF4-FFF2-40B4-BE49-F238E27FC236}">
                <a16:creationId xmlns:a16="http://schemas.microsoft.com/office/drawing/2014/main" id="{6754694F-D944-4F8A-8B28-040E89A75408}"/>
              </a:ext>
            </a:extLst>
          </p:cNvPr>
          <p:cNvGrpSpPr/>
          <p:nvPr/>
        </p:nvGrpSpPr>
        <p:grpSpPr>
          <a:xfrm>
            <a:off x="7409587" y="1934927"/>
            <a:ext cx="1121371" cy="1121371"/>
            <a:chOff x="7409587" y="1868564"/>
            <a:chExt cx="1121371" cy="1121371"/>
          </a:xfrm>
        </p:grpSpPr>
        <p:sp>
          <p:nvSpPr>
            <p:cNvPr id="67" name="Oval 66">
              <a:extLst>
                <a:ext uri="{FF2B5EF4-FFF2-40B4-BE49-F238E27FC236}">
                  <a16:creationId xmlns:a16="http://schemas.microsoft.com/office/drawing/2014/main" id="{427B2E28-FD25-4363-A4A4-D889587C0C12}"/>
                </a:ext>
              </a:extLst>
            </p:cNvPr>
            <p:cNvSpPr/>
            <p:nvPr/>
          </p:nvSpPr>
          <p:spPr>
            <a:xfrm>
              <a:off x="7409587" y="1868564"/>
              <a:ext cx="1121371" cy="1121371"/>
            </a:xfrm>
            <a:prstGeom prst="ellipse">
              <a:avLst/>
            </a:prstGeom>
            <a:solidFill>
              <a:srgbClr val="1F2555"/>
            </a:solidFill>
            <a:ln>
              <a:solidFill>
                <a:schemeClr val="tx1"/>
              </a:solid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pic>
          <p:nvPicPr>
            <p:cNvPr id="68" name="Picture 67" descr="A close up of a logo&#10;&#10;Description automatically generated">
              <a:extLst>
                <a:ext uri="{FF2B5EF4-FFF2-40B4-BE49-F238E27FC236}">
                  <a16:creationId xmlns:a16="http://schemas.microsoft.com/office/drawing/2014/main" id="{1C18A1DC-B515-4342-B2A5-C1B3236A54E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7643112" y="2039306"/>
              <a:ext cx="654321" cy="654321"/>
            </a:xfrm>
            <a:prstGeom prst="rect">
              <a:avLst/>
            </a:prstGeom>
            <a:solidFill>
              <a:srgbClr val="1F2555"/>
            </a:solidFill>
            <a:ln>
              <a:noFill/>
            </a:ln>
          </p:spPr>
        </p:pic>
      </p:grpSp>
      <p:grpSp>
        <p:nvGrpSpPr>
          <p:cNvPr id="69" name="Group 68">
            <a:extLst>
              <a:ext uri="{FF2B5EF4-FFF2-40B4-BE49-F238E27FC236}">
                <a16:creationId xmlns:a16="http://schemas.microsoft.com/office/drawing/2014/main" id="{C5E422B2-C8C0-44C7-9BAE-5C5DC11133A9}"/>
              </a:ext>
            </a:extLst>
          </p:cNvPr>
          <p:cNvGrpSpPr/>
          <p:nvPr/>
        </p:nvGrpSpPr>
        <p:grpSpPr>
          <a:xfrm>
            <a:off x="2312178" y="1930956"/>
            <a:ext cx="1121371" cy="1121371"/>
            <a:chOff x="2312178" y="1868564"/>
            <a:chExt cx="1121371" cy="1121371"/>
          </a:xfrm>
        </p:grpSpPr>
        <p:sp>
          <p:nvSpPr>
            <p:cNvPr id="70" name="Oval 69">
              <a:extLst>
                <a:ext uri="{FF2B5EF4-FFF2-40B4-BE49-F238E27FC236}">
                  <a16:creationId xmlns:a16="http://schemas.microsoft.com/office/drawing/2014/main" id="{E14BF47F-D68C-4123-921B-92162C54B273}"/>
                </a:ext>
              </a:extLst>
            </p:cNvPr>
            <p:cNvSpPr/>
            <p:nvPr/>
          </p:nvSpPr>
          <p:spPr>
            <a:xfrm>
              <a:off x="2312178" y="1868564"/>
              <a:ext cx="1121371" cy="1121371"/>
            </a:xfrm>
            <a:prstGeom prst="ellipse">
              <a:avLst/>
            </a:prstGeom>
            <a:solidFill>
              <a:schemeClr val="tx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pic>
          <p:nvPicPr>
            <p:cNvPr id="71" name="Graphic 70">
              <a:extLst>
                <a:ext uri="{FF2B5EF4-FFF2-40B4-BE49-F238E27FC236}">
                  <a16:creationId xmlns:a16="http://schemas.microsoft.com/office/drawing/2014/main" id="{A167F5C6-048F-4DC1-BB23-CFAA90FC3F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8290" y="2114676"/>
              <a:ext cx="629146" cy="629146"/>
            </a:xfrm>
            <a:prstGeom prst="rect">
              <a:avLst/>
            </a:prstGeom>
          </p:spPr>
        </p:pic>
      </p:grpSp>
      <p:grpSp>
        <p:nvGrpSpPr>
          <p:cNvPr id="72" name="Group 71">
            <a:extLst>
              <a:ext uri="{FF2B5EF4-FFF2-40B4-BE49-F238E27FC236}">
                <a16:creationId xmlns:a16="http://schemas.microsoft.com/office/drawing/2014/main" id="{2FD64095-7E21-4D90-B6A0-E959E6D1FF72}"/>
              </a:ext>
            </a:extLst>
          </p:cNvPr>
          <p:cNvGrpSpPr/>
          <p:nvPr/>
        </p:nvGrpSpPr>
        <p:grpSpPr>
          <a:xfrm>
            <a:off x="5710450" y="1930956"/>
            <a:ext cx="1121371" cy="1121371"/>
            <a:chOff x="5710450" y="1868564"/>
            <a:chExt cx="1121371" cy="1121371"/>
          </a:xfrm>
        </p:grpSpPr>
        <p:sp>
          <p:nvSpPr>
            <p:cNvPr id="73" name="Oval 72">
              <a:extLst>
                <a:ext uri="{FF2B5EF4-FFF2-40B4-BE49-F238E27FC236}">
                  <a16:creationId xmlns:a16="http://schemas.microsoft.com/office/drawing/2014/main" id="{B4CF4B4F-8D92-478E-B623-F450AD345D6E}"/>
                </a:ext>
              </a:extLst>
            </p:cNvPr>
            <p:cNvSpPr/>
            <p:nvPr/>
          </p:nvSpPr>
          <p:spPr>
            <a:xfrm>
              <a:off x="5710450" y="1868564"/>
              <a:ext cx="1121371" cy="1121371"/>
            </a:xfrm>
            <a:prstGeom prst="ellipse">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pic>
          <p:nvPicPr>
            <p:cNvPr id="74" name="Graphic 73">
              <a:extLst>
                <a:ext uri="{FF2B5EF4-FFF2-40B4-BE49-F238E27FC236}">
                  <a16:creationId xmlns:a16="http://schemas.microsoft.com/office/drawing/2014/main" id="{48601199-F67A-4A8E-9BF5-F9F62D5939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55344" y="2139774"/>
              <a:ext cx="631583" cy="578951"/>
            </a:xfrm>
            <a:prstGeom prst="rect">
              <a:avLst/>
            </a:prstGeom>
          </p:spPr>
        </p:pic>
      </p:grpSp>
      <p:grpSp>
        <p:nvGrpSpPr>
          <p:cNvPr id="75" name="Group 74">
            <a:extLst>
              <a:ext uri="{FF2B5EF4-FFF2-40B4-BE49-F238E27FC236}">
                <a16:creationId xmlns:a16="http://schemas.microsoft.com/office/drawing/2014/main" id="{D42E6B4F-25D8-474D-8474-B9361A9F1DC8}"/>
              </a:ext>
            </a:extLst>
          </p:cNvPr>
          <p:cNvGrpSpPr/>
          <p:nvPr/>
        </p:nvGrpSpPr>
        <p:grpSpPr>
          <a:xfrm>
            <a:off x="4011314" y="1930956"/>
            <a:ext cx="1121371" cy="1121371"/>
            <a:chOff x="4011314" y="1868564"/>
            <a:chExt cx="1121371" cy="1121371"/>
          </a:xfrm>
        </p:grpSpPr>
        <p:sp>
          <p:nvSpPr>
            <p:cNvPr id="76" name="Oval 75">
              <a:extLst>
                <a:ext uri="{FF2B5EF4-FFF2-40B4-BE49-F238E27FC236}">
                  <a16:creationId xmlns:a16="http://schemas.microsoft.com/office/drawing/2014/main" id="{7D5C9B75-B962-41FC-ACAC-427F5B67484A}"/>
                </a:ext>
              </a:extLst>
            </p:cNvPr>
            <p:cNvSpPr/>
            <p:nvPr/>
          </p:nvSpPr>
          <p:spPr>
            <a:xfrm>
              <a:off x="4011314" y="1868564"/>
              <a:ext cx="1121371" cy="1121371"/>
            </a:xfrm>
            <a:prstGeom prst="ellipse">
              <a:avLst/>
            </a:prstGeom>
            <a:solidFill>
              <a:schemeClr val="accent4"/>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grpSp>
          <p:nvGrpSpPr>
            <p:cNvPr id="77" name="Graphic 60">
              <a:extLst>
                <a:ext uri="{FF2B5EF4-FFF2-40B4-BE49-F238E27FC236}">
                  <a16:creationId xmlns:a16="http://schemas.microsoft.com/office/drawing/2014/main" id="{CBA294BB-9801-4C3E-BE3B-BB3631EED017}"/>
                </a:ext>
              </a:extLst>
            </p:cNvPr>
            <p:cNvGrpSpPr/>
            <p:nvPr/>
          </p:nvGrpSpPr>
          <p:grpSpPr>
            <a:xfrm>
              <a:off x="4315891" y="2114189"/>
              <a:ext cx="512217" cy="630120"/>
              <a:chOff x="4315891" y="2093653"/>
              <a:chExt cx="512217" cy="630120"/>
            </a:xfrm>
          </p:grpSpPr>
          <p:sp>
            <p:nvSpPr>
              <p:cNvPr id="78" name="Freeform: Shape 77">
                <a:extLst>
                  <a:ext uri="{FF2B5EF4-FFF2-40B4-BE49-F238E27FC236}">
                    <a16:creationId xmlns:a16="http://schemas.microsoft.com/office/drawing/2014/main" id="{B449AE76-DCBB-42B7-91C5-0B1896989F13}"/>
                  </a:ext>
                </a:extLst>
              </p:cNvPr>
              <p:cNvSpPr/>
              <p:nvPr/>
            </p:nvSpPr>
            <p:spPr>
              <a:xfrm>
                <a:off x="4540061" y="2450792"/>
                <a:ext cx="15065" cy="15065"/>
              </a:xfrm>
              <a:custGeom>
                <a:avLst/>
                <a:gdLst>
                  <a:gd name="connsiteX0" fmla="*/ 5574 w 0"/>
                  <a:gd name="connsiteY0" fmla="*/ 0 h 0"/>
                  <a:gd name="connsiteX1" fmla="*/ 11148 w 0"/>
                  <a:gd name="connsiteY1" fmla="*/ 5574 h 0"/>
                  <a:gd name="connsiteX2" fmla="*/ 5574 w 0"/>
                  <a:gd name="connsiteY2" fmla="*/ 11148 h 0"/>
                  <a:gd name="connsiteX3" fmla="*/ 0 w 0"/>
                  <a:gd name="connsiteY3" fmla="*/ 5574 h 0"/>
                  <a:gd name="connsiteX4" fmla="*/ 557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74" y="0"/>
                    </a:moveTo>
                    <a:cubicBezTo>
                      <a:pt x="8738" y="0"/>
                      <a:pt x="11148" y="2561"/>
                      <a:pt x="11148" y="5574"/>
                    </a:cubicBezTo>
                    <a:cubicBezTo>
                      <a:pt x="11148" y="8587"/>
                      <a:pt x="8587" y="11148"/>
                      <a:pt x="5574" y="11148"/>
                    </a:cubicBezTo>
                    <a:cubicBezTo>
                      <a:pt x="2410" y="11148"/>
                      <a:pt x="0" y="8587"/>
                      <a:pt x="0" y="5574"/>
                    </a:cubicBezTo>
                    <a:cubicBezTo>
                      <a:pt x="0" y="2561"/>
                      <a:pt x="2410" y="0"/>
                      <a:pt x="5574" y="0"/>
                    </a:cubicBezTo>
                  </a:path>
                </a:pathLst>
              </a:custGeom>
              <a:noFill/>
              <a:ln w="28575" cap="flat">
                <a:solidFill>
                  <a:schemeClr val="bg1"/>
                </a:solidFill>
                <a:prstDash val="solid"/>
                <a:round/>
              </a:ln>
            </p:spPr>
            <p:txBody>
              <a:bodyPr rtlCol="0" anchor="ctr"/>
              <a:lstStyle/>
              <a:p>
                <a:endParaRPr lang="en-GB"/>
              </a:p>
            </p:txBody>
          </p:sp>
          <p:sp>
            <p:nvSpPr>
              <p:cNvPr id="79" name="Freeform: Shape 78">
                <a:extLst>
                  <a:ext uri="{FF2B5EF4-FFF2-40B4-BE49-F238E27FC236}">
                    <a16:creationId xmlns:a16="http://schemas.microsoft.com/office/drawing/2014/main" id="{3E8C0D55-D8F8-467A-9992-B8B923C98B2E}"/>
                  </a:ext>
                </a:extLst>
              </p:cNvPr>
              <p:cNvSpPr/>
              <p:nvPr/>
            </p:nvSpPr>
            <p:spPr>
              <a:xfrm>
                <a:off x="4433550" y="2450792"/>
                <a:ext cx="15065" cy="15065"/>
              </a:xfrm>
              <a:custGeom>
                <a:avLst/>
                <a:gdLst>
                  <a:gd name="connsiteX0" fmla="*/ 5574 w 0"/>
                  <a:gd name="connsiteY0" fmla="*/ 0 h 0"/>
                  <a:gd name="connsiteX1" fmla="*/ 11148 w 0"/>
                  <a:gd name="connsiteY1" fmla="*/ 5574 h 0"/>
                  <a:gd name="connsiteX2" fmla="*/ 5574 w 0"/>
                  <a:gd name="connsiteY2" fmla="*/ 11148 h 0"/>
                  <a:gd name="connsiteX3" fmla="*/ 0 w 0"/>
                  <a:gd name="connsiteY3" fmla="*/ 5574 h 0"/>
                  <a:gd name="connsiteX4" fmla="*/ 557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74" y="0"/>
                    </a:moveTo>
                    <a:cubicBezTo>
                      <a:pt x="8738" y="0"/>
                      <a:pt x="11148" y="2561"/>
                      <a:pt x="11148" y="5574"/>
                    </a:cubicBezTo>
                    <a:cubicBezTo>
                      <a:pt x="11148" y="8587"/>
                      <a:pt x="8587" y="11148"/>
                      <a:pt x="5574" y="11148"/>
                    </a:cubicBezTo>
                    <a:cubicBezTo>
                      <a:pt x="2410" y="11148"/>
                      <a:pt x="0" y="8587"/>
                      <a:pt x="0" y="5574"/>
                    </a:cubicBezTo>
                    <a:cubicBezTo>
                      <a:pt x="0" y="2561"/>
                      <a:pt x="2561" y="0"/>
                      <a:pt x="5574" y="0"/>
                    </a:cubicBezTo>
                  </a:path>
                </a:pathLst>
              </a:custGeom>
              <a:noFill/>
              <a:ln w="28575" cap="flat">
                <a:solidFill>
                  <a:schemeClr val="bg1"/>
                </a:solidFill>
                <a:prstDash val="solid"/>
                <a:round/>
              </a:ln>
            </p:spPr>
            <p:txBody>
              <a:bodyPr rtlCol="0" anchor="ctr"/>
              <a:lstStyle/>
              <a:p>
                <a:endParaRPr lang="en-GB"/>
              </a:p>
            </p:txBody>
          </p:sp>
          <p:sp>
            <p:nvSpPr>
              <p:cNvPr id="80" name="Freeform: Shape 79">
                <a:extLst>
                  <a:ext uri="{FF2B5EF4-FFF2-40B4-BE49-F238E27FC236}">
                    <a16:creationId xmlns:a16="http://schemas.microsoft.com/office/drawing/2014/main" id="{EC741937-8457-4380-936B-692DFBBC52D0}"/>
                  </a:ext>
                </a:extLst>
              </p:cNvPr>
              <p:cNvSpPr/>
              <p:nvPr/>
            </p:nvSpPr>
            <p:spPr>
              <a:xfrm>
                <a:off x="4562508" y="2467665"/>
                <a:ext cx="256108" cy="256108"/>
              </a:xfrm>
              <a:custGeom>
                <a:avLst/>
                <a:gdLst>
                  <a:gd name="connsiteX0" fmla="*/ 134382 w 256108"/>
                  <a:gd name="connsiteY0" fmla="*/ 268763 h 256108"/>
                  <a:gd name="connsiteX1" fmla="*/ 268763 w 256108"/>
                  <a:gd name="connsiteY1" fmla="*/ 134382 h 256108"/>
                  <a:gd name="connsiteX2" fmla="*/ 134382 w 256108"/>
                  <a:gd name="connsiteY2" fmla="*/ 0 h 256108"/>
                  <a:gd name="connsiteX3" fmla="*/ 0 w 256108"/>
                  <a:gd name="connsiteY3" fmla="*/ 134382 h 256108"/>
                  <a:gd name="connsiteX4" fmla="*/ 134382 w 256108"/>
                  <a:gd name="connsiteY4" fmla="*/ 268763 h 25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08" h="256108">
                    <a:moveTo>
                      <a:pt x="134382" y="268763"/>
                    </a:moveTo>
                    <a:cubicBezTo>
                      <a:pt x="208653" y="268763"/>
                      <a:pt x="268763" y="208502"/>
                      <a:pt x="268763" y="134382"/>
                    </a:cubicBezTo>
                    <a:cubicBezTo>
                      <a:pt x="268763" y="60261"/>
                      <a:pt x="208502" y="0"/>
                      <a:pt x="134382" y="0"/>
                    </a:cubicBezTo>
                    <a:cubicBezTo>
                      <a:pt x="60110" y="0"/>
                      <a:pt x="0" y="60261"/>
                      <a:pt x="0" y="134382"/>
                    </a:cubicBezTo>
                    <a:cubicBezTo>
                      <a:pt x="0" y="208502"/>
                      <a:pt x="60110" y="268763"/>
                      <a:pt x="134382" y="268763"/>
                    </a:cubicBezTo>
                    <a:close/>
                  </a:path>
                </a:pathLst>
              </a:custGeom>
              <a:noFill/>
              <a:ln w="28575" cap="flat">
                <a:solidFill>
                  <a:schemeClr val="bg1"/>
                </a:solidFill>
                <a:prstDash val="solid"/>
                <a:round/>
              </a:ln>
            </p:spPr>
            <p:txBody>
              <a:bodyPr rtlCol="0" anchor="ctr"/>
              <a:lstStyle/>
              <a:p>
                <a:endParaRPr lang="en-GB"/>
              </a:p>
            </p:txBody>
          </p:sp>
          <p:sp>
            <p:nvSpPr>
              <p:cNvPr id="81" name="Freeform: Shape 80">
                <a:extLst>
                  <a:ext uri="{FF2B5EF4-FFF2-40B4-BE49-F238E27FC236}">
                    <a16:creationId xmlns:a16="http://schemas.microsoft.com/office/drawing/2014/main" id="{889E7A80-815E-45EF-855E-A7BEE4480B79}"/>
                  </a:ext>
                </a:extLst>
              </p:cNvPr>
              <p:cNvSpPr/>
              <p:nvPr/>
            </p:nvSpPr>
            <p:spPr>
              <a:xfrm>
                <a:off x="4632712" y="2563028"/>
                <a:ext cx="120522" cy="90391"/>
              </a:xfrm>
              <a:custGeom>
                <a:avLst/>
                <a:gdLst>
                  <a:gd name="connsiteX0" fmla="*/ 123987 w 120521"/>
                  <a:gd name="connsiteY0" fmla="*/ 0 h 90391"/>
                  <a:gd name="connsiteX1" fmla="*/ 58905 w 120521"/>
                  <a:gd name="connsiteY1" fmla="*/ 86776 h 90391"/>
                  <a:gd name="connsiteX2" fmla="*/ 46702 w 120521"/>
                  <a:gd name="connsiteY2" fmla="*/ 93404 h 90391"/>
                  <a:gd name="connsiteX3" fmla="*/ 33595 w 120521"/>
                  <a:gd name="connsiteY3" fmla="*/ 88583 h 90391"/>
                  <a:gd name="connsiteX4" fmla="*/ 0 w 120521"/>
                  <a:gd name="connsiteY4" fmla="*/ 54988 h 90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21" h="90391">
                    <a:moveTo>
                      <a:pt x="123987" y="0"/>
                    </a:moveTo>
                    <a:lnTo>
                      <a:pt x="58905" y="86776"/>
                    </a:lnTo>
                    <a:cubicBezTo>
                      <a:pt x="56043" y="90692"/>
                      <a:pt x="51523" y="93103"/>
                      <a:pt x="46702" y="93404"/>
                    </a:cubicBezTo>
                    <a:cubicBezTo>
                      <a:pt x="41881" y="93705"/>
                      <a:pt x="37060" y="92048"/>
                      <a:pt x="33595" y="88583"/>
                    </a:cubicBezTo>
                    <a:lnTo>
                      <a:pt x="0" y="54988"/>
                    </a:lnTo>
                  </a:path>
                </a:pathLst>
              </a:custGeom>
              <a:noFill/>
              <a:ln w="28575" cap="flat">
                <a:solidFill>
                  <a:schemeClr val="bg1"/>
                </a:solidFill>
                <a:prstDash val="solid"/>
                <a:round/>
              </a:ln>
            </p:spPr>
            <p:txBody>
              <a:bodyPr rtlCol="0" anchor="ctr"/>
              <a:lstStyle/>
              <a:p>
                <a:endParaRPr lang="en-GB"/>
              </a:p>
            </p:txBody>
          </p:sp>
          <p:sp>
            <p:nvSpPr>
              <p:cNvPr id="82" name="Freeform: Shape 81">
                <a:extLst>
                  <a:ext uri="{FF2B5EF4-FFF2-40B4-BE49-F238E27FC236}">
                    <a16:creationId xmlns:a16="http://schemas.microsoft.com/office/drawing/2014/main" id="{74C945D2-93D1-46E0-B055-2A10DA8F246B}"/>
                  </a:ext>
                </a:extLst>
              </p:cNvPr>
              <p:cNvSpPr/>
              <p:nvPr/>
            </p:nvSpPr>
            <p:spPr>
              <a:xfrm>
                <a:off x="4315891" y="2355580"/>
                <a:ext cx="512217" cy="195847"/>
              </a:xfrm>
              <a:custGeom>
                <a:avLst/>
                <a:gdLst>
                  <a:gd name="connsiteX0" fmla="*/ 201723 w 512216"/>
                  <a:gd name="connsiteY0" fmla="*/ 201572 h 195847"/>
                  <a:gd name="connsiteX1" fmla="*/ 44744 w 512216"/>
                  <a:gd name="connsiteY1" fmla="*/ 201572 h 195847"/>
                  <a:gd name="connsiteX2" fmla="*/ 0 w 512216"/>
                  <a:gd name="connsiteY2" fmla="*/ 156829 h 195847"/>
                  <a:gd name="connsiteX3" fmla="*/ 0 w 512216"/>
                  <a:gd name="connsiteY3" fmla="*/ 44744 h 195847"/>
                  <a:gd name="connsiteX4" fmla="*/ 44744 w 512216"/>
                  <a:gd name="connsiteY4" fmla="*/ 0 h 195847"/>
                  <a:gd name="connsiteX5" fmla="*/ 470486 w 512216"/>
                  <a:gd name="connsiteY5" fmla="*/ 0 h 195847"/>
                  <a:gd name="connsiteX6" fmla="*/ 515230 w 512216"/>
                  <a:gd name="connsiteY6" fmla="*/ 44744 h 195847"/>
                  <a:gd name="connsiteX7" fmla="*/ 515230 w 512216"/>
                  <a:gd name="connsiteY7" fmla="*/ 123233 h 19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16" h="195847">
                    <a:moveTo>
                      <a:pt x="201723" y="201572"/>
                    </a:moveTo>
                    <a:lnTo>
                      <a:pt x="44744" y="201572"/>
                    </a:lnTo>
                    <a:cubicBezTo>
                      <a:pt x="20037" y="201572"/>
                      <a:pt x="0" y="181536"/>
                      <a:pt x="0" y="156829"/>
                    </a:cubicBezTo>
                    <a:lnTo>
                      <a:pt x="0" y="44744"/>
                    </a:lnTo>
                    <a:cubicBezTo>
                      <a:pt x="0" y="20037"/>
                      <a:pt x="20037" y="0"/>
                      <a:pt x="44744" y="0"/>
                    </a:cubicBezTo>
                    <a:lnTo>
                      <a:pt x="470486" y="0"/>
                    </a:lnTo>
                    <a:cubicBezTo>
                      <a:pt x="495193" y="0"/>
                      <a:pt x="515230" y="20037"/>
                      <a:pt x="515230" y="44744"/>
                    </a:cubicBezTo>
                    <a:lnTo>
                      <a:pt x="515230" y="123233"/>
                    </a:lnTo>
                  </a:path>
                </a:pathLst>
              </a:custGeom>
              <a:noFill/>
              <a:ln w="28575" cap="flat">
                <a:solidFill>
                  <a:schemeClr val="bg1"/>
                </a:solidFill>
                <a:prstDash val="solid"/>
                <a:round/>
              </a:ln>
            </p:spPr>
            <p:txBody>
              <a:bodyPr rtlCol="0" anchor="ctr"/>
              <a:lstStyle/>
              <a:p>
                <a:endParaRPr lang="en-GB"/>
              </a:p>
            </p:txBody>
          </p:sp>
          <p:sp>
            <p:nvSpPr>
              <p:cNvPr id="83" name="Freeform: Shape 82">
                <a:extLst>
                  <a:ext uri="{FF2B5EF4-FFF2-40B4-BE49-F238E27FC236}">
                    <a16:creationId xmlns:a16="http://schemas.microsoft.com/office/drawing/2014/main" id="{95CF6B28-3E0B-4F98-86BB-76EE5B5F8799}"/>
                  </a:ext>
                </a:extLst>
              </p:cNvPr>
              <p:cNvSpPr/>
              <p:nvPr/>
            </p:nvSpPr>
            <p:spPr>
              <a:xfrm>
                <a:off x="4315891" y="2093653"/>
                <a:ext cx="512217" cy="195847"/>
              </a:xfrm>
              <a:custGeom>
                <a:avLst/>
                <a:gdLst>
                  <a:gd name="connsiteX0" fmla="*/ 0 w 512216"/>
                  <a:gd name="connsiteY0" fmla="*/ 44744 h 195847"/>
                  <a:gd name="connsiteX1" fmla="*/ 44744 w 512216"/>
                  <a:gd name="connsiteY1" fmla="*/ 0 h 195847"/>
                  <a:gd name="connsiteX2" fmla="*/ 470486 w 512216"/>
                  <a:gd name="connsiteY2" fmla="*/ 0 h 195847"/>
                  <a:gd name="connsiteX3" fmla="*/ 515230 w 512216"/>
                  <a:gd name="connsiteY3" fmla="*/ 44744 h 195847"/>
                  <a:gd name="connsiteX4" fmla="*/ 515230 w 512216"/>
                  <a:gd name="connsiteY4" fmla="*/ 156829 h 195847"/>
                  <a:gd name="connsiteX5" fmla="*/ 470486 w 512216"/>
                  <a:gd name="connsiteY5" fmla="*/ 201572 h 195847"/>
                  <a:gd name="connsiteX6" fmla="*/ 44744 w 512216"/>
                  <a:gd name="connsiteY6" fmla="*/ 201572 h 195847"/>
                  <a:gd name="connsiteX7" fmla="*/ 0 w 512216"/>
                  <a:gd name="connsiteY7" fmla="*/ 156829 h 195847"/>
                  <a:gd name="connsiteX8" fmla="*/ 0 w 512216"/>
                  <a:gd name="connsiteY8" fmla="*/ 44744 h 19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6" h="195847">
                    <a:moveTo>
                      <a:pt x="0" y="44744"/>
                    </a:moveTo>
                    <a:cubicBezTo>
                      <a:pt x="0" y="20037"/>
                      <a:pt x="20037" y="0"/>
                      <a:pt x="44744" y="0"/>
                    </a:cubicBezTo>
                    <a:lnTo>
                      <a:pt x="470486" y="0"/>
                    </a:lnTo>
                    <a:cubicBezTo>
                      <a:pt x="495193" y="0"/>
                      <a:pt x="515230" y="20037"/>
                      <a:pt x="515230" y="44744"/>
                    </a:cubicBezTo>
                    <a:lnTo>
                      <a:pt x="515230" y="156829"/>
                    </a:lnTo>
                    <a:cubicBezTo>
                      <a:pt x="515230" y="181536"/>
                      <a:pt x="495193" y="201572"/>
                      <a:pt x="470486" y="201572"/>
                    </a:cubicBezTo>
                    <a:lnTo>
                      <a:pt x="44744" y="201572"/>
                    </a:lnTo>
                    <a:cubicBezTo>
                      <a:pt x="20037" y="201572"/>
                      <a:pt x="0" y="181536"/>
                      <a:pt x="0" y="156829"/>
                    </a:cubicBezTo>
                    <a:lnTo>
                      <a:pt x="0" y="44744"/>
                    </a:lnTo>
                    <a:close/>
                  </a:path>
                </a:pathLst>
              </a:custGeom>
              <a:noFill/>
              <a:ln w="28575" cap="flat">
                <a:solidFill>
                  <a:schemeClr val="bg1"/>
                </a:solidFill>
                <a:prstDash val="solid"/>
                <a:round/>
              </a:ln>
            </p:spPr>
            <p:txBody>
              <a:bodyPr rtlCol="0" anchor="ctr"/>
              <a:lstStyle/>
              <a:p>
                <a:endParaRPr lang="en-GB"/>
              </a:p>
            </p:txBody>
          </p:sp>
        </p:grpSp>
      </p:grpSp>
      <p:grpSp>
        <p:nvGrpSpPr>
          <p:cNvPr id="84" name="Group 83">
            <a:extLst>
              <a:ext uri="{FF2B5EF4-FFF2-40B4-BE49-F238E27FC236}">
                <a16:creationId xmlns:a16="http://schemas.microsoft.com/office/drawing/2014/main" id="{DE834D44-FC48-4575-83D2-24D83A96890D}"/>
              </a:ext>
            </a:extLst>
          </p:cNvPr>
          <p:cNvGrpSpPr/>
          <p:nvPr/>
        </p:nvGrpSpPr>
        <p:grpSpPr>
          <a:xfrm>
            <a:off x="613042" y="1930956"/>
            <a:ext cx="1121371" cy="1121371"/>
            <a:chOff x="613042" y="1930956"/>
            <a:chExt cx="1121371" cy="1121371"/>
          </a:xfrm>
          <a:solidFill>
            <a:srgbClr val="7FD2D3"/>
          </a:solidFill>
        </p:grpSpPr>
        <p:sp>
          <p:nvSpPr>
            <p:cNvPr id="85" name="Oval 84">
              <a:extLst>
                <a:ext uri="{FF2B5EF4-FFF2-40B4-BE49-F238E27FC236}">
                  <a16:creationId xmlns:a16="http://schemas.microsoft.com/office/drawing/2014/main" id="{0F6AB6F4-A48C-4F85-8933-64A927AB2820}"/>
                </a:ext>
              </a:extLst>
            </p:cNvPr>
            <p:cNvSpPr/>
            <p:nvPr/>
          </p:nvSpPr>
          <p:spPr>
            <a:xfrm>
              <a:off x="613042" y="1930956"/>
              <a:ext cx="1121371" cy="1121371"/>
            </a:xfrm>
            <a:prstGeom prst="ellipse">
              <a:avLst/>
            </a:prstGeom>
            <a:grp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GB" sz="1200"/>
            </a:p>
          </p:txBody>
        </p:sp>
        <p:pic>
          <p:nvPicPr>
            <p:cNvPr id="86" name="Graphic 85">
              <a:extLst>
                <a:ext uri="{FF2B5EF4-FFF2-40B4-BE49-F238E27FC236}">
                  <a16:creationId xmlns:a16="http://schemas.microsoft.com/office/drawing/2014/main" id="{21AAFF45-7161-43BA-895B-EDBD9AB3EE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1590" y="2176368"/>
              <a:ext cx="604274" cy="630547"/>
            </a:xfrm>
            <a:prstGeom prst="rect">
              <a:avLst/>
            </a:prstGeom>
          </p:spPr>
        </p:pic>
      </p:grpSp>
    </p:spTree>
    <p:extLst>
      <p:ext uri="{BB962C8B-B14F-4D97-AF65-F5344CB8AC3E}">
        <p14:creationId xmlns:p14="http://schemas.microsoft.com/office/powerpoint/2010/main" val="4729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ega Presentation 26Jan2018" id="{68EA5B1B-8B0A-F548-B737-01D8B9C4B31F}" vid="{2A224178-FE16-7445-9C61-965FE28636A3}"/>
    </a:ext>
  </a:extLst>
</a:theme>
</file>

<file path=ppt/theme/theme2.xml><?xml version="1.0" encoding="utf-8"?>
<a:theme xmlns:a="http://schemas.openxmlformats.org/drawingml/2006/main" name="2_Pega 2020 Dark">
  <a:themeElements>
    <a:clrScheme name="Pega 2020 Dark Colors">
      <a:dk1>
        <a:srgbClr val="1F2555"/>
      </a:dk1>
      <a:lt1>
        <a:srgbClr val="FFFFFF"/>
      </a:lt1>
      <a:dk2>
        <a:srgbClr val="00A6A7"/>
      </a:dk2>
      <a:lt2>
        <a:srgbClr val="F4F3F3"/>
      </a:lt2>
      <a:accent1>
        <a:srgbClr val="FFFFFF"/>
      </a:accent1>
      <a:accent2>
        <a:srgbClr val="00A6A7"/>
      </a:accent2>
      <a:accent3>
        <a:srgbClr val="EC5A28"/>
      </a:accent3>
      <a:accent4>
        <a:srgbClr val="F9CB55"/>
      </a:accent4>
      <a:accent5>
        <a:srgbClr val="D2D0CE"/>
      </a:accent5>
      <a:accent6>
        <a:srgbClr val="ABA9AB"/>
      </a:accent6>
      <a:hlink>
        <a:srgbClr val="FFFFFF"/>
      </a:hlink>
      <a:folHlink>
        <a:srgbClr val="FFFFF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a:srgbClr val="1F2555"/>
    </a:custClr>
    <a:custClr name="Dark Blue 75%">
      <a:srgbClr val="575C80"/>
    </a:custClr>
    <a:custClr name="Dark Blue 50%">
      <a:srgbClr val="8F92AA"/>
    </a:custClr>
    <a:custClr name="Dark Blue 25%">
      <a:srgbClr val="C7C8D4"/>
    </a:custClr>
    <a:custClr name="Teal">
      <a:srgbClr val="00A6A7"/>
    </a:custClr>
    <a:custClr name="Teal 75%">
      <a:srgbClr val="40BCBD"/>
    </a:custClr>
    <a:custClr name="Teal 50%">
      <a:srgbClr val="7FD2D3"/>
    </a:custClr>
    <a:custClr name="Teal 25%">
      <a:srgbClr val="BFE9E9"/>
    </a:custClr>
    <a:custClr name="Orange">
      <a:srgbClr val="EC5A28"/>
    </a:custClr>
    <a:custClr name="Orange 75%">
      <a:srgbClr val="F1835E"/>
    </a:custClr>
    <a:custClr name="Orange 50%">
      <a:srgbClr val="F5AC93"/>
    </a:custClr>
    <a:custClr name="Orange 25%">
      <a:srgbClr val="FAD6C9"/>
    </a:custClr>
    <a:custClr name="Yellow">
      <a:srgbClr val="F9CB55"/>
    </a:custClr>
    <a:custClr name="Yellow 75%">
      <a:srgbClr val="FBD880"/>
    </a:custClr>
    <a:custClr name="Yellow 50%">
      <a:srgbClr val="FCE5AA"/>
    </a:custClr>
    <a:custClr name="Yellow 25%">
      <a:srgbClr val="FDF2D4"/>
    </a:custClr>
    <a:custClr name="Light Grey">
      <a:srgbClr val="D2D0CE"/>
    </a:custClr>
    <a:custClr name="Light Grey 75%">
      <a:srgbClr val="DDDCDA"/>
    </a:custClr>
    <a:custClr name="Light Grey 50%">
      <a:srgbClr val="E8E7E6"/>
    </a:custClr>
    <a:custClr name="Light Grey 25%">
      <a:srgbClr val="F4F3F3"/>
    </a:custClr>
    <a:custClr name="Dark Grey">
      <a:srgbClr val="ABA9AB"/>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resentation14" id="{47594002-4156-704D-B91C-ADE5417E2D63}" vid="{394B53B3-1019-6041-816B-2633553CFEB8}"/>
    </a:ext>
  </a:extLst>
</a:theme>
</file>

<file path=ppt/theme/theme3.xml><?xml version="1.0" encoding="utf-8"?>
<a:theme xmlns:a="http://schemas.openxmlformats.org/drawingml/2006/main" name="PegaTheme">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egaTheme" id="{B9A9842B-B22B-C943-9BE7-A94FFA1DED4C}" vid="{1DF1E284-1EE8-9E41-BD49-255DFC6F904F}"/>
    </a:ext>
  </a:extLst>
</a:theme>
</file>

<file path=ppt/theme/theme4.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ppt/theme/theme5.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docProps/app.xml><?xml version="1.0" encoding="utf-8"?>
<Properties xmlns="http://schemas.openxmlformats.org/officeDocument/2006/extended-properties" xmlns:vt="http://schemas.openxmlformats.org/officeDocument/2006/docPropsVTypes">
  <TotalTime>0</TotalTime>
  <Words>1607</Words>
  <Application>Microsoft Office PowerPoint</Application>
  <PresentationFormat>On-screen Show (16:9)</PresentationFormat>
  <Paragraphs>191</Paragraphs>
  <Slides>14</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Open Sans Regular</vt:lpstr>
      <vt:lpstr>Arial</vt:lpstr>
      <vt:lpstr>Calibri</vt:lpstr>
      <vt:lpstr>Courier New</vt:lpstr>
      <vt:lpstr>Open Sans</vt:lpstr>
      <vt:lpstr>Open Sans Light</vt:lpstr>
      <vt:lpstr>Open Sans SemiBold</vt:lpstr>
      <vt:lpstr>Open Sans SemiBold</vt:lpstr>
      <vt:lpstr>Wingdings</vt:lpstr>
      <vt:lpstr>Pega</vt:lpstr>
      <vt:lpstr>2_Pega 2020 Dark</vt:lpstr>
      <vt:lpstr>PegaTheme</vt:lpstr>
      <vt:lpstr>Explaining the Prepare Phase Agenda </vt:lpstr>
      <vt:lpstr>Objectives</vt:lpstr>
      <vt:lpstr>Recap: Typical Pega Express Timeline</vt:lpstr>
      <vt:lpstr>Prepare</vt:lpstr>
      <vt:lpstr>PowerPoint Presentation</vt:lpstr>
      <vt:lpstr>Top Tips before you start planning Prepare</vt:lpstr>
      <vt:lpstr>Planning Prepare</vt:lpstr>
      <vt:lpstr>PowerPoint Presentation</vt:lpstr>
      <vt:lpstr>5 Day Design Sprint</vt:lpstr>
      <vt:lpstr>Prepare Agenda</vt:lpstr>
      <vt:lpstr>Top Section</vt:lpstr>
      <vt:lpstr>Prepare Agenda</vt:lpstr>
      <vt:lpstr>Prepare Agenda</vt:lpstr>
      <vt:lpstr>Variations to best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the Prepare Phase Agenda </dc:title>
  <dc:creator>Kirkham, Anthony</dc:creator>
  <cp:lastModifiedBy>Kirkham, Anthony</cp:lastModifiedBy>
  <cp:revision>2</cp:revision>
  <dcterms:created xsi:type="dcterms:W3CDTF">2021-01-13T05:10:23Z</dcterms:created>
  <dcterms:modified xsi:type="dcterms:W3CDTF">2021-01-13T06:06:12Z</dcterms:modified>
</cp:coreProperties>
</file>