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handoutMasterIdLst>
    <p:handoutMasterId r:id="rId27"/>
  </p:handoutMasterIdLst>
  <p:sldIdLst>
    <p:sldId id="412" r:id="rId2"/>
    <p:sldId id="475" r:id="rId3"/>
    <p:sldId id="484" r:id="rId4"/>
    <p:sldId id="275" r:id="rId5"/>
    <p:sldId id="2385" r:id="rId6"/>
    <p:sldId id="460" r:id="rId7"/>
    <p:sldId id="483" r:id="rId8"/>
    <p:sldId id="479" r:id="rId9"/>
    <p:sldId id="324" r:id="rId10"/>
    <p:sldId id="472" r:id="rId11"/>
    <p:sldId id="2373" r:id="rId12"/>
    <p:sldId id="482" r:id="rId13"/>
    <p:sldId id="373" r:id="rId14"/>
    <p:sldId id="339" r:id="rId15"/>
    <p:sldId id="345" r:id="rId16"/>
    <p:sldId id="372" r:id="rId17"/>
    <p:sldId id="438" r:id="rId18"/>
    <p:sldId id="470" r:id="rId19"/>
    <p:sldId id="437" r:id="rId20"/>
    <p:sldId id="471" r:id="rId21"/>
    <p:sldId id="443" r:id="rId22"/>
    <p:sldId id="355" r:id="rId23"/>
    <p:sldId id="474" r:id="rId24"/>
    <p:sldId id="286"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2" userDrawn="1">
          <p15:clr>
            <a:srgbClr val="A4A3A4"/>
          </p15:clr>
        </p15:guide>
        <p15:guide id="2" pos="230" userDrawn="1">
          <p15:clr>
            <a:srgbClr val="A4A3A4"/>
          </p15:clr>
        </p15:guide>
        <p15:guide id="3" pos="5530" userDrawn="1">
          <p15:clr>
            <a:srgbClr val="A4A3A4"/>
          </p15:clr>
        </p15:guide>
        <p15:guide id="4" orient="horz" pos="548" userDrawn="1">
          <p15:clr>
            <a:srgbClr val="A4A3A4"/>
          </p15:clr>
        </p15:guide>
        <p15:guide id="5" orient="horz" pos="116" userDrawn="1">
          <p15:clr>
            <a:srgbClr val="A4A3A4"/>
          </p15:clr>
        </p15:guide>
        <p15:guide id="6" orient="horz" pos="2937" userDrawn="1">
          <p15:clr>
            <a:srgbClr val="A4A3A4"/>
          </p15:clr>
        </p15:guide>
        <p15:guide id="7" pos="1901" userDrawn="1">
          <p15:clr>
            <a:srgbClr val="A4A3A4"/>
          </p15:clr>
        </p15:guide>
        <p15:guide id="8" pos="2045" userDrawn="1">
          <p15:clr>
            <a:srgbClr val="A4A3A4"/>
          </p15:clr>
        </p15:guide>
        <p15:guide id="9" pos="2765" userDrawn="1">
          <p15:clr>
            <a:srgbClr val="A4A3A4"/>
          </p15:clr>
        </p15:guide>
        <p15:guide id="10" pos="2995" userDrawn="1">
          <p15:clr>
            <a:srgbClr val="A4A3A4"/>
          </p15:clr>
        </p15:guide>
        <p15:guide id="11" pos="2880" userDrawn="1">
          <p15:clr>
            <a:srgbClr val="A4A3A4"/>
          </p15:clr>
        </p15:guide>
        <p15:guide id="12" pos="3715" userDrawn="1">
          <p15:clr>
            <a:srgbClr val="A4A3A4"/>
          </p15:clr>
        </p15:guide>
        <p15:guide id="13" pos="3859" userDrawn="1">
          <p15:clr>
            <a:srgbClr val="A4A3A4"/>
          </p15:clr>
        </p15:guide>
        <p15:guide id="14" pos="46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dwek, Tom" initials="NT" lastIdx="6" clrIdx="0">
    <p:extLst>
      <p:ext uri="{19B8F6BF-5375-455C-9EA6-DF929625EA0E}">
        <p15:presenceInfo xmlns:p15="http://schemas.microsoft.com/office/powerpoint/2012/main" userId="S-1-5-21-1614895754-706699826-839522115-877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07B5E3-C84D-437C-8577-B3E8D5512DED}">
  <a:tblStyle styleId="{7207B5E3-C84D-437C-8577-B3E8D5512DED}" styleName="Pega Table">
    <a:wholeTbl>
      <a:tcTxStyle>
        <a:fontRef idx="minor"/>
        <a:srgbClr val="1F2555"/>
      </a:tcTxStyle>
      <a:tcStyle>
        <a:tcBdr>
          <a:left>
            <a:ln>
              <a:noFill/>
            </a:ln>
          </a:left>
          <a:right>
            <a:ln>
              <a:noFill/>
            </a:ln>
          </a:right>
          <a:top>
            <a:ln w="6350">
              <a:solidFill>
                <a:srgbClr val="1F2555"/>
              </a:solidFill>
            </a:ln>
          </a:top>
          <a:bottom>
            <a:ln w="6350">
              <a:solidFill>
                <a:srgbClr val="1F2555"/>
              </a:solidFill>
            </a:ln>
          </a:bottom>
          <a:insideH>
            <a:ln w="6350">
              <a:solidFill>
                <a:srgbClr val="1F2555"/>
              </a:solidFill>
            </a:ln>
          </a:insideH>
          <a:insideV>
            <a:ln>
              <a:noFill/>
            </a:ln>
          </a:insideV>
        </a:tcBdr>
        <a:fill>
          <a:noFill/>
        </a:fill>
      </a:tcStyle>
    </a:wholeTbl>
    <a:band1H>
      <a:tcStyle>
        <a:tcBdr/>
        <a:fill>
          <a:noFill/>
        </a:fill>
      </a:tcStyle>
    </a:band1H>
    <a:band2H>
      <a:tcStyle>
        <a:tcBdr/>
        <a:fill>
          <a:solidFill>
            <a:srgbClr val="F4F3F3"/>
          </a:solidFill>
        </a:fill>
      </a:tcStyle>
    </a:band2H>
    <a:lastCol>
      <a:tcTxStyle b="on">
        <a:fontRef idx="major"/>
        <a:srgbClr val="1F2555"/>
      </a:tcTxStyle>
      <a:tcStyle>
        <a:tcBdr/>
      </a:tcStyle>
    </a:lastCol>
    <a:firstCol>
      <a:tcTxStyle b="on">
        <a:fontRef idx="major"/>
        <a:srgbClr val="1F2555"/>
      </a:tcTxStyle>
      <a:tcStyle>
        <a:tcBdr/>
      </a:tcStyle>
    </a:firstCol>
    <a:lastRow>
      <a:tcTxStyle b="on">
        <a:fontRef idx="major"/>
        <a:srgbClr val="1F2555"/>
      </a:tcTxStyle>
      <a:tcStyle>
        <a:tcBdr>
          <a:top>
            <a:ln w="19050">
              <a:solidFill>
                <a:srgbClr val="1F2555"/>
              </a:solidFill>
            </a:ln>
          </a:top>
          <a:bottom>
            <a:ln>
              <a:noFill/>
            </a:ln>
          </a:bottom>
        </a:tcBdr>
        <a:fill>
          <a:noFill/>
        </a:fill>
      </a:tcStyle>
    </a:lastRow>
    <a:firstRow>
      <a:tcTxStyle b="on">
        <a:fontRef idx="major"/>
        <a:srgbClr val="1F2555"/>
      </a:tcTxStyle>
      <a:tcStyle>
        <a:tcBdr>
          <a:top>
            <a:ln>
              <a:noFill/>
            </a:ln>
          </a:top>
          <a:bottom>
            <a:ln w="19050">
              <a:solidFill>
                <a:srgbClr val="1F255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55" autoAdjust="0"/>
    <p:restoredTop sz="81167" autoAdjust="0"/>
  </p:normalViewPr>
  <p:slideViewPr>
    <p:cSldViewPr snapToObjects="1" showGuides="1">
      <p:cViewPr varScale="1">
        <p:scale>
          <a:sx n="87" d="100"/>
          <a:sy n="87" d="100"/>
        </p:scale>
        <p:origin x="1296" y="67"/>
      </p:cViewPr>
      <p:guideLst>
        <p:guide orient="horz" pos="692"/>
        <p:guide pos="230"/>
        <p:guide pos="5530"/>
        <p:guide orient="horz" pos="548"/>
        <p:guide orient="horz" pos="116"/>
        <p:guide orient="horz" pos="2937"/>
        <p:guide pos="1901"/>
        <p:guide pos="2045"/>
        <p:guide pos="2765"/>
        <p:guide pos="2995"/>
        <p:guide pos="2880"/>
        <p:guide pos="3715"/>
        <p:guide pos="3859"/>
        <p:guide pos="467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Objects="1" showGuides="1">
      <p:cViewPr varScale="1">
        <p:scale>
          <a:sx n="170" d="100"/>
          <a:sy n="170" d="100"/>
        </p:scale>
        <p:origin x="5376"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0.jpg"/><Relationship Id="rId2" Type="http://schemas.openxmlformats.org/officeDocument/2006/relationships/hyperlink" Target="http://commons.wikimedia.org/wiki/File:Gulf_Worldwide_DPI_Product_Presentation.jpg" TargetMode="External"/><Relationship Id="rId1" Type="http://schemas.openxmlformats.org/officeDocument/2006/relationships/image" Target="../media/image17.jpeg"/><Relationship Id="rId6" Type="http://schemas.openxmlformats.org/officeDocument/2006/relationships/hyperlink" Target="http://commons.wikimedia.org/wiki/File:US_Navy_031022-N-6477M-384_U.S._Navy_rugby_team_head_coach,_Cmdr._Don_Sheehan,_assigned_to_Naval_Air_Station_(NAS)_Patuxent_River,_Md._instructs_the_team_before_their_first_match_against_the_U.S._Air_force.jpg" TargetMode="External"/><Relationship Id="rId5" Type="http://schemas.openxmlformats.org/officeDocument/2006/relationships/image" Target="../media/image19.jpg"/><Relationship Id="rId4" Type="http://schemas.openxmlformats.org/officeDocument/2006/relationships/hyperlink" Target="http://scherlund.blogspot.com/2015/06/free-live-webinar-unleashing-power-of-e.html"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0.jpg"/><Relationship Id="rId2" Type="http://schemas.openxmlformats.org/officeDocument/2006/relationships/hyperlink" Target="http://commons.wikimedia.org/wiki/File:Gulf_Worldwide_DPI_Product_Presentation.jpg" TargetMode="External"/><Relationship Id="rId1" Type="http://schemas.openxmlformats.org/officeDocument/2006/relationships/image" Target="../media/image17.jpeg"/><Relationship Id="rId6" Type="http://schemas.openxmlformats.org/officeDocument/2006/relationships/hyperlink" Target="http://commons.wikimedia.org/wiki/File:US_Navy_031022-N-6477M-384_U.S._Navy_rugby_team_head_coach,_Cmdr._Don_Sheehan,_assigned_to_Naval_Air_Station_(NAS)_Patuxent_River,_Md._instructs_the_team_before_their_first_match_against_the_U.S._Air_force.jpg" TargetMode="External"/><Relationship Id="rId5" Type="http://schemas.openxmlformats.org/officeDocument/2006/relationships/image" Target="../media/image19.jpg"/><Relationship Id="rId4" Type="http://schemas.openxmlformats.org/officeDocument/2006/relationships/hyperlink" Target="http://scherlund.blogspot.com/2015/06/free-live-webinar-unleashing-power-of-e.html"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9B4A4D-E0A3-48F0-B6F8-C6C13B6FCD95}" type="doc">
      <dgm:prSet loTypeId="urn:microsoft.com/office/officeart/2005/8/layout/cycle2" loCatId="cycle" qsTypeId="urn:microsoft.com/office/officeart/2005/8/quickstyle/3d1" qsCatId="3D" csTypeId="urn:microsoft.com/office/officeart/2005/8/colors/colorful2" csCatId="colorful" phldr="1"/>
      <dgm:spPr/>
      <dgm:t>
        <a:bodyPr/>
        <a:lstStyle/>
        <a:p>
          <a:endParaRPr lang="en-AU"/>
        </a:p>
      </dgm:t>
    </dgm:pt>
    <dgm:pt modelId="{3D6DFF77-FC83-4EFB-A145-87458B37E6B8}">
      <dgm:prSet phldrT="[Text]"/>
      <dgm:spPr/>
      <dgm:t>
        <a:bodyPr/>
        <a:lstStyle/>
        <a:p>
          <a:r>
            <a:rPr lang="en-AU" dirty="0"/>
            <a:t>Develop an enablement plan</a:t>
          </a:r>
        </a:p>
      </dgm:t>
    </dgm:pt>
    <dgm:pt modelId="{2CF39623-31C9-4727-8F08-13FB1142623C}" type="parTrans" cxnId="{66DB00F5-C9C5-4AF6-9480-A50F7C303164}">
      <dgm:prSet/>
      <dgm:spPr/>
      <dgm:t>
        <a:bodyPr/>
        <a:lstStyle/>
        <a:p>
          <a:endParaRPr lang="en-AU"/>
        </a:p>
      </dgm:t>
    </dgm:pt>
    <dgm:pt modelId="{87C1AFED-77FF-4F64-8C58-868B954EE684}" type="sibTrans" cxnId="{66DB00F5-C9C5-4AF6-9480-A50F7C303164}">
      <dgm:prSet/>
      <dgm:spPr/>
      <dgm:t>
        <a:bodyPr/>
        <a:lstStyle/>
        <a:p>
          <a:endParaRPr lang="en-AU"/>
        </a:p>
      </dgm:t>
    </dgm:pt>
    <dgm:pt modelId="{7B52C2F0-24AB-4CA5-A299-0DF569A5B7AE}">
      <dgm:prSet phldrT="[Text]"/>
      <dgm:spPr/>
      <dgm:t>
        <a:bodyPr/>
        <a:lstStyle/>
        <a:p>
          <a:r>
            <a:rPr lang="en-AU" dirty="0"/>
            <a:t>Enable</a:t>
          </a:r>
          <a:br>
            <a:rPr lang="en-AU" dirty="0"/>
          </a:br>
          <a:r>
            <a:rPr lang="en-AU" dirty="0"/>
            <a:t>co-producers</a:t>
          </a:r>
        </a:p>
      </dgm:t>
    </dgm:pt>
    <dgm:pt modelId="{C3F20086-9BC7-463E-B222-CF28AC9B3D18}" type="parTrans" cxnId="{3B239F1E-8556-48D4-BFA3-A05CC041E4B1}">
      <dgm:prSet/>
      <dgm:spPr/>
      <dgm:t>
        <a:bodyPr/>
        <a:lstStyle/>
        <a:p>
          <a:endParaRPr lang="en-AU"/>
        </a:p>
      </dgm:t>
    </dgm:pt>
    <dgm:pt modelId="{7C7F2235-50BD-4392-8568-DF604E314DB3}" type="sibTrans" cxnId="{3B239F1E-8556-48D4-BFA3-A05CC041E4B1}">
      <dgm:prSet/>
      <dgm:spPr/>
      <dgm:t>
        <a:bodyPr/>
        <a:lstStyle/>
        <a:p>
          <a:endParaRPr lang="en-AU"/>
        </a:p>
      </dgm:t>
    </dgm:pt>
    <dgm:pt modelId="{34DAAD69-4F9D-4BF8-99C1-9B0AE4C535A6}">
      <dgm:prSet phldrT="[Text]"/>
      <dgm:spPr/>
      <dgm:t>
        <a:bodyPr/>
        <a:lstStyle/>
        <a:p>
          <a:r>
            <a:rPr lang="en-AU" dirty="0"/>
            <a:t>Track and report on progress</a:t>
          </a:r>
        </a:p>
      </dgm:t>
    </dgm:pt>
    <dgm:pt modelId="{F28772F1-CF10-42AF-AC01-77943245E680}" type="parTrans" cxnId="{FBF2E255-E19E-4AAF-8492-84E8FBFF9BAD}">
      <dgm:prSet/>
      <dgm:spPr/>
      <dgm:t>
        <a:bodyPr/>
        <a:lstStyle/>
        <a:p>
          <a:endParaRPr lang="en-AU"/>
        </a:p>
      </dgm:t>
    </dgm:pt>
    <dgm:pt modelId="{77C2EFC7-99D0-49F2-A3B9-C31704BFED3E}" type="sibTrans" cxnId="{FBF2E255-E19E-4AAF-8492-84E8FBFF9BAD}">
      <dgm:prSet/>
      <dgm:spPr/>
      <dgm:t>
        <a:bodyPr/>
        <a:lstStyle/>
        <a:p>
          <a:endParaRPr lang="en-AU"/>
        </a:p>
      </dgm:t>
    </dgm:pt>
    <dgm:pt modelId="{253A6316-4CC6-48C3-9767-D13703208007}" type="pres">
      <dgm:prSet presAssocID="{F79B4A4D-E0A3-48F0-B6F8-C6C13B6FCD95}" presName="cycle" presStyleCnt="0">
        <dgm:presLayoutVars>
          <dgm:dir/>
          <dgm:resizeHandles val="exact"/>
        </dgm:presLayoutVars>
      </dgm:prSet>
      <dgm:spPr/>
    </dgm:pt>
    <dgm:pt modelId="{ACC7C9F5-CA04-4EA1-B9EF-87C6FFC3735F}" type="pres">
      <dgm:prSet presAssocID="{3D6DFF77-FC83-4EFB-A145-87458B37E6B8}" presName="node" presStyleLbl="node1" presStyleIdx="0" presStyleCnt="3">
        <dgm:presLayoutVars>
          <dgm:bulletEnabled val="1"/>
        </dgm:presLayoutVars>
      </dgm:prSet>
      <dgm:spPr/>
    </dgm:pt>
    <dgm:pt modelId="{194C3CDA-C38D-4518-A279-D72977B83D64}" type="pres">
      <dgm:prSet presAssocID="{87C1AFED-77FF-4F64-8C58-868B954EE684}" presName="sibTrans" presStyleLbl="sibTrans2D1" presStyleIdx="0" presStyleCnt="3"/>
      <dgm:spPr/>
    </dgm:pt>
    <dgm:pt modelId="{042DD9B5-9809-4BFC-808C-EDF441BAAF1F}" type="pres">
      <dgm:prSet presAssocID="{87C1AFED-77FF-4F64-8C58-868B954EE684}" presName="connectorText" presStyleLbl="sibTrans2D1" presStyleIdx="0" presStyleCnt="3"/>
      <dgm:spPr/>
    </dgm:pt>
    <dgm:pt modelId="{6C87773E-CFFB-4769-9DD2-2F360E861CF5}" type="pres">
      <dgm:prSet presAssocID="{7B52C2F0-24AB-4CA5-A299-0DF569A5B7AE}" presName="node" presStyleLbl="node1" presStyleIdx="1" presStyleCnt="3">
        <dgm:presLayoutVars>
          <dgm:bulletEnabled val="1"/>
        </dgm:presLayoutVars>
      </dgm:prSet>
      <dgm:spPr/>
    </dgm:pt>
    <dgm:pt modelId="{698BCD25-6D63-478A-955F-03DDE9F293A1}" type="pres">
      <dgm:prSet presAssocID="{7C7F2235-50BD-4392-8568-DF604E314DB3}" presName="sibTrans" presStyleLbl="sibTrans2D1" presStyleIdx="1" presStyleCnt="3"/>
      <dgm:spPr/>
    </dgm:pt>
    <dgm:pt modelId="{EB378DA8-3005-416A-A615-42E3B8330857}" type="pres">
      <dgm:prSet presAssocID="{7C7F2235-50BD-4392-8568-DF604E314DB3}" presName="connectorText" presStyleLbl="sibTrans2D1" presStyleIdx="1" presStyleCnt="3"/>
      <dgm:spPr/>
    </dgm:pt>
    <dgm:pt modelId="{2335043D-7A74-4C30-8FED-591B4CA487A1}" type="pres">
      <dgm:prSet presAssocID="{34DAAD69-4F9D-4BF8-99C1-9B0AE4C535A6}" presName="node" presStyleLbl="node1" presStyleIdx="2" presStyleCnt="3">
        <dgm:presLayoutVars>
          <dgm:bulletEnabled val="1"/>
        </dgm:presLayoutVars>
      </dgm:prSet>
      <dgm:spPr/>
    </dgm:pt>
    <dgm:pt modelId="{461B56C1-A85D-487D-9A4D-221FD3B27CDE}" type="pres">
      <dgm:prSet presAssocID="{77C2EFC7-99D0-49F2-A3B9-C31704BFED3E}" presName="sibTrans" presStyleLbl="sibTrans2D1" presStyleIdx="2" presStyleCnt="3"/>
      <dgm:spPr/>
    </dgm:pt>
    <dgm:pt modelId="{C7AF6844-F14B-49A4-87E1-27F96FEA0AE0}" type="pres">
      <dgm:prSet presAssocID="{77C2EFC7-99D0-49F2-A3B9-C31704BFED3E}" presName="connectorText" presStyleLbl="sibTrans2D1" presStyleIdx="2" presStyleCnt="3"/>
      <dgm:spPr/>
    </dgm:pt>
  </dgm:ptLst>
  <dgm:cxnLst>
    <dgm:cxn modelId="{66D55D00-B84A-4A11-895C-111BD0E01804}" type="presOf" srcId="{7C7F2235-50BD-4392-8568-DF604E314DB3}" destId="{EB378DA8-3005-416A-A615-42E3B8330857}" srcOrd="1" destOrd="0" presId="urn:microsoft.com/office/officeart/2005/8/layout/cycle2"/>
    <dgm:cxn modelId="{3B239F1E-8556-48D4-BFA3-A05CC041E4B1}" srcId="{F79B4A4D-E0A3-48F0-B6F8-C6C13B6FCD95}" destId="{7B52C2F0-24AB-4CA5-A299-0DF569A5B7AE}" srcOrd="1" destOrd="0" parTransId="{C3F20086-9BC7-463E-B222-CF28AC9B3D18}" sibTransId="{7C7F2235-50BD-4392-8568-DF604E314DB3}"/>
    <dgm:cxn modelId="{FBF2E255-E19E-4AAF-8492-84E8FBFF9BAD}" srcId="{F79B4A4D-E0A3-48F0-B6F8-C6C13B6FCD95}" destId="{34DAAD69-4F9D-4BF8-99C1-9B0AE4C535A6}" srcOrd="2" destOrd="0" parTransId="{F28772F1-CF10-42AF-AC01-77943245E680}" sibTransId="{77C2EFC7-99D0-49F2-A3B9-C31704BFED3E}"/>
    <dgm:cxn modelId="{B9F86476-C77E-4778-867B-17DE11F65937}" type="presOf" srcId="{7B52C2F0-24AB-4CA5-A299-0DF569A5B7AE}" destId="{6C87773E-CFFB-4769-9DD2-2F360E861CF5}" srcOrd="0" destOrd="0" presId="urn:microsoft.com/office/officeart/2005/8/layout/cycle2"/>
    <dgm:cxn modelId="{D8E32657-1C76-4101-8FAC-D09289F7BADA}" type="presOf" srcId="{87C1AFED-77FF-4F64-8C58-868B954EE684}" destId="{042DD9B5-9809-4BFC-808C-EDF441BAAF1F}" srcOrd="1" destOrd="0" presId="urn:microsoft.com/office/officeart/2005/8/layout/cycle2"/>
    <dgm:cxn modelId="{27A8687A-AE07-477D-9BC2-28BC737F2338}" type="presOf" srcId="{F79B4A4D-E0A3-48F0-B6F8-C6C13B6FCD95}" destId="{253A6316-4CC6-48C3-9767-D13703208007}" srcOrd="0" destOrd="0" presId="urn:microsoft.com/office/officeart/2005/8/layout/cycle2"/>
    <dgm:cxn modelId="{53AAA582-D6B9-422E-9DF1-7D3A45A27246}" type="presOf" srcId="{77C2EFC7-99D0-49F2-A3B9-C31704BFED3E}" destId="{C7AF6844-F14B-49A4-87E1-27F96FEA0AE0}" srcOrd="1" destOrd="0" presId="urn:microsoft.com/office/officeart/2005/8/layout/cycle2"/>
    <dgm:cxn modelId="{71096AA6-120C-4272-BCCE-ECFE5F3BA421}" type="presOf" srcId="{87C1AFED-77FF-4F64-8C58-868B954EE684}" destId="{194C3CDA-C38D-4518-A279-D72977B83D64}" srcOrd="0" destOrd="0" presId="urn:microsoft.com/office/officeart/2005/8/layout/cycle2"/>
    <dgm:cxn modelId="{8C2F84AE-870C-4EE7-BA63-DB9C0BB86B16}" type="presOf" srcId="{3D6DFF77-FC83-4EFB-A145-87458B37E6B8}" destId="{ACC7C9F5-CA04-4EA1-B9EF-87C6FFC3735F}" srcOrd="0" destOrd="0" presId="urn:microsoft.com/office/officeart/2005/8/layout/cycle2"/>
    <dgm:cxn modelId="{57C217BD-6EEE-42FA-A296-81E7E4B392B8}" type="presOf" srcId="{77C2EFC7-99D0-49F2-A3B9-C31704BFED3E}" destId="{461B56C1-A85D-487D-9A4D-221FD3B27CDE}" srcOrd="0" destOrd="0" presId="urn:microsoft.com/office/officeart/2005/8/layout/cycle2"/>
    <dgm:cxn modelId="{1DC777D2-1F2B-4957-B447-535348443513}" type="presOf" srcId="{34DAAD69-4F9D-4BF8-99C1-9B0AE4C535A6}" destId="{2335043D-7A74-4C30-8FED-591B4CA487A1}" srcOrd="0" destOrd="0" presId="urn:microsoft.com/office/officeart/2005/8/layout/cycle2"/>
    <dgm:cxn modelId="{5B261ADA-403E-4DCC-BC4D-11EA5AB7B0B9}" type="presOf" srcId="{7C7F2235-50BD-4392-8568-DF604E314DB3}" destId="{698BCD25-6D63-478A-955F-03DDE9F293A1}" srcOrd="0" destOrd="0" presId="urn:microsoft.com/office/officeart/2005/8/layout/cycle2"/>
    <dgm:cxn modelId="{66DB00F5-C9C5-4AF6-9480-A50F7C303164}" srcId="{F79B4A4D-E0A3-48F0-B6F8-C6C13B6FCD95}" destId="{3D6DFF77-FC83-4EFB-A145-87458B37E6B8}" srcOrd="0" destOrd="0" parTransId="{2CF39623-31C9-4727-8F08-13FB1142623C}" sibTransId="{87C1AFED-77FF-4F64-8C58-868B954EE684}"/>
    <dgm:cxn modelId="{E8F8432E-C8B8-4FEA-BEB8-4F6A84CA3389}" type="presParOf" srcId="{253A6316-4CC6-48C3-9767-D13703208007}" destId="{ACC7C9F5-CA04-4EA1-B9EF-87C6FFC3735F}" srcOrd="0" destOrd="0" presId="urn:microsoft.com/office/officeart/2005/8/layout/cycle2"/>
    <dgm:cxn modelId="{CA7C04A5-0764-4B8B-B9A3-23A555B66B2B}" type="presParOf" srcId="{253A6316-4CC6-48C3-9767-D13703208007}" destId="{194C3CDA-C38D-4518-A279-D72977B83D64}" srcOrd="1" destOrd="0" presId="urn:microsoft.com/office/officeart/2005/8/layout/cycle2"/>
    <dgm:cxn modelId="{0007AEAF-ADD3-4368-92AC-F90D9BB252E0}" type="presParOf" srcId="{194C3CDA-C38D-4518-A279-D72977B83D64}" destId="{042DD9B5-9809-4BFC-808C-EDF441BAAF1F}" srcOrd="0" destOrd="0" presId="urn:microsoft.com/office/officeart/2005/8/layout/cycle2"/>
    <dgm:cxn modelId="{5887F100-4294-465B-9F75-6E0209AB2B8B}" type="presParOf" srcId="{253A6316-4CC6-48C3-9767-D13703208007}" destId="{6C87773E-CFFB-4769-9DD2-2F360E861CF5}" srcOrd="2" destOrd="0" presId="urn:microsoft.com/office/officeart/2005/8/layout/cycle2"/>
    <dgm:cxn modelId="{41584EDD-1DF9-4178-A599-8A2D78AB6755}" type="presParOf" srcId="{253A6316-4CC6-48C3-9767-D13703208007}" destId="{698BCD25-6D63-478A-955F-03DDE9F293A1}" srcOrd="3" destOrd="0" presId="urn:microsoft.com/office/officeart/2005/8/layout/cycle2"/>
    <dgm:cxn modelId="{9CBE8BB3-919C-46A2-BE0F-77C91C82C023}" type="presParOf" srcId="{698BCD25-6D63-478A-955F-03DDE9F293A1}" destId="{EB378DA8-3005-416A-A615-42E3B8330857}" srcOrd="0" destOrd="0" presId="urn:microsoft.com/office/officeart/2005/8/layout/cycle2"/>
    <dgm:cxn modelId="{281A053F-FFD6-4EF4-A73A-2D795A210848}" type="presParOf" srcId="{253A6316-4CC6-48C3-9767-D13703208007}" destId="{2335043D-7A74-4C30-8FED-591B4CA487A1}" srcOrd="4" destOrd="0" presId="urn:microsoft.com/office/officeart/2005/8/layout/cycle2"/>
    <dgm:cxn modelId="{D913AC8D-9393-478A-9BF6-F85632F2AAC1}" type="presParOf" srcId="{253A6316-4CC6-48C3-9767-D13703208007}" destId="{461B56C1-A85D-487D-9A4D-221FD3B27CDE}" srcOrd="5" destOrd="0" presId="urn:microsoft.com/office/officeart/2005/8/layout/cycle2"/>
    <dgm:cxn modelId="{4392DD37-E651-4883-A2FF-F48D98A2370E}" type="presParOf" srcId="{461B56C1-A85D-487D-9A4D-221FD3B27CDE}" destId="{C7AF6844-F14B-49A4-87E1-27F96FEA0AE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9B4A4D-E0A3-48F0-B6F8-C6C13B6FCD95}" type="doc">
      <dgm:prSet loTypeId="urn:microsoft.com/office/officeart/2005/8/layout/cycle2" loCatId="cycle" qsTypeId="urn:microsoft.com/office/officeart/2005/8/quickstyle/3d1" qsCatId="3D" csTypeId="urn:microsoft.com/office/officeart/2005/8/colors/colorful2" csCatId="colorful" phldr="1"/>
      <dgm:spPr/>
      <dgm:t>
        <a:bodyPr/>
        <a:lstStyle/>
        <a:p>
          <a:endParaRPr lang="en-AU"/>
        </a:p>
      </dgm:t>
    </dgm:pt>
    <dgm:pt modelId="{3D6DFF77-FC83-4EFB-A145-87458B37E6B8}">
      <dgm:prSet phldrT="[Text]"/>
      <dgm:spPr>
        <a:solidFill>
          <a:schemeClr val="accent5"/>
        </a:solidFill>
      </dgm:spPr>
      <dgm:t>
        <a:bodyPr/>
        <a:lstStyle/>
        <a:p>
          <a:r>
            <a:rPr lang="en-AU" dirty="0"/>
            <a:t>Develop an enablement plan</a:t>
          </a:r>
        </a:p>
      </dgm:t>
    </dgm:pt>
    <dgm:pt modelId="{2CF39623-31C9-4727-8F08-13FB1142623C}" type="parTrans" cxnId="{66DB00F5-C9C5-4AF6-9480-A50F7C303164}">
      <dgm:prSet/>
      <dgm:spPr/>
      <dgm:t>
        <a:bodyPr/>
        <a:lstStyle/>
        <a:p>
          <a:endParaRPr lang="en-AU"/>
        </a:p>
      </dgm:t>
    </dgm:pt>
    <dgm:pt modelId="{87C1AFED-77FF-4F64-8C58-868B954EE684}" type="sibTrans" cxnId="{66DB00F5-C9C5-4AF6-9480-A50F7C303164}">
      <dgm:prSet/>
      <dgm:spPr>
        <a:solidFill>
          <a:schemeClr val="accent5"/>
        </a:solidFill>
      </dgm:spPr>
      <dgm:t>
        <a:bodyPr/>
        <a:lstStyle/>
        <a:p>
          <a:endParaRPr lang="en-AU"/>
        </a:p>
      </dgm:t>
    </dgm:pt>
    <dgm:pt modelId="{7B52C2F0-24AB-4CA5-A299-0DF569A5B7AE}">
      <dgm:prSet phldrT="[Text]"/>
      <dgm:spPr/>
      <dgm:t>
        <a:bodyPr/>
        <a:lstStyle/>
        <a:p>
          <a:r>
            <a:rPr lang="en-AU" dirty="0"/>
            <a:t>Enable</a:t>
          </a:r>
          <a:br>
            <a:rPr lang="en-AU" dirty="0"/>
          </a:br>
          <a:r>
            <a:rPr lang="en-AU" dirty="0"/>
            <a:t>co-producers</a:t>
          </a:r>
        </a:p>
      </dgm:t>
    </dgm:pt>
    <dgm:pt modelId="{C3F20086-9BC7-463E-B222-CF28AC9B3D18}" type="parTrans" cxnId="{3B239F1E-8556-48D4-BFA3-A05CC041E4B1}">
      <dgm:prSet/>
      <dgm:spPr/>
      <dgm:t>
        <a:bodyPr/>
        <a:lstStyle/>
        <a:p>
          <a:endParaRPr lang="en-AU"/>
        </a:p>
      </dgm:t>
    </dgm:pt>
    <dgm:pt modelId="{7C7F2235-50BD-4392-8568-DF604E314DB3}" type="sibTrans" cxnId="{3B239F1E-8556-48D4-BFA3-A05CC041E4B1}">
      <dgm:prSet/>
      <dgm:spPr/>
      <dgm:t>
        <a:bodyPr/>
        <a:lstStyle/>
        <a:p>
          <a:endParaRPr lang="en-AU"/>
        </a:p>
      </dgm:t>
    </dgm:pt>
    <dgm:pt modelId="{34DAAD69-4F9D-4BF8-99C1-9B0AE4C535A6}">
      <dgm:prSet phldrT="[Text]"/>
      <dgm:spPr>
        <a:solidFill>
          <a:schemeClr val="accent5"/>
        </a:solidFill>
      </dgm:spPr>
      <dgm:t>
        <a:bodyPr/>
        <a:lstStyle/>
        <a:p>
          <a:r>
            <a:rPr lang="en-AU" dirty="0"/>
            <a:t>Track and report on progress</a:t>
          </a:r>
        </a:p>
      </dgm:t>
    </dgm:pt>
    <dgm:pt modelId="{F28772F1-CF10-42AF-AC01-77943245E680}" type="parTrans" cxnId="{FBF2E255-E19E-4AAF-8492-84E8FBFF9BAD}">
      <dgm:prSet/>
      <dgm:spPr/>
      <dgm:t>
        <a:bodyPr/>
        <a:lstStyle/>
        <a:p>
          <a:endParaRPr lang="en-AU"/>
        </a:p>
      </dgm:t>
    </dgm:pt>
    <dgm:pt modelId="{77C2EFC7-99D0-49F2-A3B9-C31704BFED3E}" type="sibTrans" cxnId="{FBF2E255-E19E-4AAF-8492-84E8FBFF9BAD}">
      <dgm:prSet/>
      <dgm:spPr>
        <a:solidFill>
          <a:schemeClr val="accent5"/>
        </a:solidFill>
      </dgm:spPr>
      <dgm:t>
        <a:bodyPr/>
        <a:lstStyle/>
        <a:p>
          <a:endParaRPr lang="en-AU"/>
        </a:p>
      </dgm:t>
    </dgm:pt>
    <dgm:pt modelId="{253A6316-4CC6-48C3-9767-D13703208007}" type="pres">
      <dgm:prSet presAssocID="{F79B4A4D-E0A3-48F0-B6F8-C6C13B6FCD95}" presName="cycle" presStyleCnt="0">
        <dgm:presLayoutVars>
          <dgm:dir/>
          <dgm:resizeHandles val="exact"/>
        </dgm:presLayoutVars>
      </dgm:prSet>
      <dgm:spPr/>
    </dgm:pt>
    <dgm:pt modelId="{ACC7C9F5-CA04-4EA1-B9EF-87C6FFC3735F}" type="pres">
      <dgm:prSet presAssocID="{3D6DFF77-FC83-4EFB-A145-87458B37E6B8}" presName="node" presStyleLbl="node1" presStyleIdx="0" presStyleCnt="3">
        <dgm:presLayoutVars>
          <dgm:bulletEnabled val="1"/>
        </dgm:presLayoutVars>
      </dgm:prSet>
      <dgm:spPr/>
    </dgm:pt>
    <dgm:pt modelId="{194C3CDA-C38D-4518-A279-D72977B83D64}" type="pres">
      <dgm:prSet presAssocID="{87C1AFED-77FF-4F64-8C58-868B954EE684}" presName="sibTrans" presStyleLbl="sibTrans2D1" presStyleIdx="0" presStyleCnt="3"/>
      <dgm:spPr/>
    </dgm:pt>
    <dgm:pt modelId="{042DD9B5-9809-4BFC-808C-EDF441BAAF1F}" type="pres">
      <dgm:prSet presAssocID="{87C1AFED-77FF-4F64-8C58-868B954EE684}" presName="connectorText" presStyleLbl="sibTrans2D1" presStyleIdx="0" presStyleCnt="3"/>
      <dgm:spPr/>
    </dgm:pt>
    <dgm:pt modelId="{6C87773E-CFFB-4769-9DD2-2F360E861CF5}" type="pres">
      <dgm:prSet presAssocID="{7B52C2F0-24AB-4CA5-A299-0DF569A5B7AE}" presName="node" presStyleLbl="node1" presStyleIdx="1" presStyleCnt="3">
        <dgm:presLayoutVars>
          <dgm:bulletEnabled val="1"/>
        </dgm:presLayoutVars>
      </dgm:prSet>
      <dgm:spPr/>
    </dgm:pt>
    <dgm:pt modelId="{698BCD25-6D63-478A-955F-03DDE9F293A1}" type="pres">
      <dgm:prSet presAssocID="{7C7F2235-50BD-4392-8568-DF604E314DB3}" presName="sibTrans" presStyleLbl="sibTrans2D1" presStyleIdx="1" presStyleCnt="3"/>
      <dgm:spPr/>
    </dgm:pt>
    <dgm:pt modelId="{EB378DA8-3005-416A-A615-42E3B8330857}" type="pres">
      <dgm:prSet presAssocID="{7C7F2235-50BD-4392-8568-DF604E314DB3}" presName="connectorText" presStyleLbl="sibTrans2D1" presStyleIdx="1" presStyleCnt="3"/>
      <dgm:spPr/>
    </dgm:pt>
    <dgm:pt modelId="{2335043D-7A74-4C30-8FED-591B4CA487A1}" type="pres">
      <dgm:prSet presAssocID="{34DAAD69-4F9D-4BF8-99C1-9B0AE4C535A6}" presName="node" presStyleLbl="node1" presStyleIdx="2" presStyleCnt="3">
        <dgm:presLayoutVars>
          <dgm:bulletEnabled val="1"/>
        </dgm:presLayoutVars>
      </dgm:prSet>
      <dgm:spPr/>
    </dgm:pt>
    <dgm:pt modelId="{461B56C1-A85D-487D-9A4D-221FD3B27CDE}" type="pres">
      <dgm:prSet presAssocID="{77C2EFC7-99D0-49F2-A3B9-C31704BFED3E}" presName="sibTrans" presStyleLbl="sibTrans2D1" presStyleIdx="2" presStyleCnt="3"/>
      <dgm:spPr/>
    </dgm:pt>
    <dgm:pt modelId="{C7AF6844-F14B-49A4-87E1-27F96FEA0AE0}" type="pres">
      <dgm:prSet presAssocID="{77C2EFC7-99D0-49F2-A3B9-C31704BFED3E}" presName="connectorText" presStyleLbl="sibTrans2D1" presStyleIdx="2" presStyleCnt="3"/>
      <dgm:spPr/>
    </dgm:pt>
  </dgm:ptLst>
  <dgm:cxnLst>
    <dgm:cxn modelId="{66D55D00-B84A-4A11-895C-111BD0E01804}" type="presOf" srcId="{7C7F2235-50BD-4392-8568-DF604E314DB3}" destId="{EB378DA8-3005-416A-A615-42E3B8330857}" srcOrd="1" destOrd="0" presId="urn:microsoft.com/office/officeart/2005/8/layout/cycle2"/>
    <dgm:cxn modelId="{3B239F1E-8556-48D4-BFA3-A05CC041E4B1}" srcId="{F79B4A4D-E0A3-48F0-B6F8-C6C13B6FCD95}" destId="{7B52C2F0-24AB-4CA5-A299-0DF569A5B7AE}" srcOrd="1" destOrd="0" parTransId="{C3F20086-9BC7-463E-B222-CF28AC9B3D18}" sibTransId="{7C7F2235-50BD-4392-8568-DF604E314DB3}"/>
    <dgm:cxn modelId="{FBF2E255-E19E-4AAF-8492-84E8FBFF9BAD}" srcId="{F79B4A4D-E0A3-48F0-B6F8-C6C13B6FCD95}" destId="{34DAAD69-4F9D-4BF8-99C1-9B0AE4C535A6}" srcOrd="2" destOrd="0" parTransId="{F28772F1-CF10-42AF-AC01-77943245E680}" sibTransId="{77C2EFC7-99D0-49F2-A3B9-C31704BFED3E}"/>
    <dgm:cxn modelId="{B9F86476-C77E-4778-867B-17DE11F65937}" type="presOf" srcId="{7B52C2F0-24AB-4CA5-A299-0DF569A5B7AE}" destId="{6C87773E-CFFB-4769-9DD2-2F360E861CF5}" srcOrd="0" destOrd="0" presId="urn:microsoft.com/office/officeart/2005/8/layout/cycle2"/>
    <dgm:cxn modelId="{D8E32657-1C76-4101-8FAC-D09289F7BADA}" type="presOf" srcId="{87C1AFED-77FF-4F64-8C58-868B954EE684}" destId="{042DD9B5-9809-4BFC-808C-EDF441BAAF1F}" srcOrd="1" destOrd="0" presId="urn:microsoft.com/office/officeart/2005/8/layout/cycle2"/>
    <dgm:cxn modelId="{27A8687A-AE07-477D-9BC2-28BC737F2338}" type="presOf" srcId="{F79B4A4D-E0A3-48F0-B6F8-C6C13B6FCD95}" destId="{253A6316-4CC6-48C3-9767-D13703208007}" srcOrd="0" destOrd="0" presId="urn:microsoft.com/office/officeart/2005/8/layout/cycle2"/>
    <dgm:cxn modelId="{53AAA582-D6B9-422E-9DF1-7D3A45A27246}" type="presOf" srcId="{77C2EFC7-99D0-49F2-A3B9-C31704BFED3E}" destId="{C7AF6844-F14B-49A4-87E1-27F96FEA0AE0}" srcOrd="1" destOrd="0" presId="urn:microsoft.com/office/officeart/2005/8/layout/cycle2"/>
    <dgm:cxn modelId="{71096AA6-120C-4272-BCCE-ECFE5F3BA421}" type="presOf" srcId="{87C1AFED-77FF-4F64-8C58-868B954EE684}" destId="{194C3CDA-C38D-4518-A279-D72977B83D64}" srcOrd="0" destOrd="0" presId="urn:microsoft.com/office/officeart/2005/8/layout/cycle2"/>
    <dgm:cxn modelId="{8C2F84AE-870C-4EE7-BA63-DB9C0BB86B16}" type="presOf" srcId="{3D6DFF77-FC83-4EFB-A145-87458B37E6B8}" destId="{ACC7C9F5-CA04-4EA1-B9EF-87C6FFC3735F}" srcOrd="0" destOrd="0" presId="urn:microsoft.com/office/officeart/2005/8/layout/cycle2"/>
    <dgm:cxn modelId="{57C217BD-6EEE-42FA-A296-81E7E4B392B8}" type="presOf" srcId="{77C2EFC7-99D0-49F2-A3B9-C31704BFED3E}" destId="{461B56C1-A85D-487D-9A4D-221FD3B27CDE}" srcOrd="0" destOrd="0" presId="urn:microsoft.com/office/officeart/2005/8/layout/cycle2"/>
    <dgm:cxn modelId="{1DC777D2-1F2B-4957-B447-535348443513}" type="presOf" srcId="{34DAAD69-4F9D-4BF8-99C1-9B0AE4C535A6}" destId="{2335043D-7A74-4C30-8FED-591B4CA487A1}" srcOrd="0" destOrd="0" presId="urn:microsoft.com/office/officeart/2005/8/layout/cycle2"/>
    <dgm:cxn modelId="{5B261ADA-403E-4DCC-BC4D-11EA5AB7B0B9}" type="presOf" srcId="{7C7F2235-50BD-4392-8568-DF604E314DB3}" destId="{698BCD25-6D63-478A-955F-03DDE9F293A1}" srcOrd="0" destOrd="0" presId="urn:microsoft.com/office/officeart/2005/8/layout/cycle2"/>
    <dgm:cxn modelId="{66DB00F5-C9C5-4AF6-9480-A50F7C303164}" srcId="{F79B4A4D-E0A3-48F0-B6F8-C6C13B6FCD95}" destId="{3D6DFF77-FC83-4EFB-A145-87458B37E6B8}" srcOrd="0" destOrd="0" parTransId="{2CF39623-31C9-4727-8F08-13FB1142623C}" sibTransId="{87C1AFED-77FF-4F64-8C58-868B954EE684}"/>
    <dgm:cxn modelId="{E8F8432E-C8B8-4FEA-BEB8-4F6A84CA3389}" type="presParOf" srcId="{253A6316-4CC6-48C3-9767-D13703208007}" destId="{ACC7C9F5-CA04-4EA1-B9EF-87C6FFC3735F}" srcOrd="0" destOrd="0" presId="urn:microsoft.com/office/officeart/2005/8/layout/cycle2"/>
    <dgm:cxn modelId="{CA7C04A5-0764-4B8B-B9A3-23A555B66B2B}" type="presParOf" srcId="{253A6316-4CC6-48C3-9767-D13703208007}" destId="{194C3CDA-C38D-4518-A279-D72977B83D64}" srcOrd="1" destOrd="0" presId="urn:microsoft.com/office/officeart/2005/8/layout/cycle2"/>
    <dgm:cxn modelId="{0007AEAF-ADD3-4368-92AC-F90D9BB252E0}" type="presParOf" srcId="{194C3CDA-C38D-4518-A279-D72977B83D64}" destId="{042DD9B5-9809-4BFC-808C-EDF441BAAF1F}" srcOrd="0" destOrd="0" presId="urn:microsoft.com/office/officeart/2005/8/layout/cycle2"/>
    <dgm:cxn modelId="{5887F100-4294-465B-9F75-6E0209AB2B8B}" type="presParOf" srcId="{253A6316-4CC6-48C3-9767-D13703208007}" destId="{6C87773E-CFFB-4769-9DD2-2F360E861CF5}" srcOrd="2" destOrd="0" presId="urn:microsoft.com/office/officeart/2005/8/layout/cycle2"/>
    <dgm:cxn modelId="{41584EDD-1DF9-4178-A599-8A2D78AB6755}" type="presParOf" srcId="{253A6316-4CC6-48C3-9767-D13703208007}" destId="{698BCD25-6D63-478A-955F-03DDE9F293A1}" srcOrd="3" destOrd="0" presId="urn:microsoft.com/office/officeart/2005/8/layout/cycle2"/>
    <dgm:cxn modelId="{9CBE8BB3-919C-46A2-BE0F-77C91C82C023}" type="presParOf" srcId="{698BCD25-6D63-478A-955F-03DDE9F293A1}" destId="{EB378DA8-3005-416A-A615-42E3B8330857}" srcOrd="0" destOrd="0" presId="urn:microsoft.com/office/officeart/2005/8/layout/cycle2"/>
    <dgm:cxn modelId="{281A053F-FFD6-4EF4-A73A-2D795A210848}" type="presParOf" srcId="{253A6316-4CC6-48C3-9767-D13703208007}" destId="{2335043D-7A74-4C30-8FED-591B4CA487A1}" srcOrd="4" destOrd="0" presId="urn:microsoft.com/office/officeart/2005/8/layout/cycle2"/>
    <dgm:cxn modelId="{D913AC8D-9393-478A-9BF6-F85632F2AAC1}" type="presParOf" srcId="{253A6316-4CC6-48C3-9767-D13703208007}" destId="{461B56C1-A85D-487D-9A4D-221FD3B27CDE}" srcOrd="5" destOrd="0" presId="urn:microsoft.com/office/officeart/2005/8/layout/cycle2"/>
    <dgm:cxn modelId="{4392DD37-E651-4883-A2FF-F48D98A2370E}" type="presParOf" srcId="{461B56C1-A85D-487D-9A4D-221FD3B27CDE}" destId="{C7AF6844-F14B-49A4-87E1-27F96FEA0AE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9B4A4D-E0A3-48F0-B6F8-C6C13B6FCD95}" type="doc">
      <dgm:prSet loTypeId="urn:microsoft.com/office/officeart/2005/8/layout/cycle2" loCatId="cycle" qsTypeId="urn:microsoft.com/office/officeart/2005/8/quickstyle/3d1" qsCatId="3D" csTypeId="urn:microsoft.com/office/officeart/2005/8/colors/colorful2" csCatId="colorful" phldr="1"/>
      <dgm:spPr/>
      <dgm:t>
        <a:bodyPr/>
        <a:lstStyle/>
        <a:p>
          <a:endParaRPr lang="en-AU"/>
        </a:p>
      </dgm:t>
    </dgm:pt>
    <dgm:pt modelId="{3D6DFF77-FC83-4EFB-A145-87458B37E6B8}">
      <dgm:prSet phldrT="[Text]"/>
      <dgm:spPr>
        <a:solidFill>
          <a:schemeClr val="accent5"/>
        </a:solidFill>
      </dgm:spPr>
      <dgm:t>
        <a:bodyPr/>
        <a:lstStyle/>
        <a:p>
          <a:r>
            <a:rPr lang="en-AU" dirty="0"/>
            <a:t>Develop an enablement plan</a:t>
          </a:r>
        </a:p>
      </dgm:t>
    </dgm:pt>
    <dgm:pt modelId="{2CF39623-31C9-4727-8F08-13FB1142623C}" type="parTrans" cxnId="{66DB00F5-C9C5-4AF6-9480-A50F7C303164}">
      <dgm:prSet/>
      <dgm:spPr/>
      <dgm:t>
        <a:bodyPr/>
        <a:lstStyle/>
        <a:p>
          <a:endParaRPr lang="en-AU"/>
        </a:p>
      </dgm:t>
    </dgm:pt>
    <dgm:pt modelId="{87C1AFED-77FF-4F64-8C58-868B954EE684}" type="sibTrans" cxnId="{66DB00F5-C9C5-4AF6-9480-A50F7C303164}">
      <dgm:prSet/>
      <dgm:spPr>
        <a:solidFill>
          <a:schemeClr val="accent5"/>
        </a:solidFill>
      </dgm:spPr>
      <dgm:t>
        <a:bodyPr/>
        <a:lstStyle/>
        <a:p>
          <a:endParaRPr lang="en-AU"/>
        </a:p>
      </dgm:t>
    </dgm:pt>
    <dgm:pt modelId="{7B52C2F0-24AB-4CA5-A299-0DF569A5B7AE}">
      <dgm:prSet phldrT="[Text]"/>
      <dgm:spPr/>
      <dgm:t>
        <a:bodyPr/>
        <a:lstStyle/>
        <a:p>
          <a:r>
            <a:rPr lang="en-AU" dirty="0"/>
            <a:t>Enable</a:t>
          </a:r>
          <a:br>
            <a:rPr lang="en-AU" dirty="0"/>
          </a:br>
          <a:r>
            <a:rPr lang="en-AU" dirty="0"/>
            <a:t>co-producers</a:t>
          </a:r>
        </a:p>
      </dgm:t>
    </dgm:pt>
    <dgm:pt modelId="{C3F20086-9BC7-463E-B222-CF28AC9B3D18}" type="parTrans" cxnId="{3B239F1E-8556-48D4-BFA3-A05CC041E4B1}">
      <dgm:prSet/>
      <dgm:spPr/>
      <dgm:t>
        <a:bodyPr/>
        <a:lstStyle/>
        <a:p>
          <a:endParaRPr lang="en-AU"/>
        </a:p>
      </dgm:t>
    </dgm:pt>
    <dgm:pt modelId="{7C7F2235-50BD-4392-8568-DF604E314DB3}" type="sibTrans" cxnId="{3B239F1E-8556-48D4-BFA3-A05CC041E4B1}">
      <dgm:prSet/>
      <dgm:spPr/>
      <dgm:t>
        <a:bodyPr/>
        <a:lstStyle/>
        <a:p>
          <a:endParaRPr lang="en-AU"/>
        </a:p>
      </dgm:t>
    </dgm:pt>
    <dgm:pt modelId="{34DAAD69-4F9D-4BF8-99C1-9B0AE4C535A6}">
      <dgm:prSet phldrT="[Text]"/>
      <dgm:spPr>
        <a:solidFill>
          <a:schemeClr val="accent5"/>
        </a:solidFill>
      </dgm:spPr>
      <dgm:t>
        <a:bodyPr/>
        <a:lstStyle/>
        <a:p>
          <a:r>
            <a:rPr lang="en-AU" dirty="0"/>
            <a:t>Track and report on progress</a:t>
          </a:r>
        </a:p>
      </dgm:t>
    </dgm:pt>
    <dgm:pt modelId="{F28772F1-CF10-42AF-AC01-77943245E680}" type="parTrans" cxnId="{FBF2E255-E19E-4AAF-8492-84E8FBFF9BAD}">
      <dgm:prSet/>
      <dgm:spPr/>
      <dgm:t>
        <a:bodyPr/>
        <a:lstStyle/>
        <a:p>
          <a:endParaRPr lang="en-AU"/>
        </a:p>
      </dgm:t>
    </dgm:pt>
    <dgm:pt modelId="{77C2EFC7-99D0-49F2-A3B9-C31704BFED3E}" type="sibTrans" cxnId="{FBF2E255-E19E-4AAF-8492-84E8FBFF9BAD}">
      <dgm:prSet/>
      <dgm:spPr>
        <a:solidFill>
          <a:schemeClr val="accent5"/>
        </a:solidFill>
      </dgm:spPr>
      <dgm:t>
        <a:bodyPr/>
        <a:lstStyle/>
        <a:p>
          <a:endParaRPr lang="en-AU"/>
        </a:p>
      </dgm:t>
    </dgm:pt>
    <dgm:pt modelId="{253A6316-4CC6-48C3-9767-D13703208007}" type="pres">
      <dgm:prSet presAssocID="{F79B4A4D-E0A3-48F0-B6F8-C6C13B6FCD95}" presName="cycle" presStyleCnt="0">
        <dgm:presLayoutVars>
          <dgm:dir/>
          <dgm:resizeHandles val="exact"/>
        </dgm:presLayoutVars>
      </dgm:prSet>
      <dgm:spPr/>
    </dgm:pt>
    <dgm:pt modelId="{ACC7C9F5-CA04-4EA1-B9EF-87C6FFC3735F}" type="pres">
      <dgm:prSet presAssocID="{3D6DFF77-FC83-4EFB-A145-87458B37E6B8}" presName="node" presStyleLbl="node1" presStyleIdx="0" presStyleCnt="3">
        <dgm:presLayoutVars>
          <dgm:bulletEnabled val="1"/>
        </dgm:presLayoutVars>
      </dgm:prSet>
      <dgm:spPr/>
    </dgm:pt>
    <dgm:pt modelId="{194C3CDA-C38D-4518-A279-D72977B83D64}" type="pres">
      <dgm:prSet presAssocID="{87C1AFED-77FF-4F64-8C58-868B954EE684}" presName="sibTrans" presStyleLbl="sibTrans2D1" presStyleIdx="0" presStyleCnt="3"/>
      <dgm:spPr/>
    </dgm:pt>
    <dgm:pt modelId="{042DD9B5-9809-4BFC-808C-EDF441BAAF1F}" type="pres">
      <dgm:prSet presAssocID="{87C1AFED-77FF-4F64-8C58-868B954EE684}" presName="connectorText" presStyleLbl="sibTrans2D1" presStyleIdx="0" presStyleCnt="3"/>
      <dgm:spPr/>
    </dgm:pt>
    <dgm:pt modelId="{6C87773E-CFFB-4769-9DD2-2F360E861CF5}" type="pres">
      <dgm:prSet presAssocID="{7B52C2F0-24AB-4CA5-A299-0DF569A5B7AE}" presName="node" presStyleLbl="node1" presStyleIdx="1" presStyleCnt="3">
        <dgm:presLayoutVars>
          <dgm:bulletEnabled val="1"/>
        </dgm:presLayoutVars>
      </dgm:prSet>
      <dgm:spPr/>
    </dgm:pt>
    <dgm:pt modelId="{698BCD25-6D63-478A-955F-03DDE9F293A1}" type="pres">
      <dgm:prSet presAssocID="{7C7F2235-50BD-4392-8568-DF604E314DB3}" presName="sibTrans" presStyleLbl="sibTrans2D1" presStyleIdx="1" presStyleCnt="3"/>
      <dgm:spPr/>
    </dgm:pt>
    <dgm:pt modelId="{EB378DA8-3005-416A-A615-42E3B8330857}" type="pres">
      <dgm:prSet presAssocID="{7C7F2235-50BD-4392-8568-DF604E314DB3}" presName="connectorText" presStyleLbl="sibTrans2D1" presStyleIdx="1" presStyleCnt="3"/>
      <dgm:spPr/>
    </dgm:pt>
    <dgm:pt modelId="{2335043D-7A74-4C30-8FED-591B4CA487A1}" type="pres">
      <dgm:prSet presAssocID="{34DAAD69-4F9D-4BF8-99C1-9B0AE4C535A6}" presName="node" presStyleLbl="node1" presStyleIdx="2" presStyleCnt="3">
        <dgm:presLayoutVars>
          <dgm:bulletEnabled val="1"/>
        </dgm:presLayoutVars>
      </dgm:prSet>
      <dgm:spPr/>
    </dgm:pt>
    <dgm:pt modelId="{461B56C1-A85D-487D-9A4D-221FD3B27CDE}" type="pres">
      <dgm:prSet presAssocID="{77C2EFC7-99D0-49F2-A3B9-C31704BFED3E}" presName="sibTrans" presStyleLbl="sibTrans2D1" presStyleIdx="2" presStyleCnt="3"/>
      <dgm:spPr/>
    </dgm:pt>
    <dgm:pt modelId="{C7AF6844-F14B-49A4-87E1-27F96FEA0AE0}" type="pres">
      <dgm:prSet presAssocID="{77C2EFC7-99D0-49F2-A3B9-C31704BFED3E}" presName="connectorText" presStyleLbl="sibTrans2D1" presStyleIdx="2" presStyleCnt="3"/>
      <dgm:spPr/>
    </dgm:pt>
  </dgm:ptLst>
  <dgm:cxnLst>
    <dgm:cxn modelId="{66D55D00-B84A-4A11-895C-111BD0E01804}" type="presOf" srcId="{7C7F2235-50BD-4392-8568-DF604E314DB3}" destId="{EB378DA8-3005-416A-A615-42E3B8330857}" srcOrd="1" destOrd="0" presId="urn:microsoft.com/office/officeart/2005/8/layout/cycle2"/>
    <dgm:cxn modelId="{3B239F1E-8556-48D4-BFA3-A05CC041E4B1}" srcId="{F79B4A4D-E0A3-48F0-B6F8-C6C13B6FCD95}" destId="{7B52C2F0-24AB-4CA5-A299-0DF569A5B7AE}" srcOrd="1" destOrd="0" parTransId="{C3F20086-9BC7-463E-B222-CF28AC9B3D18}" sibTransId="{7C7F2235-50BD-4392-8568-DF604E314DB3}"/>
    <dgm:cxn modelId="{FBF2E255-E19E-4AAF-8492-84E8FBFF9BAD}" srcId="{F79B4A4D-E0A3-48F0-B6F8-C6C13B6FCD95}" destId="{34DAAD69-4F9D-4BF8-99C1-9B0AE4C535A6}" srcOrd="2" destOrd="0" parTransId="{F28772F1-CF10-42AF-AC01-77943245E680}" sibTransId="{77C2EFC7-99D0-49F2-A3B9-C31704BFED3E}"/>
    <dgm:cxn modelId="{B9F86476-C77E-4778-867B-17DE11F65937}" type="presOf" srcId="{7B52C2F0-24AB-4CA5-A299-0DF569A5B7AE}" destId="{6C87773E-CFFB-4769-9DD2-2F360E861CF5}" srcOrd="0" destOrd="0" presId="urn:microsoft.com/office/officeart/2005/8/layout/cycle2"/>
    <dgm:cxn modelId="{D8E32657-1C76-4101-8FAC-D09289F7BADA}" type="presOf" srcId="{87C1AFED-77FF-4F64-8C58-868B954EE684}" destId="{042DD9B5-9809-4BFC-808C-EDF441BAAF1F}" srcOrd="1" destOrd="0" presId="urn:microsoft.com/office/officeart/2005/8/layout/cycle2"/>
    <dgm:cxn modelId="{27A8687A-AE07-477D-9BC2-28BC737F2338}" type="presOf" srcId="{F79B4A4D-E0A3-48F0-B6F8-C6C13B6FCD95}" destId="{253A6316-4CC6-48C3-9767-D13703208007}" srcOrd="0" destOrd="0" presId="urn:microsoft.com/office/officeart/2005/8/layout/cycle2"/>
    <dgm:cxn modelId="{53AAA582-D6B9-422E-9DF1-7D3A45A27246}" type="presOf" srcId="{77C2EFC7-99D0-49F2-A3B9-C31704BFED3E}" destId="{C7AF6844-F14B-49A4-87E1-27F96FEA0AE0}" srcOrd="1" destOrd="0" presId="urn:microsoft.com/office/officeart/2005/8/layout/cycle2"/>
    <dgm:cxn modelId="{71096AA6-120C-4272-BCCE-ECFE5F3BA421}" type="presOf" srcId="{87C1AFED-77FF-4F64-8C58-868B954EE684}" destId="{194C3CDA-C38D-4518-A279-D72977B83D64}" srcOrd="0" destOrd="0" presId="urn:microsoft.com/office/officeart/2005/8/layout/cycle2"/>
    <dgm:cxn modelId="{8C2F84AE-870C-4EE7-BA63-DB9C0BB86B16}" type="presOf" srcId="{3D6DFF77-FC83-4EFB-A145-87458B37E6B8}" destId="{ACC7C9F5-CA04-4EA1-B9EF-87C6FFC3735F}" srcOrd="0" destOrd="0" presId="urn:microsoft.com/office/officeart/2005/8/layout/cycle2"/>
    <dgm:cxn modelId="{57C217BD-6EEE-42FA-A296-81E7E4B392B8}" type="presOf" srcId="{77C2EFC7-99D0-49F2-A3B9-C31704BFED3E}" destId="{461B56C1-A85D-487D-9A4D-221FD3B27CDE}" srcOrd="0" destOrd="0" presId="urn:microsoft.com/office/officeart/2005/8/layout/cycle2"/>
    <dgm:cxn modelId="{1DC777D2-1F2B-4957-B447-535348443513}" type="presOf" srcId="{34DAAD69-4F9D-4BF8-99C1-9B0AE4C535A6}" destId="{2335043D-7A74-4C30-8FED-591B4CA487A1}" srcOrd="0" destOrd="0" presId="urn:microsoft.com/office/officeart/2005/8/layout/cycle2"/>
    <dgm:cxn modelId="{5B261ADA-403E-4DCC-BC4D-11EA5AB7B0B9}" type="presOf" srcId="{7C7F2235-50BD-4392-8568-DF604E314DB3}" destId="{698BCD25-6D63-478A-955F-03DDE9F293A1}" srcOrd="0" destOrd="0" presId="urn:microsoft.com/office/officeart/2005/8/layout/cycle2"/>
    <dgm:cxn modelId="{66DB00F5-C9C5-4AF6-9480-A50F7C303164}" srcId="{F79B4A4D-E0A3-48F0-B6F8-C6C13B6FCD95}" destId="{3D6DFF77-FC83-4EFB-A145-87458B37E6B8}" srcOrd="0" destOrd="0" parTransId="{2CF39623-31C9-4727-8F08-13FB1142623C}" sibTransId="{87C1AFED-77FF-4F64-8C58-868B954EE684}"/>
    <dgm:cxn modelId="{E8F8432E-C8B8-4FEA-BEB8-4F6A84CA3389}" type="presParOf" srcId="{253A6316-4CC6-48C3-9767-D13703208007}" destId="{ACC7C9F5-CA04-4EA1-B9EF-87C6FFC3735F}" srcOrd="0" destOrd="0" presId="urn:microsoft.com/office/officeart/2005/8/layout/cycle2"/>
    <dgm:cxn modelId="{CA7C04A5-0764-4B8B-B9A3-23A555B66B2B}" type="presParOf" srcId="{253A6316-4CC6-48C3-9767-D13703208007}" destId="{194C3CDA-C38D-4518-A279-D72977B83D64}" srcOrd="1" destOrd="0" presId="urn:microsoft.com/office/officeart/2005/8/layout/cycle2"/>
    <dgm:cxn modelId="{0007AEAF-ADD3-4368-92AC-F90D9BB252E0}" type="presParOf" srcId="{194C3CDA-C38D-4518-A279-D72977B83D64}" destId="{042DD9B5-9809-4BFC-808C-EDF441BAAF1F}" srcOrd="0" destOrd="0" presId="urn:microsoft.com/office/officeart/2005/8/layout/cycle2"/>
    <dgm:cxn modelId="{5887F100-4294-465B-9F75-6E0209AB2B8B}" type="presParOf" srcId="{253A6316-4CC6-48C3-9767-D13703208007}" destId="{6C87773E-CFFB-4769-9DD2-2F360E861CF5}" srcOrd="2" destOrd="0" presId="urn:microsoft.com/office/officeart/2005/8/layout/cycle2"/>
    <dgm:cxn modelId="{41584EDD-1DF9-4178-A599-8A2D78AB6755}" type="presParOf" srcId="{253A6316-4CC6-48C3-9767-D13703208007}" destId="{698BCD25-6D63-478A-955F-03DDE9F293A1}" srcOrd="3" destOrd="0" presId="urn:microsoft.com/office/officeart/2005/8/layout/cycle2"/>
    <dgm:cxn modelId="{9CBE8BB3-919C-46A2-BE0F-77C91C82C023}" type="presParOf" srcId="{698BCD25-6D63-478A-955F-03DDE9F293A1}" destId="{EB378DA8-3005-416A-A615-42E3B8330857}" srcOrd="0" destOrd="0" presId="urn:microsoft.com/office/officeart/2005/8/layout/cycle2"/>
    <dgm:cxn modelId="{281A053F-FFD6-4EF4-A73A-2D795A210848}" type="presParOf" srcId="{253A6316-4CC6-48C3-9767-D13703208007}" destId="{2335043D-7A74-4C30-8FED-591B4CA487A1}" srcOrd="4" destOrd="0" presId="urn:microsoft.com/office/officeart/2005/8/layout/cycle2"/>
    <dgm:cxn modelId="{D913AC8D-9393-478A-9BF6-F85632F2AAC1}" type="presParOf" srcId="{253A6316-4CC6-48C3-9767-D13703208007}" destId="{461B56C1-A85D-487D-9A4D-221FD3B27CDE}" srcOrd="5" destOrd="0" presId="urn:microsoft.com/office/officeart/2005/8/layout/cycle2"/>
    <dgm:cxn modelId="{4392DD37-E651-4883-A2FF-F48D98A2370E}" type="presParOf" srcId="{461B56C1-A85D-487D-9A4D-221FD3B27CDE}" destId="{C7AF6844-F14B-49A4-87E1-27F96FEA0AE0}"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DF589E-C28B-4D16-863A-1C56D99F1542}"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B5A85496-29BC-4884-9381-2073038CE0CF}">
      <dgm:prSet phldrT="[Text]"/>
      <dgm:spPr/>
      <dgm:t>
        <a:bodyPr/>
        <a:lstStyle/>
        <a:p>
          <a:r>
            <a:rPr lang="en-US" dirty="0"/>
            <a:t>Brown-bags</a:t>
          </a:r>
        </a:p>
      </dgm:t>
    </dgm:pt>
    <dgm:pt modelId="{67F8E980-2806-4609-8D85-8291A0BD1120}" type="parTrans" cxnId="{6D7A7F35-B1D3-463F-A829-18455EE6DA50}">
      <dgm:prSet/>
      <dgm:spPr/>
      <dgm:t>
        <a:bodyPr/>
        <a:lstStyle/>
        <a:p>
          <a:endParaRPr lang="en-US"/>
        </a:p>
      </dgm:t>
    </dgm:pt>
    <dgm:pt modelId="{6147529E-F93F-4C1E-ACFB-0DB8FD78CF24}" type="sibTrans" cxnId="{6D7A7F35-B1D3-463F-A829-18455EE6DA50}">
      <dgm:prSet/>
      <dgm:spPr/>
      <dgm:t>
        <a:bodyPr/>
        <a:lstStyle/>
        <a:p>
          <a:endParaRPr lang="en-US"/>
        </a:p>
      </dgm:t>
    </dgm:pt>
    <dgm:pt modelId="{EF3234BC-FB44-4673-9E17-C2EDD661F89E}">
      <dgm:prSet phldrT="[Text]"/>
      <dgm:spPr/>
      <dgm:t>
        <a:bodyPr/>
        <a:lstStyle/>
        <a:p>
          <a:r>
            <a:rPr lang="en-US" dirty="0"/>
            <a:t>Webinars</a:t>
          </a:r>
        </a:p>
      </dgm:t>
    </dgm:pt>
    <dgm:pt modelId="{FF83ACC9-9832-400D-A0C3-ACF87839B8F8}" type="parTrans" cxnId="{ACAF1357-F2AE-43DF-8F8F-B1B3FE878368}">
      <dgm:prSet/>
      <dgm:spPr/>
      <dgm:t>
        <a:bodyPr/>
        <a:lstStyle/>
        <a:p>
          <a:endParaRPr lang="en-US"/>
        </a:p>
      </dgm:t>
    </dgm:pt>
    <dgm:pt modelId="{5D750F23-8BA9-4E16-9095-E7761BD782CD}" type="sibTrans" cxnId="{ACAF1357-F2AE-43DF-8F8F-B1B3FE878368}">
      <dgm:prSet/>
      <dgm:spPr/>
      <dgm:t>
        <a:bodyPr/>
        <a:lstStyle/>
        <a:p>
          <a:endParaRPr lang="en-US"/>
        </a:p>
      </dgm:t>
    </dgm:pt>
    <dgm:pt modelId="{A9E7F33F-98BD-4F97-8953-5142109B2CBE}">
      <dgm:prSet phldrT="[Text]"/>
      <dgm:spPr/>
      <dgm:t>
        <a:bodyPr/>
        <a:lstStyle/>
        <a:p>
          <a:r>
            <a:rPr lang="en-US" dirty="0"/>
            <a:t>COE</a:t>
          </a:r>
        </a:p>
      </dgm:t>
    </dgm:pt>
    <dgm:pt modelId="{0056A012-28C8-44B0-8247-4CDA638C15C6}" type="parTrans" cxnId="{F7A47330-B6C0-4B61-B01D-56068C8903F0}">
      <dgm:prSet/>
      <dgm:spPr/>
      <dgm:t>
        <a:bodyPr/>
        <a:lstStyle/>
        <a:p>
          <a:endParaRPr lang="en-US"/>
        </a:p>
      </dgm:t>
    </dgm:pt>
    <dgm:pt modelId="{D8B792E2-D5F4-4F81-A444-D265DD314DAF}" type="sibTrans" cxnId="{F7A47330-B6C0-4B61-B01D-56068C8903F0}">
      <dgm:prSet/>
      <dgm:spPr/>
      <dgm:t>
        <a:bodyPr/>
        <a:lstStyle/>
        <a:p>
          <a:endParaRPr lang="en-US"/>
        </a:p>
      </dgm:t>
    </dgm:pt>
    <dgm:pt modelId="{C89F90BB-E5C2-4213-B7F1-1B76A29FBA66}">
      <dgm:prSet phldrT="[Text]"/>
      <dgm:spPr/>
      <dgm:t>
        <a:bodyPr/>
        <a:lstStyle/>
        <a:p>
          <a:r>
            <a:rPr lang="en-US" dirty="0" err="1"/>
            <a:t>PegaWORLD</a:t>
          </a:r>
          <a:endParaRPr lang="en-US" dirty="0"/>
        </a:p>
      </dgm:t>
    </dgm:pt>
    <dgm:pt modelId="{98CEFB16-64C9-483D-A629-8EB78655BEDC}" type="parTrans" cxnId="{420805EA-B6C5-4D26-9DD5-DCB63D9FADF4}">
      <dgm:prSet/>
      <dgm:spPr/>
      <dgm:t>
        <a:bodyPr/>
        <a:lstStyle/>
        <a:p>
          <a:endParaRPr lang="en-US"/>
        </a:p>
      </dgm:t>
    </dgm:pt>
    <dgm:pt modelId="{A7ACD0E2-AEFB-453A-9A5C-F3BCA5336A88}" type="sibTrans" cxnId="{420805EA-B6C5-4D26-9DD5-DCB63D9FADF4}">
      <dgm:prSet/>
      <dgm:spPr/>
      <dgm:t>
        <a:bodyPr/>
        <a:lstStyle/>
        <a:p>
          <a:endParaRPr lang="en-US"/>
        </a:p>
      </dgm:t>
    </dgm:pt>
    <dgm:pt modelId="{BD7C559D-11D8-46AC-9796-8C0DDB581636}">
      <dgm:prSet phldrT="[Text]"/>
      <dgm:spPr/>
      <dgm:t>
        <a:bodyPr/>
        <a:lstStyle/>
        <a:p>
          <a:r>
            <a:rPr lang="en-US" dirty="0"/>
            <a:t>Mentoring</a:t>
          </a:r>
        </a:p>
      </dgm:t>
    </dgm:pt>
    <dgm:pt modelId="{CC2A0A79-1156-4647-A6AE-7CCECA0543FA}" type="parTrans" cxnId="{8CFCA1F5-69C5-4081-86CC-14DF4A2C4F31}">
      <dgm:prSet/>
      <dgm:spPr/>
      <dgm:t>
        <a:bodyPr/>
        <a:lstStyle/>
        <a:p>
          <a:endParaRPr lang="en-US"/>
        </a:p>
      </dgm:t>
    </dgm:pt>
    <dgm:pt modelId="{80654EC3-6126-42B9-A763-184CC0796D5E}" type="sibTrans" cxnId="{8CFCA1F5-69C5-4081-86CC-14DF4A2C4F31}">
      <dgm:prSet/>
      <dgm:spPr/>
      <dgm:t>
        <a:bodyPr/>
        <a:lstStyle/>
        <a:p>
          <a:endParaRPr lang="en-US"/>
        </a:p>
      </dgm:t>
    </dgm:pt>
    <dgm:pt modelId="{942DDDBC-8CBB-48F6-9225-A15190D8AED9}" type="pres">
      <dgm:prSet presAssocID="{F5DF589E-C28B-4D16-863A-1C56D99F1542}" presName="Name0" presStyleCnt="0">
        <dgm:presLayoutVars>
          <dgm:dir/>
          <dgm:resizeHandles val="exact"/>
        </dgm:presLayoutVars>
      </dgm:prSet>
      <dgm:spPr/>
    </dgm:pt>
    <dgm:pt modelId="{AE4F0C07-E1C9-4B2B-86A9-7A4ED873A4F7}" type="pres">
      <dgm:prSet presAssocID="{B5A85496-29BC-4884-9381-2073038CE0CF}" presName="composite" presStyleCnt="0"/>
      <dgm:spPr/>
    </dgm:pt>
    <dgm:pt modelId="{54EBDCC0-43E0-45BA-A6E8-80F33D6E1762}" type="pres">
      <dgm:prSet presAssocID="{B5A85496-29BC-4884-9381-2073038CE0CF}" presName="rect1" presStyleLbl="trAlignAcc1" presStyleIdx="0" presStyleCnt="5">
        <dgm:presLayoutVars>
          <dgm:bulletEnabled val="1"/>
        </dgm:presLayoutVars>
      </dgm:prSet>
      <dgm:spPr/>
    </dgm:pt>
    <dgm:pt modelId="{8339292E-3D9A-4E50-8142-3F7755B8BCC4}" type="pres">
      <dgm:prSet presAssocID="{B5A85496-29BC-4884-9381-2073038CE0CF}" presName="rect2" presStyleLbl="fgImgPlace1" presStyleIdx="0" presStyleCnt="5"/>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73000" r="-73000"/>
          </a:stretch>
        </a:blipFill>
      </dgm:spPr>
    </dgm:pt>
    <dgm:pt modelId="{AAACFD61-F57E-4776-A832-15D0750A792B}" type="pres">
      <dgm:prSet presAssocID="{6147529E-F93F-4C1E-ACFB-0DB8FD78CF24}" presName="sibTrans" presStyleCnt="0"/>
      <dgm:spPr/>
    </dgm:pt>
    <dgm:pt modelId="{8A8E5E30-3C66-462D-A142-A3F3023A5DA1}" type="pres">
      <dgm:prSet presAssocID="{BD7C559D-11D8-46AC-9796-8C0DDB581636}" presName="composite" presStyleCnt="0"/>
      <dgm:spPr/>
    </dgm:pt>
    <dgm:pt modelId="{1CAD6336-85E0-449A-AB15-564C289FFCEA}" type="pres">
      <dgm:prSet presAssocID="{BD7C559D-11D8-46AC-9796-8C0DDB581636}" presName="rect1" presStyleLbl="trAlignAcc1" presStyleIdx="1" presStyleCnt="5">
        <dgm:presLayoutVars>
          <dgm:bulletEnabled val="1"/>
        </dgm:presLayoutVars>
      </dgm:prSet>
      <dgm:spPr/>
    </dgm:pt>
    <dgm:pt modelId="{8141E79F-FB22-459E-8FC4-71D32BEB5ABE}" type="pres">
      <dgm:prSet presAssocID="{BD7C559D-11D8-46AC-9796-8C0DDB581636}" presName="rect2" presStyleLbl="fgImgPlace1" presStyleIdx="1" presStyleCnt="5"/>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73000" r="-73000"/>
          </a:stretch>
        </a:blipFill>
      </dgm:spPr>
    </dgm:pt>
    <dgm:pt modelId="{C69826DD-2BC9-4467-832E-A848F1707AAC}" type="pres">
      <dgm:prSet presAssocID="{80654EC3-6126-42B9-A763-184CC0796D5E}" presName="sibTrans" presStyleCnt="0"/>
      <dgm:spPr/>
    </dgm:pt>
    <dgm:pt modelId="{37BEDCAD-C145-4435-927E-3D4A8B983D1C}" type="pres">
      <dgm:prSet presAssocID="{EF3234BC-FB44-4673-9E17-C2EDD661F89E}" presName="composite" presStyleCnt="0"/>
      <dgm:spPr/>
    </dgm:pt>
    <dgm:pt modelId="{EEA93692-82E1-42A6-A96B-6F6AB8981516}" type="pres">
      <dgm:prSet presAssocID="{EF3234BC-FB44-4673-9E17-C2EDD661F89E}" presName="rect1" presStyleLbl="trAlignAcc1" presStyleIdx="2" presStyleCnt="5">
        <dgm:presLayoutVars>
          <dgm:bulletEnabled val="1"/>
        </dgm:presLayoutVars>
      </dgm:prSet>
      <dgm:spPr/>
    </dgm:pt>
    <dgm:pt modelId="{B1AE9C3D-1792-4084-92C4-1B835A292FB6}" type="pres">
      <dgm:prSet presAssocID="{EF3234BC-FB44-4673-9E17-C2EDD661F89E}" presName="rect2"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63000" r="-63000"/>
          </a:stretch>
        </a:blipFill>
      </dgm:spPr>
    </dgm:pt>
    <dgm:pt modelId="{F3BD711E-C76F-4FF4-88E9-0C70FA659970}" type="pres">
      <dgm:prSet presAssocID="{5D750F23-8BA9-4E16-9095-E7761BD782CD}" presName="sibTrans" presStyleCnt="0"/>
      <dgm:spPr/>
    </dgm:pt>
    <dgm:pt modelId="{CE80C59F-B1EA-4090-8E31-1F0312041289}" type="pres">
      <dgm:prSet presAssocID="{A9E7F33F-98BD-4F97-8953-5142109B2CBE}" presName="composite" presStyleCnt="0"/>
      <dgm:spPr/>
    </dgm:pt>
    <dgm:pt modelId="{5BABB282-234C-4E81-B91F-5E1CCE4F5687}" type="pres">
      <dgm:prSet presAssocID="{A9E7F33F-98BD-4F97-8953-5142109B2CBE}" presName="rect1" presStyleLbl="trAlignAcc1" presStyleIdx="3" presStyleCnt="5">
        <dgm:presLayoutVars>
          <dgm:bulletEnabled val="1"/>
        </dgm:presLayoutVars>
      </dgm:prSet>
      <dgm:spPr/>
    </dgm:pt>
    <dgm:pt modelId="{CC465723-CC56-40AD-9AA7-94789A9527AF}" type="pres">
      <dgm:prSet presAssocID="{A9E7F33F-98BD-4F97-8953-5142109B2CBE}" presName="rect2" presStyleLbl="fgImgPlace1" presStyleIdx="3" presStyleCnt="5"/>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63000" r="-63000"/>
          </a:stretch>
        </a:blipFill>
      </dgm:spPr>
    </dgm:pt>
    <dgm:pt modelId="{DAB42BA6-4A39-4940-867F-7CCB62AB9623}" type="pres">
      <dgm:prSet presAssocID="{D8B792E2-D5F4-4F81-A444-D265DD314DAF}" presName="sibTrans" presStyleCnt="0"/>
      <dgm:spPr/>
    </dgm:pt>
    <dgm:pt modelId="{1D6F1208-A69E-4D5F-8939-41F4BEBFECBC}" type="pres">
      <dgm:prSet presAssocID="{C89F90BB-E5C2-4213-B7F1-1B76A29FBA66}" presName="composite" presStyleCnt="0"/>
      <dgm:spPr/>
    </dgm:pt>
    <dgm:pt modelId="{EA36D7EF-6158-4967-9C54-44AEC69CF49C}" type="pres">
      <dgm:prSet presAssocID="{C89F90BB-E5C2-4213-B7F1-1B76A29FBA66}" presName="rect1" presStyleLbl="trAlignAcc1" presStyleIdx="4" presStyleCnt="5">
        <dgm:presLayoutVars>
          <dgm:bulletEnabled val="1"/>
        </dgm:presLayoutVars>
      </dgm:prSet>
      <dgm:spPr/>
    </dgm:pt>
    <dgm:pt modelId="{5F6CD5C1-0572-49EA-BBFC-45DE21908D0E}" type="pres">
      <dgm:prSet presAssocID="{C89F90BB-E5C2-4213-B7F1-1B76A29FBA66}" presName="rect2" presStyleLbl="fgImgPlace1" presStyleIdx="4" presStyleCnt="5"/>
      <dgm:spPr>
        <a:blipFill>
          <a:blip xmlns:r="http://schemas.openxmlformats.org/officeDocument/2006/relationships" r:embed="rId7">
            <a:extLst>
              <a:ext uri="{28A0092B-C50C-407E-A947-70E740481C1C}">
                <a14:useLocalDpi xmlns:a14="http://schemas.microsoft.com/office/drawing/2010/main" val="0"/>
              </a:ext>
            </a:extLst>
          </a:blip>
          <a:srcRect/>
          <a:stretch>
            <a:fillRect l="-25000" r="-25000"/>
          </a:stretch>
        </a:blipFill>
      </dgm:spPr>
    </dgm:pt>
  </dgm:ptLst>
  <dgm:cxnLst>
    <dgm:cxn modelId="{F7A47330-B6C0-4B61-B01D-56068C8903F0}" srcId="{F5DF589E-C28B-4D16-863A-1C56D99F1542}" destId="{A9E7F33F-98BD-4F97-8953-5142109B2CBE}" srcOrd="3" destOrd="0" parTransId="{0056A012-28C8-44B0-8247-4CDA638C15C6}" sibTransId="{D8B792E2-D5F4-4F81-A444-D265DD314DAF}"/>
    <dgm:cxn modelId="{6D7A7F35-B1D3-463F-A829-18455EE6DA50}" srcId="{F5DF589E-C28B-4D16-863A-1C56D99F1542}" destId="{B5A85496-29BC-4884-9381-2073038CE0CF}" srcOrd="0" destOrd="0" parTransId="{67F8E980-2806-4609-8D85-8291A0BD1120}" sibTransId="{6147529E-F93F-4C1E-ACFB-0DB8FD78CF24}"/>
    <dgm:cxn modelId="{ACAF1357-F2AE-43DF-8F8F-B1B3FE878368}" srcId="{F5DF589E-C28B-4D16-863A-1C56D99F1542}" destId="{EF3234BC-FB44-4673-9E17-C2EDD661F89E}" srcOrd="2" destOrd="0" parTransId="{FF83ACC9-9832-400D-A0C3-ACF87839B8F8}" sibTransId="{5D750F23-8BA9-4E16-9095-E7761BD782CD}"/>
    <dgm:cxn modelId="{C3B09C59-A2E0-4D2A-953F-D586BEDCBF3F}" type="presOf" srcId="{F5DF589E-C28B-4D16-863A-1C56D99F1542}" destId="{942DDDBC-8CBB-48F6-9225-A15190D8AED9}" srcOrd="0" destOrd="0" presId="urn:microsoft.com/office/officeart/2008/layout/PictureStrips"/>
    <dgm:cxn modelId="{69F509B2-4ED2-4D0B-92BD-D8B647CB300A}" type="presOf" srcId="{C89F90BB-E5C2-4213-B7F1-1B76A29FBA66}" destId="{EA36D7EF-6158-4967-9C54-44AEC69CF49C}" srcOrd="0" destOrd="0" presId="urn:microsoft.com/office/officeart/2008/layout/PictureStrips"/>
    <dgm:cxn modelId="{417F1BBC-90EE-4D10-8636-358EF28D9F79}" type="presOf" srcId="{A9E7F33F-98BD-4F97-8953-5142109B2CBE}" destId="{5BABB282-234C-4E81-B91F-5E1CCE4F5687}" srcOrd="0" destOrd="0" presId="urn:microsoft.com/office/officeart/2008/layout/PictureStrips"/>
    <dgm:cxn modelId="{32D419CE-9B71-41FD-9A2C-9F1B7A5A167E}" type="presOf" srcId="{B5A85496-29BC-4884-9381-2073038CE0CF}" destId="{54EBDCC0-43E0-45BA-A6E8-80F33D6E1762}" srcOrd="0" destOrd="0" presId="urn:microsoft.com/office/officeart/2008/layout/PictureStrips"/>
    <dgm:cxn modelId="{8D9396CE-DA41-473C-89A6-27A4EB255295}" type="presOf" srcId="{EF3234BC-FB44-4673-9E17-C2EDD661F89E}" destId="{EEA93692-82E1-42A6-A96B-6F6AB8981516}" srcOrd="0" destOrd="0" presId="urn:microsoft.com/office/officeart/2008/layout/PictureStrips"/>
    <dgm:cxn modelId="{420805EA-B6C5-4D26-9DD5-DCB63D9FADF4}" srcId="{F5DF589E-C28B-4D16-863A-1C56D99F1542}" destId="{C89F90BB-E5C2-4213-B7F1-1B76A29FBA66}" srcOrd="4" destOrd="0" parTransId="{98CEFB16-64C9-483D-A629-8EB78655BEDC}" sibTransId="{A7ACD0E2-AEFB-453A-9A5C-F3BCA5336A88}"/>
    <dgm:cxn modelId="{39B997EE-F512-4BF0-B80E-35467CCEA80C}" type="presOf" srcId="{BD7C559D-11D8-46AC-9796-8C0DDB581636}" destId="{1CAD6336-85E0-449A-AB15-564C289FFCEA}" srcOrd="0" destOrd="0" presId="urn:microsoft.com/office/officeart/2008/layout/PictureStrips"/>
    <dgm:cxn modelId="{8CFCA1F5-69C5-4081-86CC-14DF4A2C4F31}" srcId="{F5DF589E-C28B-4D16-863A-1C56D99F1542}" destId="{BD7C559D-11D8-46AC-9796-8C0DDB581636}" srcOrd="1" destOrd="0" parTransId="{CC2A0A79-1156-4647-A6AE-7CCECA0543FA}" sibTransId="{80654EC3-6126-42B9-A763-184CC0796D5E}"/>
    <dgm:cxn modelId="{635F52C0-DB3F-4CDE-9390-CFAA29E6D91D}" type="presParOf" srcId="{942DDDBC-8CBB-48F6-9225-A15190D8AED9}" destId="{AE4F0C07-E1C9-4B2B-86A9-7A4ED873A4F7}" srcOrd="0" destOrd="0" presId="urn:microsoft.com/office/officeart/2008/layout/PictureStrips"/>
    <dgm:cxn modelId="{FE8E35BF-62FE-4131-8A08-0556317CEE7E}" type="presParOf" srcId="{AE4F0C07-E1C9-4B2B-86A9-7A4ED873A4F7}" destId="{54EBDCC0-43E0-45BA-A6E8-80F33D6E1762}" srcOrd="0" destOrd="0" presId="urn:microsoft.com/office/officeart/2008/layout/PictureStrips"/>
    <dgm:cxn modelId="{09603231-C573-4D0E-BCD1-9D57AD9977F1}" type="presParOf" srcId="{AE4F0C07-E1C9-4B2B-86A9-7A4ED873A4F7}" destId="{8339292E-3D9A-4E50-8142-3F7755B8BCC4}" srcOrd="1" destOrd="0" presId="urn:microsoft.com/office/officeart/2008/layout/PictureStrips"/>
    <dgm:cxn modelId="{2EB05A66-06CB-4517-AF41-F2864B94F61A}" type="presParOf" srcId="{942DDDBC-8CBB-48F6-9225-A15190D8AED9}" destId="{AAACFD61-F57E-4776-A832-15D0750A792B}" srcOrd="1" destOrd="0" presId="urn:microsoft.com/office/officeart/2008/layout/PictureStrips"/>
    <dgm:cxn modelId="{E9D30260-9110-4980-A1A5-CCFF068F7F04}" type="presParOf" srcId="{942DDDBC-8CBB-48F6-9225-A15190D8AED9}" destId="{8A8E5E30-3C66-462D-A142-A3F3023A5DA1}" srcOrd="2" destOrd="0" presId="urn:microsoft.com/office/officeart/2008/layout/PictureStrips"/>
    <dgm:cxn modelId="{99C5059F-BC9A-43C8-AA74-EED4F9EF938D}" type="presParOf" srcId="{8A8E5E30-3C66-462D-A142-A3F3023A5DA1}" destId="{1CAD6336-85E0-449A-AB15-564C289FFCEA}" srcOrd="0" destOrd="0" presId="urn:microsoft.com/office/officeart/2008/layout/PictureStrips"/>
    <dgm:cxn modelId="{B3122F16-A623-45AA-BBC0-6E0B3A664A75}" type="presParOf" srcId="{8A8E5E30-3C66-462D-A142-A3F3023A5DA1}" destId="{8141E79F-FB22-459E-8FC4-71D32BEB5ABE}" srcOrd="1" destOrd="0" presId="urn:microsoft.com/office/officeart/2008/layout/PictureStrips"/>
    <dgm:cxn modelId="{0719B456-7612-4C61-A0C5-CA2C7713F097}" type="presParOf" srcId="{942DDDBC-8CBB-48F6-9225-A15190D8AED9}" destId="{C69826DD-2BC9-4467-832E-A848F1707AAC}" srcOrd="3" destOrd="0" presId="urn:microsoft.com/office/officeart/2008/layout/PictureStrips"/>
    <dgm:cxn modelId="{29B28AEA-2D89-4615-93B1-D9A884E3EEF7}" type="presParOf" srcId="{942DDDBC-8CBB-48F6-9225-A15190D8AED9}" destId="{37BEDCAD-C145-4435-927E-3D4A8B983D1C}" srcOrd="4" destOrd="0" presId="urn:microsoft.com/office/officeart/2008/layout/PictureStrips"/>
    <dgm:cxn modelId="{B85CB7CC-8D0E-42C7-AC03-C3E62047C529}" type="presParOf" srcId="{37BEDCAD-C145-4435-927E-3D4A8B983D1C}" destId="{EEA93692-82E1-42A6-A96B-6F6AB8981516}" srcOrd="0" destOrd="0" presId="urn:microsoft.com/office/officeart/2008/layout/PictureStrips"/>
    <dgm:cxn modelId="{5637502B-13E5-45AE-8801-AB8DCC971A9F}" type="presParOf" srcId="{37BEDCAD-C145-4435-927E-3D4A8B983D1C}" destId="{B1AE9C3D-1792-4084-92C4-1B835A292FB6}" srcOrd="1" destOrd="0" presId="urn:microsoft.com/office/officeart/2008/layout/PictureStrips"/>
    <dgm:cxn modelId="{BF7066B2-C36F-4E82-8B95-2B13E4E8B621}" type="presParOf" srcId="{942DDDBC-8CBB-48F6-9225-A15190D8AED9}" destId="{F3BD711E-C76F-4FF4-88E9-0C70FA659970}" srcOrd="5" destOrd="0" presId="urn:microsoft.com/office/officeart/2008/layout/PictureStrips"/>
    <dgm:cxn modelId="{E14A3386-D8E2-4811-BC68-5140614B6C52}" type="presParOf" srcId="{942DDDBC-8CBB-48F6-9225-A15190D8AED9}" destId="{CE80C59F-B1EA-4090-8E31-1F0312041289}" srcOrd="6" destOrd="0" presId="urn:microsoft.com/office/officeart/2008/layout/PictureStrips"/>
    <dgm:cxn modelId="{A81E546D-F597-4D97-B77E-CA6FBDF21213}" type="presParOf" srcId="{CE80C59F-B1EA-4090-8E31-1F0312041289}" destId="{5BABB282-234C-4E81-B91F-5E1CCE4F5687}" srcOrd="0" destOrd="0" presId="urn:microsoft.com/office/officeart/2008/layout/PictureStrips"/>
    <dgm:cxn modelId="{0A4E08DE-D571-440B-89C6-64F5DD3C4E9D}" type="presParOf" srcId="{CE80C59F-B1EA-4090-8E31-1F0312041289}" destId="{CC465723-CC56-40AD-9AA7-94789A9527AF}" srcOrd="1" destOrd="0" presId="urn:microsoft.com/office/officeart/2008/layout/PictureStrips"/>
    <dgm:cxn modelId="{507A6FC4-373D-4685-BAA9-8A33D0B6B180}" type="presParOf" srcId="{942DDDBC-8CBB-48F6-9225-A15190D8AED9}" destId="{DAB42BA6-4A39-4940-867F-7CCB62AB9623}" srcOrd="7" destOrd="0" presId="urn:microsoft.com/office/officeart/2008/layout/PictureStrips"/>
    <dgm:cxn modelId="{F1DC2EF7-0431-4068-8B75-F59738CC979A}" type="presParOf" srcId="{942DDDBC-8CBB-48F6-9225-A15190D8AED9}" destId="{1D6F1208-A69E-4D5F-8939-41F4BEBFECBC}" srcOrd="8" destOrd="0" presId="urn:microsoft.com/office/officeart/2008/layout/PictureStrips"/>
    <dgm:cxn modelId="{8B879CC0-E443-4751-ACB9-90C3C0731E69}" type="presParOf" srcId="{1D6F1208-A69E-4D5F-8939-41F4BEBFECBC}" destId="{EA36D7EF-6158-4967-9C54-44AEC69CF49C}" srcOrd="0" destOrd="0" presId="urn:microsoft.com/office/officeart/2008/layout/PictureStrips"/>
    <dgm:cxn modelId="{2DA86237-BE4D-48BD-8D49-0B69360F3AE7}" type="presParOf" srcId="{1D6F1208-A69E-4D5F-8939-41F4BEBFECBC}" destId="{5F6CD5C1-0572-49EA-BBFC-45DE21908D0E}" srcOrd="1" destOrd="0" presId="urn:microsoft.com/office/officeart/2008/layout/PictureStrip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7C9F5-CA04-4EA1-B9EF-87C6FFC3735F}">
      <dsp:nvSpPr>
        <dsp:cNvPr id="0" name=""/>
        <dsp:cNvSpPr/>
      </dsp:nvSpPr>
      <dsp:spPr>
        <a:xfrm>
          <a:off x="2387467" y="666"/>
          <a:ext cx="1585433" cy="1585433"/>
        </a:xfrm>
        <a:prstGeom prst="ellipse">
          <a:avLst/>
        </a:prstGeom>
        <a:solidFill>
          <a:schemeClr val="accent2">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Develop an enablement plan</a:t>
          </a:r>
        </a:p>
      </dsp:txBody>
      <dsp:txXfrm>
        <a:off x="2619648" y="232847"/>
        <a:ext cx="1121071" cy="1121071"/>
      </dsp:txXfrm>
    </dsp:sp>
    <dsp:sp modelId="{194C3CDA-C38D-4518-A279-D72977B83D64}">
      <dsp:nvSpPr>
        <dsp:cNvPr id="0" name=""/>
        <dsp:cNvSpPr/>
      </dsp:nvSpPr>
      <dsp:spPr>
        <a:xfrm rot="3600000">
          <a:off x="3558618" y="1546954"/>
          <a:ext cx="422211" cy="535083"/>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a:off x="3590284" y="1599124"/>
        <a:ext cx="295548" cy="321049"/>
      </dsp:txXfrm>
    </dsp:sp>
    <dsp:sp modelId="{6C87773E-CFFB-4769-9DD2-2F360E861CF5}">
      <dsp:nvSpPr>
        <dsp:cNvPr id="0" name=""/>
        <dsp:cNvSpPr/>
      </dsp:nvSpPr>
      <dsp:spPr>
        <a:xfrm>
          <a:off x="3578496" y="2063589"/>
          <a:ext cx="1585433" cy="1585433"/>
        </a:xfrm>
        <a:prstGeom prst="ellipse">
          <a:avLst/>
        </a:prstGeom>
        <a:solidFill>
          <a:schemeClr val="accent2">
            <a:hueOff val="-4951602"/>
            <a:satOff val="-8119"/>
            <a:lumOff val="10687"/>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Enable</a:t>
          </a:r>
          <a:br>
            <a:rPr lang="en-AU" sz="1500" kern="1200" dirty="0"/>
          </a:br>
          <a:r>
            <a:rPr lang="en-AU" sz="1500" kern="1200" dirty="0"/>
            <a:t>co-producers</a:t>
          </a:r>
        </a:p>
      </dsp:txBody>
      <dsp:txXfrm>
        <a:off x="3810677" y="2295770"/>
        <a:ext cx="1121071" cy="1121071"/>
      </dsp:txXfrm>
    </dsp:sp>
    <dsp:sp modelId="{698BCD25-6D63-478A-955F-03DDE9F293A1}">
      <dsp:nvSpPr>
        <dsp:cNvPr id="0" name=""/>
        <dsp:cNvSpPr/>
      </dsp:nvSpPr>
      <dsp:spPr>
        <a:xfrm rot="10800000">
          <a:off x="2981027" y="2588764"/>
          <a:ext cx="422211" cy="535083"/>
        </a:xfrm>
        <a:prstGeom prst="rightArrow">
          <a:avLst>
            <a:gd name="adj1" fmla="val 60000"/>
            <a:gd name="adj2" fmla="val 50000"/>
          </a:avLst>
        </a:prstGeom>
        <a:solidFill>
          <a:schemeClr val="accent2">
            <a:hueOff val="-4951602"/>
            <a:satOff val="-8119"/>
            <a:lumOff val="10687"/>
            <a:alphaOff val="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rot="10800000">
        <a:off x="3107690" y="2695781"/>
        <a:ext cx="295548" cy="321049"/>
      </dsp:txXfrm>
    </dsp:sp>
    <dsp:sp modelId="{2335043D-7A74-4C30-8FED-591B4CA487A1}">
      <dsp:nvSpPr>
        <dsp:cNvPr id="0" name=""/>
        <dsp:cNvSpPr/>
      </dsp:nvSpPr>
      <dsp:spPr>
        <a:xfrm>
          <a:off x="1196437" y="2063589"/>
          <a:ext cx="1585433" cy="1585433"/>
        </a:xfrm>
        <a:prstGeom prst="ellipse">
          <a:avLst/>
        </a:prstGeom>
        <a:solidFill>
          <a:schemeClr val="accent2">
            <a:hueOff val="-9903204"/>
            <a:satOff val="-16239"/>
            <a:lumOff val="21373"/>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Track and report on progress</a:t>
          </a:r>
        </a:p>
      </dsp:txBody>
      <dsp:txXfrm>
        <a:off x="1428618" y="2295770"/>
        <a:ext cx="1121071" cy="1121071"/>
      </dsp:txXfrm>
    </dsp:sp>
    <dsp:sp modelId="{461B56C1-A85D-487D-9A4D-221FD3B27CDE}">
      <dsp:nvSpPr>
        <dsp:cNvPr id="0" name=""/>
        <dsp:cNvSpPr/>
      </dsp:nvSpPr>
      <dsp:spPr>
        <a:xfrm rot="18000000">
          <a:off x="2367589" y="1567651"/>
          <a:ext cx="422211" cy="535083"/>
        </a:xfrm>
        <a:prstGeom prst="rightArrow">
          <a:avLst>
            <a:gd name="adj1" fmla="val 60000"/>
            <a:gd name="adj2" fmla="val 50000"/>
          </a:avLst>
        </a:prstGeom>
        <a:solidFill>
          <a:schemeClr val="accent2">
            <a:hueOff val="-9903204"/>
            <a:satOff val="-16239"/>
            <a:lumOff val="21373"/>
            <a:alphaOff val="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a:off x="2399255" y="1729515"/>
        <a:ext cx="295548" cy="3210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7C9F5-CA04-4EA1-B9EF-87C6FFC3735F}">
      <dsp:nvSpPr>
        <dsp:cNvPr id="0" name=""/>
        <dsp:cNvSpPr/>
      </dsp:nvSpPr>
      <dsp:spPr>
        <a:xfrm>
          <a:off x="2387467" y="666"/>
          <a:ext cx="1585433" cy="1585433"/>
        </a:xfrm>
        <a:prstGeom prst="ellipse">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Develop an enablement plan</a:t>
          </a:r>
        </a:p>
      </dsp:txBody>
      <dsp:txXfrm>
        <a:off x="2619648" y="232847"/>
        <a:ext cx="1121071" cy="1121071"/>
      </dsp:txXfrm>
    </dsp:sp>
    <dsp:sp modelId="{194C3CDA-C38D-4518-A279-D72977B83D64}">
      <dsp:nvSpPr>
        <dsp:cNvPr id="0" name=""/>
        <dsp:cNvSpPr/>
      </dsp:nvSpPr>
      <dsp:spPr>
        <a:xfrm rot="3600000">
          <a:off x="3558618" y="1546954"/>
          <a:ext cx="422211" cy="535083"/>
        </a:xfrm>
        <a:prstGeom prst="rightArrow">
          <a:avLst>
            <a:gd name="adj1" fmla="val 60000"/>
            <a:gd name="adj2" fmla="val 50000"/>
          </a:avLst>
        </a:prstGeom>
        <a:solidFill>
          <a:schemeClr val="accent5"/>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a:off x="3590284" y="1599124"/>
        <a:ext cx="295548" cy="321049"/>
      </dsp:txXfrm>
    </dsp:sp>
    <dsp:sp modelId="{6C87773E-CFFB-4769-9DD2-2F360E861CF5}">
      <dsp:nvSpPr>
        <dsp:cNvPr id="0" name=""/>
        <dsp:cNvSpPr/>
      </dsp:nvSpPr>
      <dsp:spPr>
        <a:xfrm>
          <a:off x="3578496" y="2063589"/>
          <a:ext cx="1585433" cy="1585433"/>
        </a:xfrm>
        <a:prstGeom prst="ellipse">
          <a:avLst/>
        </a:prstGeom>
        <a:solidFill>
          <a:schemeClr val="accent2">
            <a:hueOff val="-4951602"/>
            <a:satOff val="-8119"/>
            <a:lumOff val="10687"/>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Enable</a:t>
          </a:r>
          <a:br>
            <a:rPr lang="en-AU" sz="1500" kern="1200" dirty="0"/>
          </a:br>
          <a:r>
            <a:rPr lang="en-AU" sz="1500" kern="1200" dirty="0"/>
            <a:t>co-producers</a:t>
          </a:r>
        </a:p>
      </dsp:txBody>
      <dsp:txXfrm>
        <a:off x="3810677" y="2295770"/>
        <a:ext cx="1121071" cy="1121071"/>
      </dsp:txXfrm>
    </dsp:sp>
    <dsp:sp modelId="{698BCD25-6D63-478A-955F-03DDE9F293A1}">
      <dsp:nvSpPr>
        <dsp:cNvPr id="0" name=""/>
        <dsp:cNvSpPr/>
      </dsp:nvSpPr>
      <dsp:spPr>
        <a:xfrm rot="10800000">
          <a:off x="2981027" y="2588764"/>
          <a:ext cx="422211" cy="535083"/>
        </a:xfrm>
        <a:prstGeom prst="rightArrow">
          <a:avLst>
            <a:gd name="adj1" fmla="val 60000"/>
            <a:gd name="adj2" fmla="val 50000"/>
          </a:avLst>
        </a:prstGeom>
        <a:solidFill>
          <a:schemeClr val="accent2">
            <a:hueOff val="-4951602"/>
            <a:satOff val="-8119"/>
            <a:lumOff val="10687"/>
            <a:alphaOff val="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rot="10800000">
        <a:off x="3107690" y="2695781"/>
        <a:ext cx="295548" cy="321049"/>
      </dsp:txXfrm>
    </dsp:sp>
    <dsp:sp modelId="{2335043D-7A74-4C30-8FED-591B4CA487A1}">
      <dsp:nvSpPr>
        <dsp:cNvPr id="0" name=""/>
        <dsp:cNvSpPr/>
      </dsp:nvSpPr>
      <dsp:spPr>
        <a:xfrm>
          <a:off x="1196437" y="2063589"/>
          <a:ext cx="1585433" cy="1585433"/>
        </a:xfrm>
        <a:prstGeom prst="ellipse">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Track and report on progress</a:t>
          </a:r>
        </a:p>
      </dsp:txBody>
      <dsp:txXfrm>
        <a:off x="1428618" y="2295770"/>
        <a:ext cx="1121071" cy="1121071"/>
      </dsp:txXfrm>
    </dsp:sp>
    <dsp:sp modelId="{461B56C1-A85D-487D-9A4D-221FD3B27CDE}">
      <dsp:nvSpPr>
        <dsp:cNvPr id="0" name=""/>
        <dsp:cNvSpPr/>
      </dsp:nvSpPr>
      <dsp:spPr>
        <a:xfrm rot="18000000">
          <a:off x="2367589" y="1567651"/>
          <a:ext cx="422211" cy="535083"/>
        </a:xfrm>
        <a:prstGeom prst="rightArrow">
          <a:avLst>
            <a:gd name="adj1" fmla="val 60000"/>
            <a:gd name="adj2" fmla="val 50000"/>
          </a:avLst>
        </a:prstGeom>
        <a:solidFill>
          <a:schemeClr val="accent5"/>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a:off x="2399255" y="1729515"/>
        <a:ext cx="295548" cy="3210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7C9F5-CA04-4EA1-B9EF-87C6FFC3735F}">
      <dsp:nvSpPr>
        <dsp:cNvPr id="0" name=""/>
        <dsp:cNvSpPr/>
      </dsp:nvSpPr>
      <dsp:spPr>
        <a:xfrm>
          <a:off x="1151721" y="313"/>
          <a:ext cx="816564" cy="816564"/>
        </a:xfrm>
        <a:prstGeom prst="ellipse">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AU" sz="700" kern="1200" dirty="0"/>
            <a:t>Develop an enablement plan</a:t>
          </a:r>
        </a:p>
      </dsp:txBody>
      <dsp:txXfrm>
        <a:off x="1271304" y="119896"/>
        <a:ext cx="577398" cy="577398"/>
      </dsp:txXfrm>
    </dsp:sp>
    <dsp:sp modelId="{194C3CDA-C38D-4518-A279-D72977B83D64}">
      <dsp:nvSpPr>
        <dsp:cNvPr id="0" name=""/>
        <dsp:cNvSpPr/>
      </dsp:nvSpPr>
      <dsp:spPr>
        <a:xfrm rot="3600000">
          <a:off x="1754917" y="796638"/>
          <a:ext cx="217358" cy="275590"/>
        </a:xfrm>
        <a:prstGeom prst="rightArrow">
          <a:avLst>
            <a:gd name="adj1" fmla="val 60000"/>
            <a:gd name="adj2" fmla="val 50000"/>
          </a:avLst>
        </a:prstGeom>
        <a:solidFill>
          <a:schemeClr val="accent5"/>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AU" sz="600" kern="1200"/>
        </a:p>
      </dsp:txBody>
      <dsp:txXfrm>
        <a:off x="1771219" y="823521"/>
        <a:ext cx="152151" cy="165354"/>
      </dsp:txXfrm>
    </dsp:sp>
    <dsp:sp modelId="{6C87773E-CFFB-4769-9DD2-2F360E861CF5}">
      <dsp:nvSpPr>
        <dsp:cNvPr id="0" name=""/>
        <dsp:cNvSpPr/>
      </dsp:nvSpPr>
      <dsp:spPr>
        <a:xfrm>
          <a:off x="1765058" y="1062644"/>
          <a:ext cx="816564" cy="816564"/>
        </a:xfrm>
        <a:prstGeom prst="ellipse">
          <a:avLst/>
        </a:prstGeom>
        <a:solidFill>
          <a:schemeClr val="accent2">
            <a:hueOff val="-4951602"/>
            <a:satOff val="-8119"/>
            <a:lumOff val="10687"/>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AU" sz="700" kern="1200" dirty="0"/>
            <a:t>Enable</a:t>
          </a:r>
          <a:br>
            <a:rPr lang="en-AU" sz="700" kern="1200" dirty="0"/>
          </a:br>
          <a:r>
            <a:rPr lang="en-AU" sz="700" kern="1200" dirty="0"/>
            <a:t>co-producers</a:t>
          </a:r>
        </a:p>
      </dsp:txBody>
      <dsp:txXfrm>
        <a:off x="1884641" y="1182227"/>
        <a:ext cx="577398" cy="577398"/>
      </dsp:txXfrm>
    </dsp:sp>
    <dsp:sp modelId="{698BCD25-6D63-478A-955F-03DDE9F293A1}">
      <dsp:nvSpPr>
        <dsp:cNvPr id="0" name=""/>
        <dsp:cNvSpPr/>
      </dsp:nvSpPr>
      <dsp:spPr>
        <a:xfrm rot="10800000">
          <a:off x="1457476" y="1333131"/>
          <a:ext cx="217358" cy="275590"/>
        </a:xfrm>
        <a:prstGeom prst="rightArrow">
          <a:avLst>
            <a:gd name="adj1" fmla="val 60000"/>
            <a:gd name="adj2" fmla="val 50000"/>
          </a:avLst>
        </a:prstGeom>
        <a:solidFill>
          <a:schemeClr val="accent2">
            <a:hueOff val="-4951602"/>
            <a:satOff val="-8119"/>
            <a:lumOff val="10687"/>
            <a:alphaOff val="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AU" sz="600" kern="1200"/>
        </a:p>
      </dsp:txBody>
      <dsp:txXfrm rot="10800000">
        <a:off x="1522683" y="1388249"/>
        <a:ext cx="152151" cy="165354"/>
      </dsp:txXfrm>
    </dsp:sp>
    <dsp:sp modelId="{2335043D-7A74-4C30-8FED-591B4CA487A1}">
      <dsp:nvSpPr>
        <dsp:cNvPr id="0" name=""/>
        <dsp:cNvSpPr/>
      </dsp:nvSpPr>
      <dsp:spPr>
        <a:xfrm>
          <a:off x="538384" y="1062644"/>
          <a:ext cx="816564" cy="816564"/>
        </a:xfrm>
        <a:prstGeom prst="ellipse">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AU" sz="700" kern="1200" dirty="0"/>
            <a:t>Track and report on progress</a:t>
          </a:r>
        </a:p>
      </dsp:txBody>
      <dsp:txXfrm>
        <a:off x="657967" y="1182227"/>
        <a:ext cx="577398" cy="577398"/>
      </dsp:txXfrm>
    </dsp:sp>
    <dsp:sp modelId="{461B56C1-A85D-487D-9A4D-221FD3B27CDE}">
      <dsp:nvSpPr>
        <dsp:cNvPr id="0" name=""/>
        <dsp:cNvSpPr/>
      </dsp:nvSpPr>
      <dsp:spPr>
        <a:xfrm rot="18000000">
          <a:off x="1141580" y="807293"/>
          <a:ext cx="217358" cy="275590"/>
        </a:xfrm>
        <a:prstGeom prst="rightArrow">
          <a:avLst>
            <a:gd name="adj1" fmla="val 60000"/>
            <a:gd name="adj2" fmla="val 50000"/>
          </a:avLst>
        </a:prstGeom>
        <a:solidFill>
          <a:schemeClr val="accent5"/>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AU" sz="600" kern="1200"/>
        </a:p>
      </dsp:txBody>
      <dsp:txXfrm>
        <a:off x="1157882" y="890646"/>
        <a:ext cx="152151" cy="1653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EBDCC0-43E0-45BA-A6E8-80F33D6E1762}">
      <dsp:nvSpPr>
        <dsp:cNvPr id="0" name=""/>
        <dsp:cNvSpPr/>
      </dsp:nvSpPr>
      <dsp:spPr>
        <a:xfrm>
          <a:off x="930270" y="179686"/>
          <a:ext cx="3202241" cy="1000700"/>
        </a:xfrm>
        <a:prstGeom prst="rect">
          <a:avLst/>
        </a:prstGeom>
        <a:solidFill>
          <a:schemeClr val="lt1">
            <a:alpha val="40000"/>
            <a:hueOff val="0"/>
            <a:satOff val="0"/>
            <a:lumOff val="0"/>
            <a:alphaOff val="0"/>
          </a:schemeClr>
        </a:solidFill>
        <a:ln w="6350" cap="sq"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77808"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Brown-bags</a:t>
          </a:r>
        </a:p>
      </dsp:txBody>
      <dsp:txXfrm>
        <a:off x="930270" y="179686"/>
        <a:ext cx="3202241" cy="1000700"/>
      </dsp:txXfrm>
    </dsp:sp>
    <dsp:sp modelId="{8339292E-3D9A-4E50-8142-3F7755B8BCC4}">
      <dsp:nvSpPr>
        <dsp:cNvPr id="0" name=""/>
        <dsp:cNvSpPr/>
      </dsp:nvSpPr>
      <dsp:spPr>
        <a:xfrm>
          <a:off x="796844" y="35141"/>
          <a:ext cx="700490" cy="105073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73000" r="-73000"/>
          </a:stretch>
        </a:blipFill>
        <a:ln w="6350" cap="sq"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AD6336-85E0-449A-AB15-564C289FFCEA}">
      <dsp:nvSpPr>
        <dsp:cNvPr id="0" name=""/>
        <dsp:cNvSpPr/>
      </dsp:nvSpPr>
      <dsp:spPr>
        <a:xfrm>
          <a:off x="4414029" y="179686"/>
          <a:ext cx="3202241" cy="1000700"/>
        </a:xfrm>
        <a:prstGeom prst="rect">
          <a:avLst/>
        </a:prstGeom>
        <a:solidFill>
          <a:schemeClr val="lt1">
            <a:alpha val="40000"/>
            <a:hueOff val="0"/>
            <a:satOff val="0"/>
            <a:lumOff val="0"/>
            <a:alphaOff val="0"/>
          </a:schemeClr>
        </a:solidFill>
        <a:ln w="6350" cap="sq"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77808"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Mentoring</a:t>
          </a:r>
        </a:p>
      </dsp:txBody>
      <dsp:txXfrm>
        <a:off x="4414029" y="179686"/>
        <a:ext cx="3202241" cy="1000700"/>
      </dsp:txXfrm>
    </dsp:sp>
    <dsp:sp modelId="{8141E79F-FB22-459E-8FC4-71D32BEB5ABE}">
      <dsp:nvSpPr>
        <dsp:cNvPr id="0" name=""/>
        <dsp:cNvSpPr/>
      </dsp:nvSpPr>
      <dsp:spPr>
        <a:xfrm>
          <a:off x="4280602" y="35141"/>
          <a:ext cx="700490" cy="1050735"/>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73000" r="-73000"/>
          </a:stretch>
        </a:blipFill>
        <a:ln w="6350" cap="sq"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A93692-82E1-42A6-A96B-6F6AB8981516}">
      <dsp:nvSpPr>
        <dsp:cNvPr id="0" name=""/>
        <dsp:cNvSpPr/>
      </dsp:nvSpPr>
      <dsp:spPr>
        <a:xfrm>
          <a:off x="930270" y="1439457"/>
          <a:ext cx="3202241" cy="1000700"/>
        </a:xfrm>
        <a:prstGeom prst="rect">
          <a:avLst/>
        </a:prstGeom>
        <a:solidFill>
          <a:schemeClr val="lt1">
            <a:alpha val="40000"/>
            <a:hueOff val="0"/>
            <a:satOff val="0"/>
            <a:lumOff val="0"/>
            <a:alphaOff val="0"/>
          </a:schemeClr>
        </a:solidFill>
        <a:ln w="6350" cap="sq"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77808"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Webinars</a:t>
          </a:r>
        </a:p>
      </dsp:txBody>
      <dsp:txXfrm>
        <a:off x="930270" y="1439457"/>
        <a:ext cx="3202241" cy="1000700"/>
      </dsp:txXfrm>
    </dsp:sp>
    <dsp:sp modelId="{B1AE9C3D-1792-4084-92C4-1B835A292FB6}">
      <dsp:nvSpPr>
        <dsp:cNvPr id="0" name=""/>
        <dsp:cNvSpPr/>
      </dsp:nvSpPr>
      <dsp:spPr>
        <a:xfrm>
          <a:off x="796844" y="1294911"/>
          <a:ext cx="700490" cy="1050735"/>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63000" r="-63000"/>
          </a:stretch>
        </a:blipFill>
        <a:ln w="6350" cap="sq"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ABB282-234C-4E81-B91F-5E1CCE4F5687}">
      <dsp:nvSpPr>
        <dsp:cNvPr id="0" name=""/>
        <dsp:cNvSpPr/>
      </dsp:nvSpPr>
      <dsp:spPr>
        <a:xfrm>
          <a:off x="4414029" y="1439457"/>
          <a:ext cx="3202241" cy="1000700"/>
        </a:xfrm>
        <a:prstGeom prst="rect">
          <a:avLst/>
        </a:prstGeom>
        <a:solidFill>
          <a:schemeClr val="lt1">
            <a:alpha val="40000"/>
            <a:hueOff val="0"/>
            <a:satOff val="0"/>
            <a:lumOff val="0"/>
            <a:alphaOff val="0"/>
          </a:schemeClr>
        </a:solidFill>
        <a:ln w="6350" cap="sq"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77808"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COE</a:t>
          </a:r>
        </a:p>
      </dsp:txBody>
      <dsp:txXfrm>
        <a:off x="4414029" y="1439457"/>
        <a:ext cx="3202241" cy="1000700"/>
      </dsp:txXfrm>
    </dsp:sp>
    <dsp:sp modelId="{CC465723-CC56-40AD-9AA7-94789A9527AF}">
      <dsp:nvSpPr>
        <dsp:cNvPr id="0" name=""/>
        <dsp:cNvSpPr/>
      </dsp:nvSpPr>
      <dsp:spPr>
        <a:xfrm>
          <a:off x="4280602" y="1294911"/>
          <a:ext cx="700490" cy="1050735"/>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63000" r="-63000"/>
          </a:stretch>
        </a:blipFill>
        <a:ln w="6350" cap="sq"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36D7EF-6158-4967-9C54-44AEC69CF49C}">
      <dsp:nvSpPr>
        <dsp:cNvPr id="0" name=""/>
        <dsp:cNvSpPr/>
      </dsp:nvSpPr>
      <dsp:spPr>
        <a:xfrm>
          <a:off x="2672149" y="2699228"/>
          <a:ext cx="3202241" cy="1000700"/>
        </a:xfrm>
        <a:prstGeom prst="rect">
          <a:avLst/>
        </a:prstGeom>
        <a:solidFill>
          <a:schemeClr val="lt1">
            <a:alpha val="40000"/>
            <a:hueOff val="0"/>
            <a:satOff val="0"/>
            <a:lumOff val="0"/>
            <a:alphaOff val="0"/>
          </a:schemeClr>
        </a:solidFill>
        <a:ln w="6350" cap="sq"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77808"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t>PegaWORLD</a:t>
          </a:r>
          <a:endParaRPr lang="en-US" sz="3200" kern="1200" dirty="0"/>
        </a:p>
      </dsp:txBody>
      <dsp:txXfrm>
        <a:off x="2672149" y="2699228"/>
        <a:ext cx="3202241" cy="1000700"/>
      </dsp:txXfrm>
    </dsp:sp>
    <dsp:sp modelId="{5F6CD5C1-0572-49EA-BBFC-45DE21908D0E}">
      <dsp:nvSpPr>
        <dsp:cNvPr id="0" name=""/>
        <dsp:cNvSpPr/>
      </dsp:nvSpPr>
      <dsp:spPr>
        <a:xfrm>
          <a:off x="2538723" y="2554682"/>
          <a:ext cx="700490" cy="1050735"/>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25000" r="-25000"/>
          </a:stretch>
        </a:blipFill>
        <a:ln w="6350" cap="sq"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Calibri" charset="0"/>
              <a:ea typeface="Calibri" charset="0"/>
              <a:cs typeface="Calibri"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59B710-7F01-EB43-9BF8-28DEC423E8B1}" type="datetimeFigureOut">
              <a:rPr lang="en-US" smtClean="0">
                <a:latin typeface="Calibri" charset="0"/>
                <a:ea typeface="Calibri" charset="0"/>
                <a:cs typeface="Calibri" charset="0"/>
              </a:rPr>
              <a:t>6/11/2019</a:t>
            </a:fld>
            <a:endParaRPr lang="en-US">
              <a:latin typeface="Calibri" charset="0"/>
              <a:ea typeface="Calibri" charset="0"/>
              <a:cs typeface="Calibri"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Calibri" charset="0"/>
              <a:ea typeface="Calibri" charset="0"/>
              <a:cs typeface="Calibri"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B3E720-6155-8246-876A-0957C4ECF6FF}" type="slidenum">
              <a:rPr lang="en-US" smtClean="0">
                <a:latin typeface="Calibri" charset="0"/>
                <a:ea typeface="Calibri" charset="0"/>
                <a:cs typeface="Calibri" charset="0"/>
              </a:rPr>
              <a:t>‹#›</a:t>
            </a:fld>
            <a:endParaRPr lang="en-US">
              <a:latin typeface="Calibri" charset="0"/>
              <a:ea typeface="Calibri" charset="0"/>
              <a:cs typeface="Calibri" charset="0"/>
            </a:endParaRPr>
          </a:p>
        </p:txBody>
      </p:sp>
    </p:spTree>
    <p:extLst>
      <p:ext uri="{BB962C8B-B14F-4D97-AF65-F5344CB8AC3E}">
        <p14:creationId xmlns:p14="http://schemas.microsoft.com/office/powerpoint/2010/main" val="393969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charset="0"/>
                <a:ea typeface="Calibri" charset="0"/>
                <a:cs typeface="Calibri"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charset="0"/>
                <a:ea typeface="Calibri" charset="0"/>
                <a:cs typeface="Calibri" charset="0"/>
              </a:defRPr>
            </a:lvl1pPr>
          </a:lstStyle>
          <a:p>
            <a:fld id="{4B98D73F-55EB-4C56-BE5C-F8B23998FF48}" type="datetimeFigureOut">
              <a:rPr lang="en-US" smtClean="0"/>
              <a:pPr/>
              <a:t>6/11/2019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81000" y="4343400"/>
            <a:ext cx="6096000" cy="41148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charset="0"/>
                <a:ea typeface="Calibri" charset="0"/>
                <a:cs typeface="Calibri"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charset="0"/>
                <a:ea typeface="Calibri" charset="0"/>
                <a:cs typeface="Calibri" charset="0"/>
              </a:defRPr>
            </a:lvl1pPr>
          </a:lstStyle>
          <a:p>
            <a:fld id="{723E5092-789D-46B2-ACFC-5823A47F3CD3}" type="slidenum">
              <a:rPr lang="en-US" smtClean="0"/>
              <a:pPr/>
              <a:t>‹#›</a:t>
            </a:fld>
            <a:endParaRPr lang="en-US" dirty="0"/>
          </a:p>
        </p:txBody>
      </p:sp>
    </p:spTree>
    <p:extLst>
      <p:ext uri="{BB962C8B-B14F-4D97-AF65-F5344CB8AC3E}">
        <p14:creationId xmlns:p14="http://schemas.microsoft.com/office/powerpoint/2010/main" val="2139493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charset="0"/>
        <a:ea typeface="Calibri" charset="0"/>
        <a:cs typeface="Calibri" charset="0"/>
      </a:defRPr>
    </a:lvl1pPr>
    <a:lvl2pPr marL="457200" algn="l" defTabSz="914400" rtl="0" eaLnBrk="1" latinLnBrk="0" hangingPunct="1">
      <a:defRPr sz="1200" kern="1200">
        <a:solidFill>
          <a:schemeClr val="tx1"/>
        </a:solidFill>
        <a:latin typeface="Calibri" charset="0"/>
        <a:ea typeface="Calibri" charset="0"/>
        <a:cs typeface="Calibri" charset="0"/>
      </a:defRPr>
    </a:lvl2pPr>
    <a:lvl3pPr marL="914400" algn="l" defTabSz="914400" rtl="0" eaLnBrk="1" latinLnBrk="0" hangingPunct="1">
      <a:defRPr sz="1200" kern="1200">
        <a:solidFill>
          <a:schemeClr val="tx1"/>
        </a:solidFill>
        <a:latin typeface="Calibri" charset="0"/>
        <a:ea typeface="Calibri" charset="0"/>
        <a:cs typeface="Calibri" charset="0"/>
      </a:defRPr>
    </a:lvl3pPr>
    <a:lvl4pPr marL="1371600" algn="l" defTabSz="914400" rtl="0" eaLnBrk="1" latinLnBrk="0" hangingPunct="1">
      <a:defRPr sz="1200" kern="1200">
        <a:solidFill>
          <a:schemeClr val="tx1"/>
        </a:solidFill>
        <a:latin typeface="Calibri" charset="0"/>
        <a:ea typeface="Calibri" charset="0"/>
        <a:cs typeface="Calibri" charset="0"/>
      </a:defRPr>
    </a:lvl4pPr>
    <a:lvl5pPr marL="1828800" algn="l" defTabSz="914400" rtl="0" eaLnBrk="1" latinLnBrk="0" hangingPunct="1">
      <a:defRPr sz="1200" kern="1200">
        <a:solidFill>
          <a:schemeClr val="tx1"/>
        </a:solidFill>
        <a:latin typeface="Calibri" charset="0"/>
        <a:ea typeface="Calibri" charset="0"/>
        <a:cs typeface="Calibri" charset="0"/>
      </a:defRPr>
    </a:lvl5pPr>
    <a:lvl6pPr marL="2286000" algn="l" defTabSz="914400" rtl="0" eaLnBrk="1" latinLnBrk="0" hangingPunct="1">
      <a:defRPr sz="1200" kern="1200" baseline="0">
        <a:solidFill>
          <a:schemeClr val="tx1"/>
        </a:solidFill>
        <a:latin typeface="Calibri" charset="0"/>
        <a:ea typeface="Calibri" charset="0"/>
        <a:cs typeface="Calibri" charset="0"/>
      </a:defRPr>
    </a:lvl6pPr>
    <a:lvl7pPr marL="2743200" algn="l" defTabSz="914400" rtl="0" eaLnBrk="1" latinLnBrk="0" hangingPunct="1">
      <a:defRPr sz="1200" kern="1200" baseline="0">
        <a:solidFill>
          <a:schemeClr val="tx1"/>
        </a:solidFill>
        <a:latin typeface="Calibri" charset="0"/>
        <a:ea typeface="Calibri" charset="0"/>
        <a:cs typeface="Calibri" charset="0"/>
      </a:defRPr>
    </a:lvl7pPr>
    <a:lvl8pPr marL="3200400" algn="l" defTabSz="914400" rtl="0" eaLnBrk="1" latinLnBrk="0" hangingPunct="1">
      <a:defRPr sz="1200" kern="1200" baseline="0">
        <a:solidFill>
          <a:schemeClr val="tx1"/>
        </a:solidFill>
        <a:latin typeface="Calibri" charset="0"/>
        <a:ea typeface="Calibri" charset="0"/>
        <a:cs typeface="Calibri" charset="0"/>
      </a:defRPr>
    </a:lvl8pPr>
    <a:lvl9pPr marL="3657600" algn="l" defTabSz="914400" rtl="0" eaLnBrk="1" latinLnBrk="0" hangingPunct="1">
      <a:defRPr sz="1200" kern="1200" baseline="0">
        <a:solidFill>
          <a:schemeClr val="tx1"/>
        </a:solidFill>
        <a:latin typeface="Calibri" charset="0"/>
        <a:ea typeface="Calibri" charset="0"/>
        <a:cs typeface="Calibri"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alibri" charset="0"/>
                <a:ea typeface="Calibri" charset="0"/>
                <a:cs typeface="Calibri" charset="0"/>
              </a:rPr>
              <a:t>This deck supports a half-hour training event for Pega Mentors</a:t>
            </a:r>
          </a:p>
          <a:p>
            <a:endParaRPr lang="en-GB" dirty="0"/>
          </a:p>
        </p:txBody>
      </p:sp>
      <p:sp>
        <p:nvSpPr>
          <p:cNvPr id="4" name="Slide Number Placeholder 3"/>
          <p:cNvSpPr>
            <a:spLocks noGrp="1"/>
          </p:cNvSpPr>
          <p:nvPr>
            <p:ph type="sldNum" sz="quarter" idx="10"/>
          </p:nvPr>
        </p:nvSpPr>
        <p:spPr/>
        <p:txBody>
          <a:bodyPr/>
          <a:lstStyle/>
          <a:p>
            <a:fld id="{723E5092-789D-46B2-ACFC-5823A47F3CD3}" type="slidenum">
              <a:rPr lang="en-US" smtClean="0"/>
              <a:pPr/>
              <a:t>1</a:t>
            </a:fld>
            <a:endParaRPr lang="en-US" dirty="0"/>
          </a:p>
        </p:txBody>
      </p:sp>
    </p:spTree>
    <p:extLst>
      <p:ext uri="{BB962C8B-B14F-4D97-AF65-F5344CB8AC3E}">
        <p14:creationId xmlns:p14="http://schemas.microsoft.com/office/powerpoint/2010/main" val="2766049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Over time, the influence of learning experience rapidly diminishes; </a:t>
            </a:r>
          </a:p>
          <a:p>
            <a:pPr defTabSz="949478">
              <a:defRPr/>
            </a:pPr>
            <a:r>
              <a:rPr lang="en-US" dirty="0"/>
              <a:t>learners must find their way to </a:t>
            </a:r>
            <a:r>
              <a:rPr lang="en-US" b="1" i="1" dirty="0"/>
              <a:t>on-the-job competence</a:t>
            </a:r>
            <a:endParaRPr lang="en-US" dirty="0"/>
          </a:p>
          <a:p>
            <a:pPr defTabSz="949478">
              <a:defRPr/>
            </a:pPr>
            <a:endParaRPr lang="en-US" b="1" dirty="0"/>
          </a:p>
          <a:p>
            <a:pPr defTabSz="949478">
              <a:defRPr/>
            </a:pPr>
            <a:r>
              <a:rPr lang="en-US" dirty="0"/>
              <a:t>Most people </a:t>
            </a:r>
            <a:r>
              <a:rPr lang="en-US" b="1" dirty="0"/>
              <a:t>learn by doing</a:t>
            </a:r>
            <a:r>
              <a:rPr lang="en-US" b="0" dirty="0"/>
              <a:t>;</a:t>
            </a:r>
            <a:r>
              <a:rPr lang="en-US" b="1" dirty="0"/>
              <a:t> </a:t>
            </a:r>
            <a:r>
              <a:rPr lang="en-US" b="0" dirty="0"/>
              <a:t>experiential learning tends to be the most easily retained. And with Co-production, the learner’s experience is constantly reinforced</a:t>
            </a:r>
            <a:r>
              <a:rPr lang="en-US" dirty="0"/>
              <a:t>. </a:t>
            </a:r>
          </a:p>
          <a:p>
            <a:pPr defTabSz="949478">
              <a:defRPr/>
            </a:pPr>
            <a:endParaRPr lang="en-US" i="1" dirty="0"/>
          </a:p>
          <a:p>
            <a:pPr defTabSz="931774">
              <a:defRPr/>
            </a:pPr>
            <a:r>
              <a:rPr lang="en-US" dirty="0"/>
              <a:t>Experiences are supplemented with after-training support that’s contextual, just-enough, and ready when they are.</a:t>
            </a:r>
            <a:r>
              <a:rPr lang="en-US" b="1" dirty="0"/>
              <a:t> </a:t>
            </a:r>
          </a:p>
          <a:p>
            <a:pPr defTabSz="931774">
              <a:defRPr/>
            </a:pPr>
            <a:endParaRPr lang="en-US" b="1" dirty="0"/>
          </a:p>
          <a:p>
            <a:pPr defTabSz="931774">
              <a:defRPr/>
            </a:pPr>
            <a:r>
              <a:rPr lang="en-US" b="1" dirty="0"/>
              <a:t>Co-production isn’t simply a good idea. It is a foundational </a:t>
            </a:r>
            <a:r>
              <a:rPr lang="en-US" b="1" baseline="0" dirty="0"/>
              <a:t>tenant of how we implement our solutions.</a:t>
            </a:r>
            <a:endParaRPr lang="en-US" b="1" dirty="0"/>
          </a:p>
          <a:p>
            <a:endParaRPr lang="en-US" dirty="0"/>
          </a:p>
        </p:txBody>
      </p:sp>
      <p:sp>
        <p:nvSpPr>
          <p:cNvPr id="4" name="Slide Number Placeholder 3"/>
          <p:cNvSpPr>
            <a:spLocks noGrp="1"/>
          </p:cNvSpPr>
          <p:nvPr>
            <p:ph type="sldNum" sz="quarter" idx="10"/>
          </p:nvPr>
        </p:nvSpPr>
        <p:spPr/>
        <p:txBody>
          <a:bodyPr/>
          <a:lstStyle/>
          <a:p>
            <a:fld id="{70451FA8-A644-4DD6-B07E-4246C08F2B18}"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618990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Co-production involves three learning models; the first is the Pega Academy.</a:t>
            </a:r>
          </a:p>
          <a:p>
            <a:pPr defTabSz="931774">
              <a:defRPr/>
            </a:pPr>
            <a:endParaRPr lang="en-US" dirty="0"/>
          </a:p>
          <a:p>
            <a:pPr defTabSz="931774">
              <a:defRPr/>
            </a:pPr>
            <a:r>
              <a:rPr lang="en-US" dirty="0"/>
              <a:t>Pega Academy makes training available however you want to learn</a:t>
            </a:r>
          </a:p>
          <a:p>
            <a:pPr defTabSz="931774">
              <a:defRPr/>
            </a:pPr>
            <a:endParaRPr lang="en-US" dirty="0"/>
          </a:p>
          <a:p>
            <a:pPr marL="174708" indent="-174708">
              <a:buFont typeface="Arial" panose="020B0604020202020204" pitchFamily="34" charset="0"/>
              <a:buChar char="•"/>
            </a:pPr>
            <a:r>
              <a:rPr lang="en-US" dirty="0"/>
              <a:t>2.1 million lessons completed</a:t>
            </a:r>
          </a:p>
          <a:p>
            <a:pPr marL="174708" indent="-174708">
              <a:buFont typeface="Arial" panose="020B0604020202020204" pitchFamily="34" charset="0"/>
              <a:buChar char="•"/>
            </a:pPr>
            <a:r>
              <a:rPr lang="en-US" dirty="0"/>
              <a:t>55,000 courses completed</a:t>
            </a:r>
          </a:p>
          <a:p>
            <a:pPr marL="174708" indent="-174708">
              <a:buFont typeface="Arial" panose="020B0604020202020204" pitchFamily="34" charset="0"/>
              <a:buChar char="•"/>
            </a:pPr>
            <a:r>
              <a:rPr lang="en-US" dirty="0"/>
              <a:t>43000 unique students enrolled</a:t>
            </a:r>
          </a:p>
          <a:p>
            <a:pPr marL="174708" indent="-174708">
              <a:buFont typeface="Arial" panose="020B0604020202020204" pitchFamily="34" charset="0"/>
              <a:buChar char="•"/>
            </a:pPr>
            <a:r>
              <a:rPr lang="en-US" dirty="0"/>
              <a:t>21,000 certified students</a:t>
            </a:r>
          </a:p>
          <a:p>
            <a:pPr marL="174708" indent="-174708">
              <a:buFont typeface="Arial" panose="020B0604020202020204" pitchFamily="34" charset="0"/>
              <a:buChar char="•"/>
            </a:pPr>
            <a:r>
              <a:rPr lang="en-US" dirty="0"/>
              <a:t>33% Growth in the Active PDN community (YTD 2015 versus 2014)</a:t>
            </a:r>
          </a:p>
          <a:p>
            <a:pPr marL="174708" indent="-174708">
              <a:buFont typeface="Arial" panose="020B0604020202020204" pitchFamily="34" charset="0"/>
              <a:buChar char="•"/>
            </a:pPr>
            <a:r>
              <a:rPr lang="en-US" dirty="0"/>
              <a:t>NPS across courses in the mid 40’s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83CF8-70F4-42C7-A627-A4F4FB616B92}" type="slidenum">
              <a:rPr kumimoji="0" lang="en-US" sz="1200" b="0" i="0" u="none" strike="noStrike" kern="1200" cap="none" spc="0" normalizeH="0" baseline="0" noProof="0" smtClean="0">
                <a:ln>
                  <a:noFill/>
                </a:ln>
                <a:solidFill>
                  <a:srgbClr val="1F2555"/>
                </a:solidFill>
                <a:effectLst/>
                <a:uLnTx/>
                <a:uFillTx/>
                <a:latin typeface="Calibri" charset="0"/>
                <a:cs typeface="Calibri"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1F2555"/>
              </a:solidFill>
              <a:effectLst/>
              <a:uLnTx/>
              <a:uFillTx/>
              <a:latin typeface="Calibri" charset="0"/>
              <a:cs typeface="Calibri" charset="0"/>
            </a:endParaRPr>
          </a:p>
        </p:txBody>
      </p:sp>
    </p:spTree>
    <p:extLst>
      <p:ext uri="{BB962C8B-B14F-4D97-AF65-F5344CB8AC3E}">
        <p14:creationId xmlns:p14="http://schemas.microsoft.com/office/powerpoint/2010/main" val="1080254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model is the Pega Community … utilizing your peers with your organization and throughout the world to both find answers and to provide your expertise and insight.</a:t>
            </a:r>
          </a:p>
          <a:p>
            <a:endParaRPr lang="en-US" dirty="0"/>
          </a:p>
        </p:txBody>
      </p:sp>
      <p:sp>
        <p:nvSpPr>
          <p:cNvPr id="4" name="Slide Number Placeholder 3"/>
          <p:cNvSpPr>
            <a:spLocks noGrp="1"/>
          </p:cNvSpPr>
          <p:nvPr>
            <p:ph type="sldNum" sz="quarter" idx="10"/>
          </p:nvPr>
        </p:nvSpPr>
        <p:spPr/>
        <p:txBody>
          <a:bodyPr/>
          <a:lstStyle/>
          <a:p>
            <a:fld id="{723E5092-789D-46B2-ACFC-5823A47F3CD3}" type="slidenum">
              <a:rPr lang="en-US" smtClean="0"/>
              <a:pPr/>
              <a:t>15</a:t>
            </a:fld>
            <a:endParaRPr lang="en-US" dirty="0"/>
          </a:p>
        </p:txBody>
      </p:sp>
    </p:spTree>
    <p:extLst>
      <p:ext uri="{BB962C8B-B14F-4D97-AF65-F5344CB8AC3E}">
        <p14:creationId xmlns:p14="http://schemas.microsoft.com/office/powerpoint/2010/main" val="2290480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The third model of knowledge transfer is extended learning. For Pega projects, it typically takes four forms:</a:t>
            </a:r>
            <a:endParaRPr lang="en-US" sz="1600" b="1" dirty="0"/>
          </a:p>
          <a:p>
            <a:endParaRPr lang="en-US" sz="1600" b="1" dirty="0"/>
          </a:p>
          <a:p>
            <a:r>
              <a:rPr lang="en-US" sz="1600" b="1" dirty="0"/>
              <a:t>Coaching</a:t>
            </a:r>
          </a:p>
          <a:p>
            <a:pPr lvl="1"/>
            <a:r>
              <a:rPr lang="en-US" sz="1600" b="0" dirty="0"/>
              <a:t>Weekly informal classroom based sessions</a:t>
            </a:r>
          </a:p>
          <a:p>
            <a:pPr lvl="1"/>
            <a:r>
              <a:rPr lang="en-US" sz="1600" b="0" dirty="0"/>
              <a:t>Group based (~6 people)</a:t>
            </a:r>
          </a:p>
          <a:p>
            <a:endParaRPr lang="en-US" sz="1600" b="1" dirty="0"/>
          </a:p>
          <a:p>
            <a:r>
              <a:rPr lang="en-US" sz="1600" b="1" dirty="0"/>
              <a:t>Mentoring</a:t>
            </a:r>
          </a:p>
          <a:p>
            <a:pPr lvl="1"/>
            <a:r>
              <a:rPr lang="en-US" sz="1600" b="0" dirty="0"/>
              <a:t>Tailored 1:1 sessions with client resources to build functionality directly inside Pega</a:t>
            </a:r>
          </a:p>
          <a:p>
            <a:pPr lvl="1"/>
            <a:r>
              <a:rPr lang="en-US" sz="1600" b="0" dirty="0"/>
              <a:t>This should complement and embed learnings from the coaching sessions</a:t>
            </a:r>
          </a:p>
          <a:p>
            <a:endParaRPr lang="en-US" sz="1600" b="1" dirty="0"/>
          </a:p>
          <a:p>
            <a:r>
              <a:rPr lang="en-US" sz="1600" b="1" dirty="0" err="1"/>
              <a:t>PegaWORLD</a:t>
            </a:r>
            <a:endParaRPr lang="en-US" sz="1600" b="1" dirty="0"/>
          </a:p>
          <a:p>
            <a:pPr lvl="1"/>
            <a:r>
              <a:rPr lang="en-US" sz="1600" dirty="0"/>
              <a:t>Pega Academy training</a:t>
            </a:r>
          </a:p>
          <a:p>
            <a:pPr lvl="1"/>
            <a:r>
              <a:rPr lang="en-US" sz="1600" dirty="0"/>
              <a:t>Breakouts and Panel Discussions</a:t>
            </a:r>
          </a:p>
          <a:p>
            <a:pPr lvl="1"/>
            <a:r>
              <a:rPr lang="en-US" sz="1600" dirty="0"/>
              <a:t>In-depth workshops</a:t>
            </a:r>
          </a:p>
          <a:p>
            <a:endParaRPr lang="en-US" dirty="0"/>
          </a:p>
        </p:txBody>
      </p:sp>
      <p:sp>
        <p:nvSpPr>
          <p:cNvPr id="4" name="Slide Number Placeholder 3"/>
          <p:cNvSpPr>
            <a:spLocks noGrp="1"/>
          </p:cNvSpPr>
          <p:nvPr>
            <p:ph type="sldNum" sz="quarter" idx="10"/>
          </p:nvPr>
        </p:nvSpPr>
        <p:spPr/>
        <p:txBody>
          <a:bodyPr/>
          <a:lstStyle/>
          <a:p>
            <a:fld id="{723E5092-789D-46B2-ACFC-5823A47F3CD3}" type="slidenum">
              <a:rPr lang="en-US" smtClean="0"/>
              <a:pPr/>
              <a:t>16</a:t>
            </a:fld>
            <a:endParaRPr lang="en-US" dirty="0"/>
          </a:p>
        </p:txBody>
      </p:sp>
    </p:spTree>
    <p:extLst>
      <p:ext uri="{BB962C8B-B14F-4D97-AF65-F5344CB8AC3E}">
        <p14:creationId xmlns:p14="http://schemas.microsoft.com/office/powerpoint/2010/main" val="4198225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t>Stick to reality</a:t>
            </a:r>
          </a:p>
          <a:p>
            <a:pPr marL="742950" lvl="1" indent="-285750">
              <a:buFont typeface="Arial" panose="020B0604020202020204" pitchFamily="34" charset="0"/>
              <a:buChar char="•"/>
            </a:pPr>
            <a:r>
              <a:rPr lang="en-US" sz="1600" dirty="0"/>
              <a:t>Focus on what the client is currently building</a:t>
            </a:r>
            <a:br>
              <a:rPr lang="en-US" sz="1600" dirty="0"/>
            </a:br>
            <a:endParaRPr lang="en-US" sz="1600" dirty="0"/>
          </a:p>
          <a:p>
            <a:pPr marL="285750" indent="-285750">
              <a:buFont typeface="Arial" panose="020B0604020202020204" pitchFamily="34" charset="0"/>
              <a:buChar char="•"/>
            </a:pPr>
            <a:r>
              <a:rPr lang="en-US" sz="1600" dirty="0"/>
              <a:t>Start with the easy stuff</a:t>
            </a:r>
          </a:p>
          <a:p>
            <a:pPr marL="742950" lvl="1" indent="-285750">
              <a:buFont typeface="Arial" panose="020B0604020202020204" pitchFamily="34" charset="0"/>
              <a:buChar char="•"/>
            </a:pPr>
            <a:r>
              <a:rPr lang="en-US" sz="1600" dirty="0"/>
              <a:t>Advance to the more difficult topics over time</a:t>
            </a:r>
            <a:br>
              <a:rPr lang="en-US" sz="1600" dirty="0"/>
            </a:br>
            <a:endParaRPr lang="en-US" sz="1600" dirty="0"/>
          </a:p>
          <a:p>
            <a:pPr marL="285750" indent="-285750">
              <a:buFont typeface="Arial" panose="020B0604020202020204" pitchFamily="34" charset="0"/>
              <a:buChar char="•"/>
            </a:pPr>
            <a:r>
              <a:rPr lang="en-US" sz="1600" dirty="0"/>
              <a:t>Provide real exercises </a:t>
            </a:r>
          </a:p>
          <a:p>
            <a:pPr marL="742950" lvl="1" indent="-285750">
              <a:buFont typeface="Arial" panose="020B0604020202020204" pitchFamily="34" charset="0"/>
              <a:buChar char="•"/>
            </a:pPr>
            <a:r>
              <a:rPr lang="en-US" sz="1600" dirty="0"/>
              <a:t>Break something that is working; get the group to fix it….</a:t>
            </a:r>
          </a:p>
          <a:p>
            <a:pPr marL="742950" lvl="1" indent="-285750">
              <a:buFont typeface="Arial" panose="020B0604020202020204" pitchFamily="34" charset="0"/>
              <a:buChar char="•"/>
            </a:pPr>
            <a:r>
              <a:rPr lang="en-US" sz="1600" dirty="0"/>
              <a:t>Outline a new requirement; get the group to build it….</a:t>
            </a:r>
            <a:br>
              <a:rPr lang="en-US" sz="1600" dirty="0"/>
            </a:br>
            <a:endParaRPr lang="en-US" sz="1600" dirty="0"/>
          </a:p>
          <a:p>
            <a:pPr marL="285750" indent="-285750">
              <a:buFont typeface="Arial" panose="020B0604020202020204" pitchFamily="34" charset="0"/>
              <a:buChar char="•"/>
            </a:pPr>
            <a:r>
              <a:rPr lang="en-US" sz="1600" dirty="0"/>
              <a:t>Work in a safe environment</a:t>
            </a:r>
          </a:p>
          <a:p>
            <a:pPr marL="742950" lvl="1" indent="-285750">
              <a:buFont typeface="Arial" panose="020B0604020202020204" pitchFamily="34" charset="0"/>
              <a:buChar char="•"/>
            </a:pPr>
            <a:r>
              <a:rPr lang="en-US" sz="1600" dirty="0"/>
              <a:t>One that will not break Dev</a:t>
            </a:r>
            <a:br>
              <a:rPr lang="en-US" sz="1600" dirty="0"/>
            </a:br>
            <a:endParaRPr lang="en-US" sz="1600" dirty="0"/>
          </a:p>
          <a:p>
            <a:pPr marL="285750" indent="-285750">
              <a:buFont typeface="Arial" panose="020B0604020202020204" pitchFamily="34" charset="0"/>
              <a:buChar char="•"/>
            </a:pPr>
            <a:r>
              <a:rPr lang="en-US" sz="1600" dirty="0"/>
              <a:t>Provide short lessons twice a week</a:t>
            </a:r>
          </a:p>
          <a:p>
            <a:endParaRPr lang="en-US" dirty="0"/>
          </a:p>
        </p:txBody>
      </p:sp>
      <p:sp>
        <p:nvSpPr>
          <p:cNvPr id="4" name="Slide Number Placeholder 3"/>
          <p:cNvSpPr>
            <a:spLocks noGrp="1"/>
          </p:cNvSpPr>
          <p:nvPr>
            <p:ph type="sldNum" sz="quarter" idx="5"/>
          </p:nvPr>
        </p:nvSpPr>
        <p:spPr/>
        <p:txBody>
          <a:bodyPr/>
          <a:lstStyle/>
          <a:p>
            <a:fld id="{723E5092-789D-46B2-ACFC-5823A47F3CD3}" type="slidenum">
              <a:rPr lang="en-US" smtClean="0"/>
              <a:pPr/>
              <a:t>18</a:t>
            </a:fld>
            <a:endParaRPr lang="en-US" dirty="0"/>
          </a:p>
        </p:txBody>
      </p:sp>
    </p:spTree>
    <p:extLst>
      <p:ext uri="{BB962C8B-B14F-4D97-AF65-F5344CB8AC3E}">
        <p14:creationId xmlns:p14="http://schemas.microsoft.com/office/powerpoint/2010/main" val="2366452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aim here is to encourage the client to do things in Pega as soon 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Focused 1:1 time allows you to guide the client resource and help demystify our tool.</a:t>
            </a:r>
          </a:p>
          <a:p>
            <a:endParaRPr lang="en-US" dirty="0"/>
          </a:p>
        </p:txBody>
      </p:sp>
      <p:sp>
        <p:nvSpPr>
          <p:cNvPr id="4" name="Slide Number Placeholder 3"/>
          <p:cNvSpPr>
            <a:spLocks noGrp="1"/>
          </p:cNvSpPr>
          <p:nvPr>
            <p:ph type="sldNum" sz="quarter" idx="5"/>
          </p:nvPr>
        </p:nvSpPr>
        <p:spPr/>
        <p:txBody>
          <a:bodyPr/>
          <a:lstStyle/>
          <a:p>
            <a:fld id="{723E5092-789D-46B2-ACFC-5823A47F3CD3}" type="slidenum">
              <a:rPr lang="en-US" smtClean="0"/>
              <a:pPr/>
              <a:t>19</a:t>
            </a:fld>
            <a:endParaRPr lang="en-US" dirty="0"/>
          </a:p>
        </p:txBody>
      </p:sp>
    </p:spTree>
    <p:extLst>
      <p:ext uri="{BB962C8B-B14F-4D97-AF65-F5344CB8AC3E}">
        <p14:creationId xmlns:p14="http://schemas.microsoft.com/office/powerpoint/2010/main" val="3466466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Key Lessons</a:t>
            </a:r>
          </a:p>
          <a:p>
            <a:pPr marL="0" indent="0">
              <a:buNone/>
            </a:pPr>
            <a:r>
              <a:rPr lang="en-US" u="sng" dirty="0"/>
              <a:t>All resources can use Pega</a:t>
            </a:r>
          </a:p>
          <a:p>
            <a:pPr marL="628650" lvl="1" indent="-171450">
              <a:buFont typeface="Arial" panose="020B0604020202020204" pitchFamily="34" charset="0"/>
              <a:buChar char="•"/>
            </a:pPr>
            <a:r>
              <a:rPr lang="en-US" dirty="0"/>
              <a:t>Challenge the client to view using Pega as a key focus for all resources. </a:t>
            </a:r>
          </a:p>
          <a:p>
            <a:pPr marL="628650" lvl="1" indent="-171450">
              <a:buFont typeface="Arial" panose="020B0604020202020204" pitchFamily="34" charset="0"/>
              <a:buChar char="•"/>
            </a:pPr>
            <a:r>
              <a:rPr lang="en-US" dirty="0"/>
              <a:t>Don’t let the opportunity pass to empower BA’s, UX Design and UI Design resources to configure the application.</a:t>
            </a:r>
          </a:p>
          <a:p>
            <a:pPr marL="0" indent="0">
              <a:buNone/>
            </a:pPr>
            <a:endParaRPr lang="en-US" dirty="0"/>
          </a:p>
          <a:p>
            <a:pPr marL="0" indent="0">
              <a:buNone/>
            </a:pPr>
            <a:r>
              <a:rPr lang="en-US" u="sng" dirty="0"/>
              <a:t>Embed the change</a:t>
            </a:r>
          </a:p>
          <a:p>
            <a:pPr marL="457200" lvl="1" indent="0">
              <a:buNone/>
            </a:pPr>
            <a:r>
              <a:rPr lang="en-US" dirty="0"/>
              <a:t>Offer coaching to stakeholder teams</a:t>
            </a:r>
          </a:p>
          <a:p>
            <a:pPr marL="1085850" lvl="2" indent="-171450">
              <a:buFont typeface="Arial" panose="020B0604020202020204" pitchFamily="34" charset="0"/>
              <a:buChar char="•"/>
            </a:pPr>
            <a:r>
              <a:rPr lang="en-US" dirty="0"/>
              <a:t>MI Streams</a:t>
            </a:r>
          </a:p>
          <a:p>
            <a:pPr marL="1085850" lvl="2" indent="-171450">
              <a:buFont typeface="Arial" panose="020B0604020202020204" pitchFamily="34" charset="0"/>
              <a:buChar char="•"/>
            </a:pPr>
            <a:r>
              <a:rPr lang="en-US" dirty="0"/>
              <a:t>Internal service providers</a:t>
            </a:r>
          </a:p>
          <a:p>
            <a:pPr marL="1085850" lvl="2" indent="-171450">
              <a:buFont typeface="Arial" panose="020B0604020202020204" pitchFamily="34" charset="0"/>
              <a:buChar char="•"/>
            </a:pPr>
            <a:r>
              <a:rPr lang="en-US" dirty="0"/>
              <a:t>Operational input teams</a:t>
            </a:r>
          </a:p>
          <a:p>
            <a:pPr marL="1085850" lvl="2" indent="-171450">
              <a:buFont typeface="Arial" panose="020B0604020202020204" pitchFamily="34" charset="0"/>
              <a:buChar char="•"/>
            </a:pPr>
            <a:r>
              <a:rPr lang="en-US" dirty="0"/>
              <a:t>Executives and Leads</a:t>
            </a:r>
          </a:p>
          <a:p>
            <a:endParaRPr lang="en-US" dirty="0"/>
          </a:p>
        </p:txBody>
      </p:sp>
      <p:sp>
        <p:nvSpPr>
          <p:cNvPr id="4" name="Slide Number Placeholder 3"/>
          <p:cNvSpPr>
            <a:spLocks noGrp="1"/>
          </p:cNvSpPr>
          <p:nvPr>
            <p:ph type="sldNum" sz="quarter" idx="10"/>
          </p:nvPr>
        </p:nvSpPr>
        <p:spPr/>
        <p:txBody>
          <a:bodyPr/>
          <a:lstStyle/>
          <a:p>
            <a:fld id="{723E5092-789D-46B2-ACFC-5823A47F3CD3}" type="slidenum">
              <a:rPr lang="en-US" smtClean="0"/>
              <a:pPr/>
              <a:t>21</a:t>
            </a:fld>
            <a:endParaRPr lang="en-US" dirty="0"/>
          </a:p>
        </p:txBody>
      </p:sp>
    </p:spTree>
    <p:extLst>
      <p:ext uri="{BB962C8B-B14F-4D97-AF65-F5344CB8AC3E}">
        <p14:creationId xmlns:p14="http://schemas.microsoft.com/office/powerpoint/2010/main" val="1819709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3E5092-789D-46B2-ACFC-5823A47F3CD3}" type="slidenum">
              <a:rPr lang="en-US" smtClean="0"/>
              <a:pPr/>
              <a:t>22</a:t>
            </a:fld>
            <a:endParaRPr lang="en-US" dirty="0"/>
          </a:p>
        </p:txBody>
      </p:sp>
    </p:spTree>
    <p:extLst>
      <p:ext uri="{BB962C8B-B14F-4D97-AF65-F5344CB8AC3E}">
        <p14:creationId xmlns:p14="http://schemas.microsoft.com/office/powerpoint/2010/main" val="727331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3E5092-789D-46B2-ACFC-5823A47F3CD3}" type="slidenum">
              <a:rPr lang="en-US" smtClean="0"/>
              <a:pPr/>
              <a:t>23</a:t>
            </a:fld>
            <a:endParaRPr lang="en-US" dirty="0"/>
          </a:p>
        </p:txBody>
      </p:sp>
    </p:spTree>
    <p:extLst>
      <p:ext uri="{BB962C8B-B14F-4D97-AF65-F5344CB8AC3E}">
        <p14:creationId xmlns:p14="http://schemas.microsoft.com/office/powerpoint/2010/main" val="4175382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3E5092-789D-46B2-ACFC-5823A47F3CD3}" type="slidenum">
              <a:rPr lang="en-US" smtClean="0"/>
              <a:pPr/>
              <a:t>2</a:t>
            </a:fld>
            <a:endParaRPr lang="en-US" dirty="0"/>
          </a:p>
        </p:txBody>
      </p:sp>
    </p:spTree>
    <p:extLst>
      <p:ext uri="{BB962C8B-B14F-4D97-AF65-F5344CB8AC3E}">
        <p14:creationId xmlns:p14="http://schemas.microsoft.com/office/powerpoint/2010/main" val="3965981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A6A7"/>
              </a:buClr>
            </a:pPr>
            <a:r>
              <a:rPr lang="en-GB" b="1" dirty="0"/>
              <a:t>Co-production is solution delivery accomplished by dedicated client staff working alongside Pega or Partner resources</a:t>
            </a:r>
            <a:br>
              <a:rPr lang="en-GB" dirty="0"/>
            </a:br>
            <a:endParaRPr lang="en-GB" dirty="0"/>
          </a:p>
          <a:p>
            <a:pPr>
              <a:spcBef>
                <a:spcPts val="1200"/>
              </a:spcBef>
              <a:buClr>
                <a:srgbClr val="00A6A7"/>
              </a:buClr>
            </a:pPr>
            <a:r>
              <a:rPr lang="en-GB" b="1" dirty="0"/>
              <a:t>Client team members are active participants.</a:t>
            </a:r>
            <a:r>
              <a:rPr lang="en-GB" dirty="0"/>
              <a:t> They</a:t>
            </a:r>
          </a:p>
          <a:p>
            <a:pPr marL="628650" lvl="1" indent="-171450">
              <a:spcBef>
                <a:spcPts val="1200"/>
              </a:spcBef>
              <a:buClr>
                <a:srgbClr val="00A6A7"/>
              </a:buClr>
              <a:buFont typeface="Arial" panose="020B0604020202020204" pitchFamily="34" charset="0"/>
              <a:buChar char="•"/>
            </a:pPr>
            <a:r>
              <a:rPr lang="en-GB" dirty="0"/>
              <a:t>Provide meaningful contributions to the delivery effort</a:t>
            </a:r>
          </a:p>
          <a:p>
            <a:pPr marL="628650" lvl="1" indent="-171450">
              <a:spcBef>
                <a:spcPts val="1200"/>
              </a:spcBef>
              <a:buClr>
                <a:srgbClr val="00A6A7"/>
              </a:buClr>
              <a:buFont typeface="Arial" panose="020B0604020202020204" pitchFamily="34" charset="0"/>
              <a:buChar char="•"/>
            </a:pPr>
            <a:r>
              <a:rPr lang="en-GB" dirty="0"/>
              <a:t>Enhance their Pega skill set</a:t>
            </a:r>
            <a:br>
              <a:rPr lang="en-GB" dirty="0"/>
            </a:br>
            <a:endParaRPr lang="en-GB" dirty="0"/>
          </a:p>
          <a:p>
            <a:pPr>
              <a:spcBef>
                <a:spcPts val="1200"/>
              </a:spcBef>
              <a:buClr>
                <a:srgbClr val="00A6A7"/>
              </a:buClr>
            </a:pPr>
            <a:r>
              <a:rPr lang="en-GB" b="1" dirty="0"/>
              <a:t>Co-producers are mentored on Pega by Pega experts (Pega Consulting, Partners, or client resources) </a:t>
            </a:r>
            <a:r>
              <a:rPr lang="en-GB" dirty="0"/>
              <a:t>to</a:t>
            </a:r>
          </a:p>
          <a:p>
            <a:pPr marL="628650" lvl="1" indent="-171450">
              <a:spcBef>
                <a:spcPts val="1200"/>
              </a:spcBef>
              <a:buClr>
                <a:srgbClr val="00A6A7"/>
              </a:buClr>
              <a:buFont typeface="Arial" panose="020B0604020202020204" pitchFamily="34" charset="0"/>
              <a:buChar char="•"/>
            </a:pPr>
            <a:r>
              <a:rPr lang="en-GB" dirty="0"/>
              <a:t>Gain proficiency over time</a:t>
            </a:r>
          </a:p>
          <a:p>
            <a:pPr marL="628650" lvl="1" indent="-171450">
              <a:spcBef>
                <a:spcPts val="1200"/>
              </a:spcBef>
              <a:buClr>
                <a:srgbClr val="00A6A7"/>
              </a:buClr>
              <a:buFont typeface="Arial" panose="020B0604020202020204" pitchFamily="34" charset="0"/>
              <a:buChar char="•"/>
            </a:pPr>
            <a:r>
              <a:rPr lang="en-GB" dirty="0"/>
              <a:t>Ultimately become individually self-sufficient</a:t>
            </a:r>
          </a:p>
          <a:p>
            <a:pPr marL="628650" lvl="1" indent="-171450">
              <a:spcBef>
                <a:spcPts val="1200"/>
              </a:spcBef>
              <a:buClr>
                <a:srgbClr val="00A6A7"/>
              </a:buClr>
              <a:buFont typeface="Arial" panose="020B0604020202020204" pitchFamily="34" charset="0"/>
              <a:buChar char="•"/>
            </a:pPr>
            <a:r>
              <a:rPr lang="en-GB" dirty="0"/>
              <a:t>Learn the “art of the possible” with Pega</a:t>
            </a:r>
          </a:p>
          <a:p>
            <a:endParaRPr lang="en-US" dirty="0"/>
          </a:p>
          <a:p>
            <a:endParaRPr lang="en-US" dirty="0"/>
          </a:p>
          <a:p>
            <a:r>
              <a:rPr lang="en-US" dirty="0"/>
              <a:t>This comes from Pega Academy’s “Introduction to Pega’s Delivery Approach 2018”, the “Be Journey-Centric and Adopt Co-Production” lesson.</a:t>
            </a:r>
          </a:p>
          <a:p>
            <a:endParaRPr lang="en-US" dirty="0"/>
          </a:p>
          <a:p>
            <a:r>
              <a:rPr lang="en-US" dirty="0"/>
              <a:t>Personal note: I like the way that source framed co-production as delivery accomplished first by client staff … ownership and accountability like that is all-to-often missing on projects.</a:t>
            </a:r>
          </a:p>
          <a:p>
            <a:endParaRPr lang="en-US" dirty="0"/>
          </a:p>
        </p:txBody>
      </p:sp>
      <p:sp>
        <p:nvSpPr>
          <p:cNvPr id="4" name="Slide Number Placeholder 3"/>
          <p:cNvSpPr>
            <a:spLocks noGrp="1"/>
          </p:cNvSpPr>
          <p:nvPr>
            <p:ph type="sldNum" sz="quarter" idx="10"/>
          </p:nvPr>
        </p:nvSpPr>
        <p:spPr/>
        <p:txBody>
          <a:bodyPr/>
          <a:lstStyle/>
          <a:p>
            <a:fld id="{723E5092-789D-46B2-ACFC-5823A47F3CD3}" type="slidenum">
              <a:rPr lang="en-US" smtClean="0"/>
              <a:pPr/>
              <a:t>4</a:t>
            </a:fld>
            <a:endParaRPr lang="en-US" dirty="0"/>
          </a:p>
        </p:txBody>
      </p:sp>
    </p:spTree>
    <p:extLst>
      <p:ext uri="{BB962C8B-B14F-4D97-AF65-F5344CB8AC3E}">
        <p14:creationId xmlns:p14="http://schemas.microsoft.com/office/powerpoint/2010/main" val="2491784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A6A7"/>
              </a:buClr>
            </a:pPr>
            <a:r>
              <a:rPr lang="en-GB" b="1" dirty="0"/>
              <a:t>The creation of internal Pega Champions</a:t>
            </a:r>
          </a:p>
          <a:p>
            <a:pPr marL="628650" lvl="1" indent="-171450">
              <a:spcBef>
                <a:spcPts val="1200"/>
              </a:spcBef>
              <a:buClr>
                <a:srgbClr val="00A6A7"/>
              </a:buClr>
              <a:buFont typeface="Arial" panose="020B0604020202020204" pitchFamily="34" charset="0"/>
              <a:buChar char="•"/>
            </a:pPr>
            <a:r>
              <a:rPr lang="en-GB" dirty="0"/>
              <a:t>Business users can configure exactly what they need to create a more relevant application</a:t>
            </a:r>
          </a:p>
          <a:p>
            <a:pPr marL="628650" lvl="1" indent="-171450">
              <a:spcBef>
                <a:spcPts val="1200"/>
              </a:spcBef>
              <a:buClr>
                <a:srgbClr val="00A6A7"/>
              </a:buClr>
              <a:buFont typeface="Arial" panose="020B0604020202020204" pitchFamily="34" charset="0"/>
              <a:buChar char="•"/>
            </a:pPr>
            <a:r>
              <a:rPr lang="en-GB" dirty="0"/>
              <a:t>Internal IT resources can leverage their knowledge of the business and its existing software portfolio</a:t>
            </a:r>
            <a:br>
              <a:rPr lang="en-GB" dirty="0"/>
            </a:br>
            <a:endParaRPr lang="en-GB" dirty="0"/>
          </a:p>
          <a:p>
            <a:pPr>
              <a:spcBef>
                <a:spcPts val="1200"/>
              </a:spcBef>
              <a:buClr>
                <a:srgbClr val="00A6A7"/>
              </a:buClr>
            </a:pPr>
            <a:r>
              <a:rPr lang="en-GB" b="1" dirty="0"/>
              <a:t>Client’s deep understanding of their Pega applications</a:t>
            </a:r>
          </a:p>
          <a:p>
            <a:pPr marL="628650" lvl="1" indent="-171450">
              <a:spcBef>
                <a:spcPts val="1200"/>
              </a:spcBef>
              <a:buClr>
                <a:srgbClr val="00A6A7"/>
              </a:buClr>
              <a:buFont typeface="Arial" panose="020B0604020202020204" pitchFamily="34" charset="0"/>
              <a:buChar char="•"/>
            </a:pPr>
            <a:r>
              <a:rPr lang="en-GB" dirty="0"/>
              <a:t>Knowledge of how an application was built stays within the organization</a:t>
            </a:r>
            <a:br>
              <a:rPr lang="en-GB" dirty="0"/>
            </a:br>
            <a:endParaRPr lang="en-GB" dirty="0"/>
          </a:p>
          <a:p>
            <a:pPr>
              <a:spcBef>
                <a:spcPts val="1200"/>
              </a:spcBef>
              <a:buClr>
                <a:srgbClr val="00A6A7"/>
              </a:buClr>
            </a:pPr>
            <a:r>
              <a:rPr lang="en-GB" b="1" dirty="0"/>
              <a:t>Increased transparency of client’s solution-delivery efforts</a:t>
            </a:r>
          </a:p>
          <a:p>
            <a:pPr marL="628650" lvl="1" indent="-171450">
              <a:spcBef>
                <a:spcPts val="1200"/>
              </a:spcBef>
              <a:buClr>
                <a:srgbClr val="00A6A7"/>
              </a:buClr>
              <a:buFont typeface="Arial" panose="020B0604020202020204" pitchFamily="34" charset="0"/>
              <a:buChar char="•"/>
            </a:pPr>
            <a:r>
              <a:rPr lang="en-GB" dirty="0"/>
              <a:t>With in-house resources, the business has increased vision into what is being built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based on Pega Academy’s “Introduction to Pega’s Delivery Approach 2018”, the “Be Journey-Centric and Adopt Co-Production” lesson.</a:t>
            </a:r>
          </a:p>
          <a:p>
            <a:endParaRPr lang="en-US" dirty="0"/>
          </a:p>
        </p:txBody>
      </p:sp>
      <p:sp>
        <p:nvSpPr>
          <p:cNvPr id="4" name="Slide Number Placeholder 3"/>
          <p:cNvSpPr>
            <a:spLocks noGrp="1"/>
          </p:cNvSpPr>
          <p:nvPr>
            <p:ph type="sldNum" sz="quarter" idx="10"/>
          </p:nvPr>
        </p:nvSpPr>
        <p:spPr/>
        <p:txBody>
          <a:bodyPr/>
          <a:lstStyle/>
          <a:p>
            <a:fld id="{723E5092-789D-46B2-ACFC-5823A47F3CD3}" type="slidenum">
              <a:rPr lang="en-US" smtClean="0"/>
              <a:pPr/>
              <a:t>5</a:t>
            </a:fld>
            <a:endParaRPr lang="en-US" dirty="0"/>
          </a:p>
        </p:txBody>
      </p:sp>
    </p:spTree>
    <p:extLst>
      <p:ext uri="{BB962C8B-B14F-4D97-AF65-F5344CB8AC3E}">
        <p14:creationId xmlns:p14="http://schemas.microsoft.com/office/powerpoint/2010/main" val="3475486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Successful Co-production doesn’t just happen. Following these three steps will help ensure that the client effectively moves along the path to individual self-sufficiency</a:t>
            </a:r>
          </a:p>
        </p:txBody>
      </p:sp>
      <p:sp>
        <p:nvSpPr>
          <p:cNvPr id="4" name="Slide Number Placeholder 3"/>
          <p:cNvSpPr>
            <a:spLocks noGrp="1"/>
          </p:cNvSpPr>
          <p:nvPr>
            <p:ph type="sldNum" sz="quarter" idx="5"/>
          </p:nvPr>
        </p:nvSpPr>
        <p:spPr/>
        <p:txBody>
          <a:bodyPr/>
          <a:lstStyle/>
          <a:p>
            <a:fld id="{723E5092-789D-46B2-ACFC-5823A47F3CD3}" type="slidenum">
              <a:rPr lang="en-US" smtClean="0"/>
              <a:pPr/>
              <a:t>6</a:t>
            </a:fld>
            <a:endParaRPr lang="en-US" dirty="0"/>
          </a:p>
        </p:txBody>
      </p:sp>
    </p:spTree>
    <p:extLst>
      <p:ext uri="{BB962C8B-B14F-4D97-AF65-F5344CB8AC3E}">
        <p14:creationId xmlns:p14="http://schemas.microsoft.com/office/powerpoint/2010/main" val="18049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Calibri" charset="0"/>
                <a:ea typeface="Calibri" charset="0"/>
                <a:cs typeface="Calibri" charset="0"/>
              </a:rPr>
              <a:t>This module will help Pega Mentors enable Co-producers</a:t>
            </a:r>
          </a:p>
        </p:txBody>
      </p:sp>
      <p:sp>
        <p:nvSpPr>
          <p:cNvPr id="4" name="Slide Number Placeholder 3"/>
          <p:cNvSpPr>
            <a:spLocks noGrp="1"/>
          </p:cNvSpPr>
          <p:nvPr>
            <p:ph type="sldNum" sz="quarter" idx="5"/>
          </p:nvPr>
        </p:nvSpPr>
        <p:spPr/>
        <p:txBody>
          <a:bodyPr/>
          <a:lstStyle/>
          <a:p>
            <a:fld id="{723E5092-789D-46B2-ACFC-5823A47F3CD3}" type="slidenum">
              <a:rPr lang="en-US" smtClean="0"/>
              <a:pPr/>
              <a:t>7</a:t>
            </a:fld>
            <a:endParaRPr lang="en-US" dirty="0"/>
          </a:p>
        </p:txBody>
      </p:sp>
    </p:spTree>
    <p:extLst>
      <p:ext uri="{BB962C8B-B14F-4D97-AF65-F5344CB8AC3E}">
        <p14:creationId xmlns:p14="http://schemas.microsoft.com/office/powerpoint/2010/main" val="1789018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aspects of Pega solution delivery are best handled by resources from Pega and Pega’s partners. But in reality, all of Pega solution delivery can theoretically be handled by resources within your organization. And bringing those resources to that point is what Co-production is all about.</a:t>
            </a:r>
          </a:p>
          <a:p>
            <a:endParaRPr lang="en-US" dirty="0"/>
          </a:p>
        </p:txBody>
      </p:sp>
      <p:sp>
        <p:nvSpPr>
          <p:cNvPr id="4" name="Slide Number Placeholder 3"/>
          <p:cNvSpPr>
            <a:spLocks noGrp="1"/>
          </p:cNvSpPr>
          <p:nvPr>
            <p:ph type="sldNum" sz="quarter" idx="10"/>
          </p:nvPr>
        </p:nvSpPr>
        <p:spPr/>
        <p:txBody>
          <a:bodyPr/>
          <a:lstStyle/>
          <a:p>
            <a:fld id="{723E5092-789D-46B2-ACFC-5823A47F3CD3}" type="slidenum">
              <a:rPr lang="en-US" smtClean="0"/>
              <a:pPr/>
              <a:t>9</a:t>
            </a:fld>
            <a:endParaRPr lang="en-US" dirty="0"/>
          </a:p>
        </p:txBody>
      </p:sp>
    </p:spTree>
    <p:extLst>
      <p:ext uri="{BB962C8B-B14F-4D97-AF65-F5344CB8AC3E}">
        <p14:creationId xmlns:p14="http://schemas.microsoft.com/office/powerpoint/2010/main" val="3272025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Pega Mentor is the role that is responsible for the actual knowledge transfer</a:t>
            </a:r>
          </a:p>
        </p:txBody>
      </p:sp>
      <p:sp>
        <p:nvSpPr>
          <p:cNvPr id="4" name="Slide Number Placeholder 3"/>
          <p:cNvSpPr>
            <a:spLocks noGrp="1"/>
          </p:cNvSpPr>
          <p:nvPr>
            <p:ph type="sldNum" sz="quarter" idx="10"/>
          </p:nvPr>
        </p:nvSpPr>
        <p:spPr/>
        <p:txBody>
          <a:bodyPr/>
          <a:lstStyle/>
          <a:p>
            <a:fld id="{723E5092-789D-46B2-ACFC-5823A47F3CD3}" type="slidenum">
              <a:rPr lang="en-US" smtClean="0"/>
              <a:pPr/>
              <a:t>10</a:t>
            </a:fld>
            <a:endParaRPr lang="en-US" dirty="0"/>
          </a:p>
        </p:txBody>
      </p:sp>
    </p:spTree>
    <p:extLst>
      <p:ext uri="{BB962C8B-B14F-4D97-AF65-F5344CB8AC3E}">
        <p14:creationId xmlns:p14="http://schemas.microsoft.com/office/powerpoint/2010/main" val="4112510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Mentoring in Co-production typically lasts for 6 months, with an additional 6 months for further skill development. Over that time the Pega Mentor’s involvement decreases as the co-producer’s skill increases.</a:t>
            </a:r>
          </a:p>
          <a:p>
            <a:endParaRPr lang="en-US" dirty="0"/>
          </a:p>
          <a:p>
            <a:r>
              <a:rPr lang="en-US" dirty="0"/>
              <a:t>Productivity is estimated to be the amount of work the co-producer can complete in a given amount of time as compared to the amount of work that an experienced Pega resource holding of an advanced Pega certification (such as Pega Certified Senior System Architect) would complete in the same amount of time.</a:t>
            </a:r>
          </a:p>
          <a:p>
            <a:endParaRPr lang="en-US" dirty="0"/>
          </a:p>
          <a:p>
            <a:r>
              <a:rPr lang="en-US" dirty="0"/>
              <a:t>Note that a Co-production Lead will be responsible for developing and tracking the enablement plan. The Pega Mentor role is responsible for actually mentoring co-producers.</a:t>
            </a:r>
          </a:p>
        </p:txBody>
      </p:sp>
      <p:sp>
        <p:nvSpPr>
          <p:cNvPr id="4" name="Slide Number Placeholder 3"/>
          <p:cNvSpPr>
            <a:spLocks noGrp="1"/>
          </p:cNvSpPr>
          <p:nvPr>
            <p:ph type="sldNum" sz="quarter" idx="10"/>
          </p:nvPr>
        </p:nvSpPr>
        <p:spPr/>
        <p:txBody>
          <a:bodyPr/>
          <a:lstStyle/>
          <a:p>
            <a:fld id="{723E5092-789D-46B2-ACFC-5823A47F3CD3}" type="slidenum">
              <a:rPr lang="en-US" smtClean="0"/>
              <a:pPr/>
              <a:t>11</a:t>
            </a:fld>
            <a:endParaRPr lang="en-US" dirty="0"/>
          </a:p>
        </p:txBody>
      </p:sp>
    </p:spTree>
    <p:extLst>
      <p:ext uri="{BB962C8B-B14F-4D97-AF65-F5344CB8AC3E}">
        <p14:creationId xmlns:p14="http://schemas.microsoft.com/office/powerpoint/2010/main" val="1603283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Freeform 5"/>
          <p:cNvSpPr>
            <a:spLocks noChangeAspect="1"/>
          </p:cNvSpPr>
          <p:nvPr userDrawn="1"/>
        </p:nvSpPr>
        <p:spPr bwMode="hidden">
          <a:xfrm>
            <a:off x="-4" y="1193413"/>
            <a:ext cx="9144004" cy="2231015"/>
          </a:xfrm>
          <a:custGeom>
            <a:avLst/>
            <a:gdLst>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2555062 h 2974687"/>
              <a:gd name="connsiteX16" fmla="*/ 0 w 12192005"/>
              <a:gd name="connsiteY16" fmla="*/ 1377434 h 2974687"/>
              <a:gd name="connsiteX17" fmla="*/ 30279 w 12192005"/>
              <a:gd name="connsiteY17" fmla="*/ 1340737 h 2974687"/>
              <a:gd name="connsiteX18" fmla="*/ 532612 w 12192005"/>
              <a:gd name="connsiteY18" fmla="*/ 1132663 h 2974687"/>
              <a:gd name="connsiteX19" fmla="*/ 809134 w 12192005"/>
              <a:gd name="connsiteY19" fmla="*/ 1188491 h 2974687"/>
              <a:gd name="connsiteX20" fmla="*/ 871197 w 12192005"/>
              <a:gd name="connsiteY20" fmla="*/ 1222176 h 2974687"/>
              <a:gd name="connsiteX21" fmla="*/ 920073 w 12192005"/>
              <a:gd name="connsiteY21" fmla="*/ 1162937 h 2974687"/>
              <a:gd name="connsiteX22" fmla="*/ 1422408 w 12192005"/>
              <a:gd name="connsiteY22" fmla="*/ 954863 h 2974687"/>
              <a:gd name="connsiteX23" fmla="*/ 1451151 w 12192005"/>
              <a:gd name="connsiteY23" fmla="*/ 957761 h 2974687"/>
              <a:gd name="connsiteX24" fmla="*/ 1453000 w 12192005"/>
              <a:gd name="connsiteY24" fmla="*/ 939422 h 2974687"/>
              <a:gd name="connsiteX25" fmla="*/ 2392372 w 12192005"/>
              <a:gd name="connsiteY25" fmla="*/ 173813 h 2974687"/>
              <a:gd name="connsiteX26" fmla="*/ 3351221 w 12192005"/>
              <a:gd name="connsiteY26" fmla="*/ 1132663 h 2974687"/>
              <a:gd name="connsiteX27" fmla="*/ 3348380 w 12192005"/>
              <a:gd name="connsiteY27" fmla="*/ 1160840 h 2974687"/>
              <a:gd name="connsiteX28" fmla="*/ 3449988 w 12192005"/>
              <a:gd name="connsiteY28" fmla="*/ 1192380 h 2974687"/>
              <a:gd name="connsiteX29" fmla="*/ 3708764 w 12192005"/>
              <a:gd name="connsiteY29" fmla="*/ 1405477 h 2974687"/>
              <a:gd name="connsiteX30" fmla="*/ 3735036 w 12192005"/>
              <a:gd name="connsiteY30" fmla="*/ 1460129 h 2974687"/>
              <a:gd name="connsiteX31" fmla="*/ 3775589 w 12192005"/>
              <a:gd name="connsiteY31" fmla="*/ 1426671 h 2974687"/>
              <a:gd name="connsiteX32" fmla="*/ 4042973 w 12192005"/>
              <a:gd name="connsiteY32" fmla="*/ 1344996 h 2974687"/>
              <a:gd name="connsiteX33" fmla="*/ 4139355 w 12192005"/>
              <a:gd name="connsiteY33" fmla="*/ 1354712 h 2974687"/>
              <a:gd name="connsiteX34" fmla="*/ 4224117 w 12192005"/>
              <a:gd name="connsiteY34" fmla="*/ 1381024 h 2974687"/>
              <a:gd name="connsiteX35" fmla="*/ 4241201 w 12192005"/>
              <a:gd name="connsiteY35" fmla="*/ 1325996 h 2974687"/>
              <a:gd name="connsiteX36" fmla="*/ 4783148 w 12192005"/>
              <a:gd name="connsiteY36" fmla="*/ 966769 h 2974687"/>
              <a:gd name="connsiteX37" fmla="*/ 4825455 w 12192005"/>
              <a:gd name="connsiteY37" fmla="*/ 971034 h 2974687"/>
              <a:gd name="connsiteX38" fmla="*/ 4864350 w 12192005"/>
              <a:gd name="connsiteY38" fmla="*/ 899371 h 2974687"/>
              <a:gd name="connsiteX39" fmla="*/ 5659444 w 12192005"/>
              <a:gd name="connsiteY39" fmla="*/ 476623 h 2974687"/>
              <a:gd name="connsiteX40" fmla="*/ 6337453 w 12192005"/>
              <a:gd name="connsiteY40" fmla="*/ 757464 h 2974687"/>
              <a:gd name="connsiteX41" fmla="*/ 6425970 w 12192005"/>
              <a:gd name="connsiteY41" fmla="*/ 864748 h 2974687"/>
              <a:gd name="connsiteX42" fmla="*/ 6451259 w 12192005"/>
              <a:gd name="connsiteY42" fmla="*/ 818157 h 2974687"/>
              <a:gd name="connsiteX43" fmla="*/ 7366802 w 12192005"/>
              <a:gd name="connsiteY43" fmla="*/ 331367 h 2974687"/>
              <a:gd name="connsiteX44" fmla="*/ 7479690 w 12192005"/>
              <a:gd name="connsiteY44" fmla="*/ 337067 h 2974687"/>
              <a:gd name="connsiteX45" fmla="*/ 7587922 w 12192005"/>
              <a:gd name="connsiteY45" fmla="*/ 353585 h 2974687"/>
              <a:gd name="connsiteX46" fmla="*/ 7654776 w 12192005"/>
              <a:gd name="connsiteY46" fmla="*/ 298426 h 2974687"/>
              <a:gd name="connsiteX47" fmla="*/ 8062731 w 12192005"/>
              <a:gd name="connsiteY47" fmla="*/ 173813 h 2974687"/>
              <a:gd name="connsiteX48" fmla="*/ 8777558 w 12192005"/>
              <a:gd name="connsiteY48" fmla="*/ 756414 h 2974687"/>
              <a:gd name="connsiteX49" fmla="*/ 8779462 w 12192005"/>
              <a:gd name="connsiteY49" fmla="*/ 775297 h 2974687"/>
              <a:gd name="connsiteX50" fmla="*/ 8800464 w 12192005"/>
              <a:gd name="connsiteY50" fmla="*/ 768778 h 2974687"/>
              <a:gd name="connsiteX51" fmla="*/ 8919000 w 12192005"/>
              <a:gd name="connsiteY51" fmla="*/ 756828 h 2974687"/>
              <a:gd name="connsiteX52" fmla="*/ 9406718 w 12192005"/>
              <a:gd name="connsiteY52" fmla="*/ 1016146 h 2974687"/>
              <a:gd name="connsiteX53" fmla="*/ 9430890 w 12192005"/>
              <a:gd name="connsiteY53" fmla="*/ 1060679 h 2974687"/>
              <a:gd name="connsiteX54" fmla="*/ 9438634 w 12192005"/>
              <a:gd name="connsiteY54" fmla="*/ 1035731 h 2974687"/>
              <a:gd name="connsiteX55" fmla="*/ 10170720 w 12192005"/>
              <a:gd name="connsiteY55" fmla="*/ 550471 h 2974687"/>
              <a:gd name="connsiteX56" fmla="*/ 10330844 w 12192005"/>
              <a:gd name="connsiteY56" fmla="*/ 566613 h 2974687"/>
              <a:gd name="connsiteX57" fmla="*/ 10350690 w 12192005"/>
              <a:gd name="connsiteY57" fmla="*/ 571716 h 2974687"/>
              <a:gd name="connsiteX58" fmla="*/ 10345328 w 12192005"/>
              <a:gd name="connsiteY58" fmla="*/ 518528 h 2974687"/>
              <a:gd name="connsiteX59" fmla="*/ 10863857 w 12192005"/>
              <a:gd name="connsiteY59"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1377434 h 2974687"/>
              <a:gd name="connsiteX16" fmla="*/ 30279 w 12192005"/>
              <a:gd name="connsiteY16" fmla="*/ 1340737 h 2974687"/>
              <a:gd name="connsiteX17" fmla="*/ 532612 w 12192005"/>
              <a:gd name="connsiteY17" fmla="*/ 1132663 h 2974687"/>
              <a:gd name="connsiteX18" fmla="*/ 809134 w 12192005"/>
              <a:gd name="connsiteY18" fmla="*/ 1188491 h 2974687"/>
              <a:gd name="connsiteX19" fmla="*/ 871197 w 12192005"/>
              <a:gd name="connsiteY19" fmla="*/ 1222176 h 2974687"/>
              <a:gd name="connsiteX20" fmla="*/ 920073 w 12192005"/>
              <a:gd name="connsiteY20" fmla="*/ 1162937 h 2974687"/>
              <a:gd name="connsiteX21" fmla="*/ 1422408 w 12192005"/>
              <a:gd name="connsiteY21" fmla="*/ 954863 h 2974687"/>
              <a:gd name="connsiteX22" fmla="*/ 1451151 w 12192005"/>
              <a:gd name="connsiteY22" fmla="*/ 957761 h 2974687"/>
              <a:gd name="connsiteX23" fmla="*/ 1453000 w 12192005"/>
              <a:gd name="connsiteY23" fmla="*/ 939422 h 2974687"/>
              <a:gd name="connsiteX24" fmla="*/ 2392372 w 12192005"/>
              <a:gd name="connsiteY24" fmla="*/ 173813 h 2974687"/>
              <a:gd name="connsiteX25" fmla="*/ 3351221 w 12192005"/>
              <a:gd name="connsiteY25" fmla="*/ 1132663 h 2974687"/>
              <a:gd name="connsiteX26" fmla="*/ 3348380 w 12192005"/>
              <a:gd name="connsiteY26" fmla="*/ 1160840 h 2974687"/>
              <a:gd name="connsiteX27" fmla="*/ 3449988 w 12192005"/>
              <a:gd name="connsiteY27" fmla="*/ 1192380 h 2974687"/>
              <a:gd name="connsiteX28" fmla="*/ 3708764 w 12192005"/>
              <a:gd name="connsiteY28" fmla="*/ 1405477 h 2974687"/>
              <a:gd name="connsiteX29" fmla="*/ 3735036 w 12192005"/>
              <a:gd name="connsiteY29" fmla="*/ 1460129 h 2974687"/>
              <a:gd name="connsiteX30" fmla="*/ 3775589 w 12192005"/>
              <a:gd name="connsiteY30" fmla="*/ 1426671 h 2974687"/>
              <a:gd name="connsiteX31" fmla="*/ 4042973 w 12192005"/>
              <a:gd name="connsiteY31" fmla="*/ 1344996 h 2974687"/>
              <a:gd name="connsiteX32" fmla="*/ 4139355 w 12192005"/>
              <a:gd name="connsiteY32" fmla="*/ 1354712 h 2974687"/>
              <a:gd name="connsiteX33" fmla="*/ 4224117 w 12192005"/>
              <a:gd name="connsiteY33" fmla="*/ 1381024 h 2974687"/>
              <a:gd name="connsiteX34" fmla="*/ 4241201 w 12192005"/>
              <a:gd name="connsiteY34" fmla="*/ 1325996 h 2974687"/>
              <a:gd name="connsiteX35" fmla="*/ 4783148 w 12192005"/>
              <a:gd name="connsiteY35" fmla="*/ 966769 h 2974687"/>
              <a:gd name="connsiteX36" fmla="*/ 4825455 w 12192005"/>
              <a:gd name="connsiteY36" fmla="*/ 971034 h 2974687"/>
              <a:gd name="connsiteX37" fmla="*/ 4864350 w 12192005"/>
              <a:gd name="connsiteY37" fmla="*/ 899371 h 2974687"/>
              <a:gd name="connsiteX38" fmla="*/ 5659444 w 12192005"/>
              <a:gd name="connsiteY38" fmla="*/ 476623 h 2974687"/>
              <a:gd name="connsiteX39" fmla="*/ 6337453 w 12192005"/>
              <a:gd name="connsiteY39" fmla="*/ 757464 h 2974687"/>
              <a:gd name="connsiteX40" fmla="*/ 6425970 w 12192005"/>
              <a:gd name="connsiteY40" fmla="*/ 864748 h 2974687"/>
              <a:gd name="connsiteX41" fmla="*/ 6451259 w 12192005"/>
              <a:gd name="connsiteY41" fmla="*/ 818157 h 2974687"/>
              <a:gd name="connsiteX42" fmla="*/ 7366802 w 12192005"/>
              <a:gd name="connsiteY42" fmla="*/ 331367 h 2974687"/>
              <a:gd name="connsiteX43" fmla="*/ 7479690 w 12192005"/>
              <a:gd name="connsiteY43" fmla="*/ 337067 h 2974687"/>
              <a:gd name="connsiteX44" fmla="*/ 7587922 w 12192005"/>
              <a:gd name="connsiteY44" fmla="*/ 353585 h 2974687"/>
              <a:gd name="connsiteX45" fmla="*/ 7654776 w 12192005"/>
              <a:gd name="connsiteY45" fmla="*/ 298426 h 2974687"/>
              <a:gd name="connsiteX46" fmla="*/ 8062731 w 12192005"/>
              <a:gd name="connsiteY46" fmla="*/ 173813 h 2974687"/>
              <a:gd name="connsiteX47" fmla="*/ 8777558 w 12192005"/>
              <a:gd name="connsiteY47" fmla="*/ 756414 h 2974687"/>
              <a:gd name="connsiteX48" fmla="*/ 8779462 w 12192005"/>
              <a:gd name="connsiteY48" fmla="*/ 775297 h 2974687"/>
              <a:gd name="connsiteX49" fmla="*/ 8800464 w 12192005"/>
              <a:gd name="connsiteY49" fmla="*/ 768778 h 2974687"/>
              <a:gd name="connsiteX50" fmla="*/ 8919000 w 12192005"/>
              <a:gd name="connsiteY50" fmla="*/ 756828 h 2974687"/>
              <a:gd name="connsiteX51" fmla="*/ 9406718 w 12192005"/>
              <a:gd name="connsiteY51" fmla="*/ 1016146 h 2974687"/>
              <a:gd name="connsiteX52" fmla="*/ 9430890 w 12192005"/>
              <a:gd name="connsiteY52" fmla="*/ 1060679 h 2974687"/>
              <a:gd name="connsiteX53" fmla="*/ 9438634 w 12192005"/>
              <a:gd name="connsiteY53" fmla="*/ 1035731 h 2974687"/>
              <a:gd name="connsiteX54" fmla="*/ 10170720 w 12192005"/>
              <a:gd name="connsiteY54" fmla="*/ 550471 h 2974687"/>
              <a:gd name="connsiteX55" fmla="*/ 10330844 w 12192005"/>
              <a:gd name="connsiteY55" fmla="*/ 566613 h 2974687"/>
              <a:gd name="connsiteX56" fmla="*/ 10350690 w 12192005"/>
              <a:gd name="connsiteY56" fmla="*/ 571716 h 2974687"/>
              <a:gd name="connsiteX57" fmla="*/ 10345328 w 12192005"/>
              <a:gd name="connsiteY57" fmla="*/ 518528 h 2974687"/>
              <a:gd name="connsiteX58" fmla="*/ 10863857 w 12192005"/>
              <a:gd name="connsiteY58"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0 w 12192005"/>
              <a:gd name="connsiteY14" fmla="*/ 1377434 h 2974687"/>
              <a:gd name="connsiteX15" fmla="*/ 30279 w 12192005"/>
              <a:gd name="connsiteY15" fmla="*/ 1340737 h 2974687"/>
              <a:gd name="connsiteX16" fmla="*/ 532612 w 12192005"/>
              <a:gd name="connsiteY16" fmla="*/ 1132663 h 2974687"/>
              <a:gd name="connsiteX17" fmla="*/ 809134 w 12192005"/>
              <a:gd name="connsiteY17" fmla="*/ 1188491 h 2974687"/>
              <a:gd name="connsiteX18" fmla="*/ 871197 w 12192005"/>
              <a:gd name="connsiteY18" fmla="*/ 1222176 h 2974687"/>
              <a:gd name="connsiteX19" fmla="*/ 920073 w 12192005"/>
              <a:gd name="connsiteY19" fmla="*/ 1162937 h 2974687"/>
              <a:gd name="connsiteX20" fmla="*/ 1422408 w 12192005"/>
              <a:gd name="connsiteY20" fmla="*/ 954863 h 2974687"/>
              <a:gd name="connsiteX21" fmla="*/ 1451151 w 12192005"/>
              <a:gd name="connsiteY21" fmla="*/ 957761 h 2974687"/>
              <a:gd name="connsiteX22" fmla="*/ 1453000 w 12192005"/>
              <a:gd name="connsiteY22" fmla="*/ 939422 h 2974687"/>
              <a:gd name="connsiteX23" fmla="*/ 2392372 w 12192005"/>
              <a:gd name="connsiteY23" fmla="*/ 173813 h 2974687"/>
              <a:gd name="connsiteX24" fmla="*/ 3351221 w 12192005"/>
              <a:gd name="connsiteY24" fmla="*/ 1132663 h 2974687"/>
              <a:gd name="connsiteX25" fmla="*/ 3348380 w 12192005"/>
              <a:gd name="connsiteY25" fmla="*/ 1160840 h 2974687"/>
              <a:gd name="connsiteX26" fmla="*/ 3449988 w 12192005"/>
              <a:gd name="connsiteY26" fmla="*/ 1192380 h 2974687"/>
              <a:gd name="connsiteX27" fmla="*/ 3708764 w 12192005"/>
              <a:gd name="connsiteY27" fmla="*/ 1405477 h 2974687"/>
              <a:gd name="connsiteX28" fmla="*/ 3735036 w 12192005"/>
              <a:gd name="connsiteY28" fmla="*/ 1460129 h 2974687"/>
              <a:gd name="connsiteX29" fmla="*/ 3775589 w 12192005"/>
              <a:gd name="connsiteY29" fmla="*/ 1426671 h 2974687"/>
              <a:gd name="connsiteX30" fmla="*/ 4042973 w 12192005"/>
              <a:gd name="connsiteY30" fmla="*/ 1344996 h 2974687"/>
              <a:gd name="connsiteX31" fmla="*/ 4139355 w 12192005"/>
              <a:gd name="connsiteY31" fmla="*/ 1354712 h 2974687"/>
              <a:gd name="connsiteX32" fmla="*/ 4224117 w 12192005"/>
              <a:gd name="connsiteY32" fmla="*/ 1381024 h 2974687"/>
              <a:gd name="connsiteX33" fmla="*/ 4241201 w 12192005"/>
              <a:gd name="connsiteY33" fmla="*/ 1325996 h 2974687"/>
              <a:gd name="connsiteX34" fmla="*/ 4783148 w 12192005"/>
              <a:gd name="connsiteY34" fmla="*/ 966769 h 2974687"/>
              <a:gd name="connsiteX35" fmla="*/ 4825455 w 12192005"/>
              <a:gd name="connsiteY35" fmla="*/ 971034 h 2974687"/>
              <a:gd name="connsiteX36" fmla="*/ 4864350 w 12192005"/>
              <a:gd name="connsiteY36" fmla="*/ 899371 h 2974687"/>
              <a:gd name="connsiteX37" fmla="*/ 5659444 w 12192005"/>
              <a:gd name="connsiteY37" fmla="*/ 476623 h 2974687"/>
              <a:gd name="connsiteX38" fmla="*/ 6337453 w 12192005"/>
              <a:gd name="connsiteY38" fmla="*/ 757464 h 2974687"/>
              <a:gd name="connsiteX39" fmla="*/ 6425970 w 12192005"/>
              <a:gd name="connsiteY39" fmla="*/ 864748 h 2974687"/>
              <a:gd name="connsiteX40" fmla="*/ 6451259 w 12192005"/>
              <a:gd name="connsiteY40" fmla="*/ 818157 h 2974687"/>
              <a:gd name="connsiteX41" fmla="*/ 7366802 w 12192005"/>
              <a:gd name="connsiteY41" fmla="*/ 331367 h 2974687"/>
              <a:gd name="connsiteX42" fmla="*/ 7479690 w 12192005"/>
              <a:gd name="connsiteY42" fmla="*/ 337067 h 2974687"/>
              <a:gd name="connsiteX43" fmla="*/ 7587922 w 12192005"/>
              <a:gd name="connsiteY43" fmla="*/ 353585 h 2974687"/>
              <a:gd name="connsiteX44" fmla="*/ 7654776 w 12192005"/>
              <a:gd name="connsiteY44" fmla="*/ 298426 h 2974687"/>
              <a:gd name="connsiteX45" fmla="*/ 8062731 w 12192005"/>
              <a:gd name="connsiteY45" fmla="*/ 173813 h 2974687"/>
              <a:gd name="connsiteX46" fmla="*/ 8777558 w 12192005"/>
              <a:gd name="connsiteY46" fmla="*/ 756414 h 2974687"/>
              <a:gd name="connsiteX47" fmla="*/ 8779462 w 12192005"/>
              <a:gd name="connsiteY47" fmla="*/ 775297 h 2974687"/>
              <a:gd name="connsiteX48" fmla="*/ 8800464 w 12192005"/>
              <a:gd name="connsiteY48" fmla="*/ 768778 h 2974687"/>
              <a:gd name="connsiteX49" fmla="*/ 8919000 w 12192005"/>
              <a:gd name="connsiteY49" fmla="*/ 756828 h 2974687"/>
              <a:gd name="connsiteX50" fmla="*/ 9406718 w 12192005"/>
              <a:gd name="connsiteY50" fmla="*/ 1016146 h 2974687"/>
              <a:gd name="connsiteX51" fmla="*/ 9430890 w 12192005"/>
              <a:gd name="connsiteY51" fmla="*/ 1060679 h 2974687"/>
              <a:gd name="connsiteX52" fmla="*/ 9438634 w 12192005"/>
              <a:gd name="connsiteY52" fmla="*/ 1035731 h 2974687"/>
              <a:gd name="connsiteX53" fmla="*/ 10170720 w 12192005"/>
              <a:gd name="connsiteY53" fmla="*/ 550471 h 2974687"/>
              <a:gd name="connsiteX54" fmla="*/ 10330844 w 12192005"/>
              <a:gd name="connsiteY54" fmla="*/ 566613 h 2974687"/>
              <a:gd name="connsiteX55" fmla="*/ 10350690 w 12192005"/>
              <a:gd name="connsiteY55" fmla="*/ 571716 h 2974687"/>
              <a:gd name="connsiteX56" fmla="*/ 10345328 w 12192005"/>
              <a:gd name="connsiteY56" fmla="*/ 518528 h 2974687"/>
              <a:gd name="connsiteX57" fmla="*/ 10863857 w 12192005"/>
              <a:gd name="connsiteY57"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576776 h 2974687"/>
              <a:gd name="connsiteX11" fmla="*/ 12192005 w 12192005"/>
              <a:gd name="connsiteY11" fmla="*/ 2974687 h 2974687"/>
              <a:gd name="connsiteX12" fmla="*/ 5 w 12192005"/>
              <a:gd name="connsiteY12" fmla="*/ 2974687 h 2974687"/>
              <a:gd name="connsiteX13" fmla="*/ 0 w 12192005"/>
              <a:gd name="connsiteY13" fmla="*/ 1377434 h 2974687"/>
              <a:gd name="connsiteX14" fmla="*/ 30279 w 12192005"/>
              <a:gd name="connsiteY14" fmla="*/ 1340737 h 2974687"/>
              <a:gd name="connsiteX15" fmla="*/ 532612 w 12192005"/>
              <a:gd name="connsiteY15" fmla="*/ 1132663 h 2974687"/>
              <a:gd name="connsiteX16" fmla="*/ 809134 w 12192005"/>
              <a:gd name="connsiteY16" fmla="*/ 1188491 h 2974687"/>
              <a:gd name="connsiteX17" fmla="*/ 871197 w 12192005"/>
              <a:gd name="connsiteY17" fmla="*/ 1222176 h 2974687"/>
              <a:gd name="connsiteX18" fmla="*/ 920073 w 12192005"/>
              <a:gd name="connsiteY18" fmla="*/ 1162937 h 2974687"/>
              <a:gd name="connsiteX19" fmla="*/ 1422408 w 12192005"/>
              <a:gd name="connsiteY19" fmla="*/ 954863 h 2974687"/>
              <a:gd name="connsiteX20" fmla="*/ 1451151 w 12192005"/>
              <a:gd name="connsiteY20" fmla="*/ 957761 h 2974687"/>
              <a:gd name="connsiteX21" fmla="*/ 1453000 w 12192005"/>
              <a:gd name="connsiteY21" fmla="*/ 939422 h 2974687"/>
              <a:gd name="connsiteX22" fmla="*/ 2392372 w 12192005"/>
              <a:gd name="connsiteY22" fmla="*/ 173813 h 2974687"/>
              <a:gd name="connsiteX23" fmla="*/ 3351221 w 12192005"/>
              <a:gd name="connsiteY23" fmla="*/ 1132663 h 2974687"/>
              <a:gd name="connsiteX24" fmla="*/ 3348380 w 12192005"/>
              <a:gd name="connsiteY24" fmla="*/ 1160840 h 2974687"/>
              <a:gd name="connsiteX25" fmla="*/ 3449988 w 12192005"/>
              <a:gd name="connsiteY25" fmla="*/ 1192380 h 2974687"/>
              <a:gd name="connsiteX26" fmla="*/ 3708764 w 12192005"/>
              <a:gd name="connsiteY26" fmla="*/ 1405477 h 2974687"/>
              <a:gd name="connsiteX27" fmla="*/ 3735036 w 12192005"/>
              <a:gd name="connsiteY27" fmla="*/ 1460129 h 2974687"/>
              <a:gd name="connsiteX28" fmla="*/ 3775589 w 12192005"/>
              <a:gd name="connsiteY28" fmla="*/ 1426671 h 2974687"/>
              <a:gd name="connsiteX29" fmla="*/ 4042973 w 12192005"/>
              <a:gd name="connsiteY29" fmla="*/ 1344996 h 2974687"/>
              <a:gd name="connsiteX30" fmla="*/ 4139355 w 12192005"/>
              <a:gd name="connsiteY30" fmla="*/ 1354712 h 2974687"/>
              <a:gd name="connsiteX31" fmla="*/ 4224117 w 12192005"/>
              <a:gd name="connsiteY31" fmla="*/ 1381024 h 2974687"/>
              <a:gd name="connsiteX32" fmla="*/ 4241201 w 12192005"/>
              <a:gd name="connsiteY32" fmla="*/ 1325996 h 2974687"/>
              <a:gd name="connsiteX33" fmla="*/ 4783148 w 12192005"/>
              <a:gd name="connsiteY33" fmla="*/ 966769 h 2974687"/>
              <a:gd name="connsiteX34" fmla="*/ 4825455 w 12192005"/>
              <a:gd name="connsiteY34" fmla="*/ 971034 h 2974687"/>
              <a:gd name="connsiteX35" fmla="*/ 4864350 w 12192005"/>
              <a:gd name="connsiteY35" fmla="*/ 899371 h 2974687"/>
              <a:gd name="connsiteX36" fmla="*/ 5659444 w 12192005"/>
              <a:gd name="connsiteY36" fmla="*/ 476623 h 2974687"/>
              <a:gd name="connsiteX37" fmla="*/ 6337453 w 12192005"/>
              <a:gd name="connsiteY37" fmla="*/ 757464 h 2974687"/>
              <a:gd name="connsiteX38" fmla="*/ 6425970 w 12192005"/>
              <a:gd name="connsiteY38" fmla="*/ 864748 h 2974687"/>
              <a:gd name="connsiteX39" fmla="*/ 6451259 w 12192005"/>
              <a:gd name="connsiteY39" fmla="*/ 818157 h 2974687"/>
              <a:gd name="connsiteX40" fmla="*/ 7366802 w 12192005"/>
              <a:gd name="connsiteY40" fmla="*/ 331367 h 2974687"/>
              <a:gd name="connsiteX41" fmla="*/ 7479690 w 12192005"/>
              <a:gd name="connsiteY41" fmla="*/ 337067 h 2974687"/>
              <a:gd name="connsiteX42" fmla="*/ 7587922 w 12192005"/>
              <a:gd name="connsiteY42" fmla="*/ 353585 h 2974687"/>
              <a:gd name="connsiteX43" fmla="*/ 7654776 w 12192005"/>
              <a:gd name="connsiteY43" fmla="*/ 298426 h 2974687"/>
              <a:gd name="connsiteX44" fmla="*/ 8062731 w 12192005"/>
              <a:gd name="connsiteY44" fmla="*/ 173813 h 2974687"/>
              <a:gd name="connsiteX45" fmla="*/ 8777558 w 12192005"/>
              <a:gd name="connsiteY45" fmla="*/ 756414 h 2974687"/>
              <a:gd name="connsiteX46" fmla="*/ 8779462 w 12192005"/>
              <a:gd name="connsiteY46" fmla="*/ 775297 h 2974687"/>
              <a:gd name="connsiteX47" fmla="*/ 8800464 w 12192005"/>
              <a:gd name="connsiteY47" fmla="*/ 768778 h 2974687"/>
              <a:gd name="connsiteX48" fmla="*/ 8919000 w 12192005"/>
              <a:gd name="connsiteY48" fmla="*/ 756828 h 2974687"/>
              <a:gd name="connsiteX49" fmla="*/ 9406718 w 12192005"/>
              <a:gd name="connsiteY49" fmla="*/ 1016146 h 2974687"/>
              <a:gd name="connsiteX50" fmla="*/ 9430890 w 12192005"/>
              <a:gd name="connsiteY50" fmla="*/ 1060679 h 2974687"/>
              <a:gd name="connsiteX51" fmla="*/ 9438634 w 12192005"/>
              <a:gd name="connsiteY51" fmla="*/ 1035731 h 2974687"/>
              <a:gd name="connsiteX52" fmla="*/ 10170720 w 12192005"/>
              <a:gd name="connsiteY52" fmla="*/ 550471 h 2974687"/>
              <a:gd name="connsiteX53" fmla="*/ 10330844 w 12192005"/>
              <a:gd name="connsiteY53" fmla="*/ 566613 h 2974687"/>
              <a:gd name="connsiteX54" fmla="*/ 10350690 w 12192005"/>
              <a:gd name="connsiteY54" fmla="*/ 571716 h 2974687"/>
              <a:gd name="connsiteX55" fmla="*/ 10345328 w 12192005"/>
              <a:gd name="connsiteY55" fmla="*/ 518528 h 2974687"/>
              <a:gd name="connsiteX56" fmla="*/ 10863857 w 12192005"/>
              <a:gd name="connsiteY56"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974687 h 2974687"/>
              <a:gd name="connsiteX11" fmla="*/ 5 w 12192005"/>
              <a:gd name="connsiteY11" fmla="*/ 2974687 h 2974687"/>
              <a:gd name="connsiteX12" fmla="*/ 0 w 12192005"/>
              <a:gd name="connsiteY12" fmla="*/ 1377434 h 2974687"/>
              <a:gd name="connsiteX13" fmla="*/ 30279 w 12192005"/>
              <a:gd name="connsiteY13" fmla="*/ 1340737 h 2974687"/>
              <a:gd name="connsiteX14" fmla="*/ 532612 w 12192005"/>
              <a:gd name="connsiteY14" fmla="*/ 1132663 h 2974687"/>
              <a:gd name="connsiteX15" fmla="*/ 809134 w 12192005"/>
              <a:gd name="connsiteY15" fmla="*/ 1188491 h 2974687"/>
              <a:gd name="connsiteX16" fmla="*/ 871197 w 12192005"/>
              <a:gd name="connsiteY16" fmla="*/ 1222176 h 2974687"/>
              <a:gd name="connsiteX17" fmla="*/ 920073 w 12192005"/>
              <a:gd name="connsiteY17" fmla="*/ 1162937 h 2974687"/>
              <a:gd name="connsiteX18" fmla="*/ 1422408 w 12192005"/>
              <a:gd name="connsiteY18" fmla="*/ 954863 h 2974687"/>
              <a:gd name="connsiteX19" fmla="*/ 1451151 w 12192005"/>
              <a:gd name="connsiteY19" fmla="*/ 957761 h 2974687"/>
              <a:gd name="connsiteX20" fmla="*/ 1453000 w 12192005"/>
              <a:gd name="connsiteY20" fmla="*/ 939422 h 2974687"/>
              <a:gd name="connsiteX21" fmla="*/ 2392372 w 12192005"/>
              <a:gd name="connsiteY21" fmla="*/ 173813 h 2974687"/>
              <a:gd name="connsiteX22" fmla="*/ 3351221 w 12192005"/>
              <a:gd name="connsiteY22" fmla="*/ 1132663 h 2974687"/>
              <a:gd name="connsiteX23" fmla="*/ 3348380 w 12192005"/>
              <a:gd name="connsiteY23" fmla="*/ 1160840 h 2974687"/>
              <a:gd name="connsiteX24" fmla="*/ 3449988 w 12192005"/>
              <a:gd name="connsiteY24" fmla="*/ 1192380 h 2974687"/>
              <a:gd name="connsiteX25" fmla="*/ 3708764 w 12192005"/>
              <a:gd name="connsiteY25" fmla="*/ 1405477 h 2974687"/>
              <a:gd name="connsiteX26" fmla="*/ 3735036 w 12192005"/>
              <a:gd name="connsiteY26" fmla="*/ 1460129 h 2974687"/>
              <a:gd name="connsiteX27" fmla="*/ 3775589 w 12192005"/>
              <a:gd name="connsiteY27" fmla="*/ 1426671 h 2974687"/>
              <a:gd name="connsiteX28" fmla="*/ 4042973 w 12192005"/>
              <a:gd name="connsiteY28" fmla="*/ 1344996 h 2974687"/>
              <a:gd name="connsiteX29" fmla="*/ 4139355 w 12192005"/>
              <a:gd name="connsiteY29" fmla="*/ 1354712 h 2974687"/>
              <a:gd name="connsiteX30" fmla="*/ 4224117 w 12192005"/>
              <a:gd name="connsiteY30" fmla="*/ 1381024 h 2974687"/>
              <a:gd name="connsiteX31" fmla="*/ 4241201 w 12192005"/>
              <a:gd name="connsiteY31" fmla="*/ 1325996 h 2974687"/>
              <a:gd name="connsiteX32" fmla="*/ 4783148 w 12192005"/>
              <a:gd name="connsiteY32" fmla="*/ 966769 h 2974687"/>
              <a:gd name="connsiteX33" fmla="*/ 4825455 w 12192005"/>
              <a:gd name="connsiteY33" fmla="*/ 971034 h 2974687"/>
              <a:gd name="connsiteX34" fmla="*/ 4864350 w 12192005"/>
              <a:gd name="connsiteY34" fmla="*/ 899371 h 2974687"/>
              <a:gd name="connsiteX35" fmla="*/ 5659444 w 12192005"/>
              <a:gd name="connsiteY35" fmla="*/ 476623 h 2974687"/>
              <a:gd name="connsiteX36" fmla="*/ 6337453 w 12192005"/>
              <a:gd name="connsiteY36" fmla="*/ 757464 h 2974687"/>
              <a:gd name="connsiteX37" fmla="*/ 6425970 w 12192005"/>
              <a:gd name="connsiteY37" fmla="*/ 864748 h 2974687"/>
              <a:gd name="connsiteX38" fmla="*/ 6451259 w 12192005"/>
              <a:gd name="connsiteY38" fmla="*/ 818157 h 2974687"/>
              <a:gd name="connsiteX39" fmla="*/ 7366802 w 12192005"/>
              <a:gd name="connsiteY39" fmla="*/ 331367 h 2974687"/>
              <a:gd name="connsiteX40" fmla="*/ 7479690 w 12192005"/>
              <a:gd name="connsiteY40" fmla="*/ 337067 h 2974687"/>
              <a:gd name="connsiteX41" fmla="*/ 7587922 w 12192005"/>
              <a:gd name="connsiteY41" fmla="*/ 353585 h 2974687"/>
              <a:gd name="connsiteX42" fmla="*/ 7654776 w 12192005"/>
              <a:gd name="connsiteY42" fmla="*/ 298426 h 2974687"/>
              <a:gd name="connsiteX43" fmla="*/ 8062731 w 12192005"/>
              <a:gd name="connsiteY43" fmla="*/ 173813 h 2974687"/>
              <a:gd name="connsiteX44" fmla="*/ 8777558 w 12192005"/>
              <a:gd name="connsiteY44" fmla="*/ 756414 h 2974687"/>
              <a:gd name="connsiteX45" fmla="*/ 8779462 w 12192005"/>
              <a:gd name="connsiteY45" fmla="*/ 775297 h 2974687"/>
              <a:gd name="connsiteX46" fmla="*/ 8800464 w 12192005"/>
              <a:gd name="connsiteY46" fmla="*/ 768778 h 2974687"/>
              <a:gd name="connsiteX47" fmla="*/ 8919000 w 12192005"/>
              <a:gd name="connsiteY47" fmla="*/ 756828 h 2974687"/>
              <a:gd name="connsiteX48" fmla="*/ 9406718 w 12192005"/>
              <a:gd name="connsiteY48" fmla="*/ 1016146 h 2974687"/>
              <a:gd name="connsiteX49" fmla="*/ 9430890 w 12192005"/>
              <a:gd name="connsiteY49" fmla="*/ 1060679 h 2974687"/>
              <a:gd name="connsiteX50" fmla="*/ 9438634 w 12192005"/>
              <a:gd name="connsiteY50" fmla="*/ 1035731 h 2974687"/>
              <a:gd name="connsiteX51" fmla="*/ 10170720 w 12192005"/>
              <a:gd name="connsiteY51" fmla="*/ 550471 h 2974687"/>
              <a:gd name="connsiteX52" fmla="*/ 10330844 w 12192005"/>
              <a:gd name="connsiteY52" fmla="*/ 566613 h 2974687"/>
              <a:gd name="connsiteX53" fmla="*/ 10350690 w 12192005"/>
              <a:gd name="connsiteY53" fmla="*/ 571716 h 2974687"/>
              <a:gd name="connsiteX54" fmla="*/ 10345328 w 12192005"/>
              <a:gd name="connsiteY54" fmla="*/ 518528 h 2974687"/>
              <a:gd name="connsiteX55" fmla="*/ 10863857 w 12192005"/>
              <a:gd name="connsiteY55" fmla="*/ 0 h 29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5" h="2974687">
                <a:moveTo>
                  <a:pt x="10863857" y="0"/>
                </a:moveTo>
                <a:cubicBezTo>
                  <a:pt x="11078638" y="0"/>
                  <a:pt x="11262920" y="130586"/>
                  <a:pt x="11341637" y="316693"/>
                </a:cubicBezTo>
                <a:lnTo>
                  <a:pt x="11342240" y="318638"/>
                </a:lnTo>
                <a:lnTo>
                  <a:pt x="11353705" y="315079"/>
                </a:lnTo>
                <a:cubicBezTo>
                  <a:pt x="11379704" y="309759"/>
                  <a:pt x="11406623" y="306965"/>
                  <a:pt x="11434194" y="306965"/>
                </a:cubicBezTo>
                <a:cubicBezTo>
                  <a:pt x="11544479" y="306965"/>
                  <a:pt x="11644323" y="351667"/>
                  <a:pt x="11716597" y="423940"/>
                </a:cubicBezTo>
                <a:lnTo>
                  <a:pt x="11762250" y="479273"/>
                </a:lnTo>
                <a:lnTo>
                  <a:pt x="11797268" y="476623"/>
                </a:lnTo>
                <a:cubicBezTo>
                  <a:pt x="11934905" y="476623"/>
                  <a:pt x="12062769" y="518465"/>
                  <a:pt x="12168836" y="590121"/>
                </a:cubicBezTo>
                <a:lnTo>
                  <a:pt x="12192005" y="608326"/>
                </a:lnTo>
                <a:lnTo>
                  <a:pt x="12192005" y="2974687"/>
                </a:lnTo>
                <a:lnTo>
                  <a:pt x="5" y="2974687"/>
                </a:lnTo>
                <a:cubicBezTo>
                  <a:pt x="3" y="2442269"/>
                  <a:pt x="2" y="1909852"/>
                  <a:pt x="0" y="1377434"/>
                </a:cubicBezTo>
                <a:lnTo>
                  <a:pt x="30279" y="1340737"/>
                </a:lnTo>
                <a:cubicBezTo>
                  <a:pt x="158837" y="1212178"/>
                  <a:pt x="336439" y="1132663"/>
                  <a:pt x="532612" y="1132663"/>
                </a:cubicBezTo>
                <a:cubicBezTo>
                  <a:pt x="630699" y="1132663"/>
                  <a:pt x="724144" y="1152542"/>
                  <a:pt x="809134" y="1188491"/>
                </a:cubicBezTo>
                <a:lnTo>
                  <a:pt x="871197" y="1222176"/>
                </a:lnTo>
                <a:lnTo>
                  <a:pt x="920073" y="1162937"/>
                </a:lnTo>
                <a:cubicBezTo>
                  <a:pt x="1048633" y="1034378"/>
                  <a:pt x="1226233" y="954863"/>
                  <a:pt x="1422408" y="954863"/>
                </a:cubicBezTo>
                <a:lnTo>
                  <a:pt x="1451151" y="957761"/>
                </a:lnTo>
                <a:lnTo>
                  <a:pt x="1453000" y="939422"/>
                </a:lnTo>
                <a:cubicBezTo>
                  <a:pt x="1542410" y="502490"/>
                  <a:pt x="1929007" y="173813"/>
                  <a:pt x="2392372" y="173813"/>
                </a:cubicBezTo>
                <a:cubicBezTo>
                  <a:pt x="2921928" y="173813"/>
                  <a:pt x="3351221" y="603105"/>
                  <a:pt x="3351221" y="1132663"/>
                </a:cubicBezTo>
                <a:lnTo>
                  <a:pt x="3348380" y="1160840"/>
                </a:lnTo>
                <a:lnTo>
                  <a:pt x="3449988" y="1192380"/>
                </a:lnTo>
                <a:cubicBezTo>
                  <a:pt x="3555538" y="1237025"/>
                  <a:pt x="3645346" y="1311605"/>
                  <a:pt x="3708764" y="1405477"/>
                </a:cubicBezTo>
                <a:lnTo>
                  <a:pt x="3735036" y="1460129"/>
                </a:lnTo>
                <a:lnTo>
                  <a:pt x="3775589" y="1426671"/>
                </a:lnTo>
                <a:cubicBezTo>
                  <a:pt x="3851917" y="1375106"/>
                  <a:pt x="3943928" y="1344996"/>
                  <a:pt x="4042973" y="1344996"/>
                </a:cubicBezTo>
                <a:cubicBezTo>
                  <a:pt x="4075989" y="1344996"/>
                  <a:pt x="4108222" y="1348342"/>
                  <a:pt x="4139355" y="1354712"/>
                </a:cubicBezTo>
                <a:lnTo>
                  <a:pt x="4224117" y="1381024"/>
                </a:lnTo>
                <a:lnTo>
                  <a:pt x="4241201" y="1325996"/>
                </a:lnTo>
                <a:cubicBezTo>
                  <a:pt x="4330488" y="1114894"/>
                  <a:pt x="4539519" y="966769"/>
                  <a:pt x="4783148" y="966769"/>
                </a:cubicBezTo>
                <a:lnTo>
                  <a:pt x="4825455" y="971034"/>
                </a:lnTo>
                <a:lnTo>
                  <a:pt x="4864350" y="899371"/>
                </a:lnTo>
                <a:cubicBezTo>
                  <a:pt x="5036663" y="644315"/>
                  <a:pt x="5328472" y="476623"/>
                  <a:pt x="5659444" y="476623"/>
                </a:cubicBezTo>
                <a:cubicBezTo>
                  <a:pt x="5924225" y="476623"/>
                  <a:pt x="6163935" y="583946"/>
                  <a:pt x="6337453" y="757464"/>
                </a:cubicBezTo>
                <a:lnTo>
                  <a:pt x="6425970" y="864748"/>
                </a:lnTo>
                <a:lnTo>
                  <a:pt x="6451259" y="818157"/>
                </a:lnTo>
                <a:cubicBezTo>
                  <a:pt x="6649675" y="524463"/>
                  <a:pt x="6985689" y="331367"/>
                  <a:pt x="7366802" y="331367"/>
                </a:cubicBezTo>
                <a:cubicBezTo>
                  <a:pt x="7404913" y="331367"/>
                  <a:pt x="7442573" y="333298"/>
                  <a:pt x="7479690" y="337067"/>
                </a:cubicBezTo>
                <a:lnTo>
                  <a:pt x="7587922" y="353585"/>
                </a:lnTo>
                <a:lnTo>
                  <a:pt x="7654776" y="298426"/>
                </a:lnTo>
                <a:cubicBezTo>
                  <a:pt x="7771229" y="219752"/>
                  <a:pt x="7911615" y="173813"/>
                  <a:pt x="8062731" y="173813"/>
                </a:cubicBezTo>
                <a:cubicBezTo>
                  <a:pt x="8415334" y="173813"/>
                  <a:pt x="8709521" y="423924"/>
                  <a:pt x="8777558" y="756414"/>
                </a:cubicBezTo>
                <a:lnTo>
                  <a:pt x="8779462" y="775297"/>
                </a:lnTo>
                <a:lnTo>
                  <a:pt x="8800464" y="768778"/>
                </a:lnTo>
                <a:cubicBezTo>
                  <a:pt x="8838752" y="760943"/>
                  <a:pt x="8878395" y="756828"/>
                  <a:pt x="8919000" y="756828"/>
                </a:cubicBezTo>
                <a:cubicBezTo>
                  <a:pt x="9122023" y="756828"/>
                  <a:pt x="9301020" y="859692"/>
                  <a:pt x="9406718" y="1016146"/>
                </a:cubicBezTo>
                <a:lnTo>
                  <a:pt x="9430890" y="1060679"/>
                </a:lnTo>
                <a:lnTo>
                  <a:pt x="9438634" y="1035731"/>
                </a:lnTo>
                <a:cubicBezTo>
                  <a:pt x="9559249" y="750564"/>
                  <a:pt x="9841618" y="550471"/>
                  <a:pt x="10170720" y="550471"/>
                </a:cubicBezTo>
                <a:cubicBezTo>
                  <a:pt x="10225570" y="550471"/>
                  <a:pt x="10279123" y="556029"/>
                  <a:pt x="10330844" y="566613"/>
                </a:cubicBezTo>
                <a:lnTo>
                  <a:pt x="10350690" y="571716"/>
                </a:lnTo>
                <a:lnTo>
                  <a:pt x="10345328" y="518528"/>
                </a:lnTo>
                <a:cubicBezTo>
                  <a:pt x="10345328" y="232153"/>
                  <a:pt x="10577481" y="0"/>
                  <a:pt x="10863857" y="0"/>
                </a:cubicBezTo>
                <a:close/>
              </a:path>
            </a:pathLst>
          </a:custGeom>
          <a:solidFill>
            <a:srgbClr val="D2D0CE">
              <a:alpha val="30000"/>
            </a:srgbClr>
          </a:solidFill>
          <a:ln w="25400" cap="sq"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4" name="Rectangle 3"/>
          <p:cNvSpPr>
            <a:spLocks noChangeAspect="1"/>
          </p:cNvSpPr>
          <p:nvPr userDrawn="1"/>
        </p:nvSpPr>
        <p:spPr bwMode="hidden">
          <a:xfrm>
            <a:off x="0" y="3424428"/>
            <a:ext cx="1719072" cy="1719072"/>
          </a:xfrm>
          <a:prstGeom prst="rect">
            <a:avLst/>
          </a:prstGeom>
          <a:solidFill>
            <a:srgbClr val="1F2555"/>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p:cNvSpPr>
            <a:spLocks/>
          </p:cNvSpPr>
          <p:nvPr userDrawn="1"/>
        </p:nvSpPr>
        <p:spPr bwMode="hidden">
          <a:xfrm>
            <a:off x="1719072" y="3424428"/>
            <a:ext cx="7424928" cy="1719072"/>
          </a:xfrm>
          <a:prstGeom prst="rect">
            <a:avLst/>
          </a:prstGeom>
          <a:solidFill>
            <a:srgbClr val="00A6A7"/>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65124" y="869950"/>
            <a:ext cx="7058025" cy="1141836"/>
          </a:xfrm>
        </p:spPr>
        <p:txBody>
          <a:bodyPr>
            <a:normAutofit/>
          </a:bodyPr>
          <a:lstStyle>
            <a:lvl1pPr>
              <a:defRPr sz="2800">
                <a:solidFill>
                  <a:schemeClr val="tx1"/>
                </a:solidFill>
              </a:defRPr>
            </a:lvl1pPr>
          </a:lstStyle>
          <a:p>
            <a:r>
              <a:rPr lang="en-US" dirty="0"/>
              <a:t>Presentation title, sentence case</a:t>
            </a:r>
          </a:p>
        </p:txBody>
      </p:sp>
      <p:sp>
        <p:nvSpPr>
          <p:cNvPr id="3" name="Subtitle 2"/>
          <p:cNvSpPr>
            <a:spLocks noGrp="1"/>
          </p:cNvSpPr>
          <p:nvPr>
            <p:ph type="subTitle" idx="1" hasCustomPrompt="1"/>
          </p:nvPr>
        </p:nvSpPr>
        <p:spPr>
          <a:xfrm>
            <a:off x="365124" y="2103120"/>
            <a:ext cx="7058025" cy="548640"/>
          </a:xfrm>
        </p:spPr>
        <p:txBody>
          <a:bodyPr>
            <a:noAutofit/>
          </a:bodyPr>
          <a:lstStyle>
            <a:lvl1pPr marL="0" indent="0" algn="l">
              <a:spcBef>
                <a:spcPts val="0"/>
              </a:spcBef>
              <a:buNone/>
              <a:defRPr sz="1400" baseline="0">
                <a:solidFill>
                  <a:schemeClr val="tx2"/>
                </a:solidFill>
              </a:defRPr>
            </a:lvl1pPr>
            <a:lvl2pPr marL="0" indent="0" algn="l">
              <a:spcBef>
                <a:spcPts val="0"/>
              </a:spcBef>
              <a:buNone/>
              <a:defRPr sz="1400">
                <a:solidFill>
                  <a:schemeClr val="tx2"/>
                </a:solidFill>
              </a:defRPr>
            </a:lvl2pPr>
            <a:lvl3pPr marL="0" indent="0" algn="l">
              <a:spcBef>
                <a:spcPts val="0"/>
              </a:spcBef>
              <a:buNone/>
              <a:defRPr sz="1400">
                <a:solidFill>
                  <a:schemeClr val="tx2"/>
                </a:solidFill>
              </a:defRPr>
            </a:lvl3pPr>
            <a:lvl4pPr marL="0" indent="0" algn="l">
              <a:spcBef>
                <a:spcPts val="0"/>
              </a:spcBef>
              <a:buNone/>
              <a:defRPr sz="1400">
                <a:solidFill>
                  <a:schemeClr val="tx2"/>
                </a:solidFill>
              </a:defRPr>
            </a:lvl4pPr>
            <a:lvl5pPr marL="0" indent="0" algn="l">
              <a:spcBef>
                <a:spcPts val="0"/>
              </a:spcBef>
              <a:buNone/>
              <a:defRPr sz="1400">
                <a:solidFill>
                  <a:schemeClr val="tx2"/>
                </a:solidFill>
              </a:defRPr>
            </a:lvl5pPr>
            <a:lvl6pPr marL="0" indent="0" algn="l">
              <a:spcBef>
                <a:spcPts val="0"/>
              </a:spcBef>
              <a:buNone/>
              <a:defRPr sz="1400">
                <a:solidFill>
                  <a:schemeClr val="tx2"/>
                </a:solidFill>
              </a:defRPr>
            </a:lvl6pPr>
            <a:lvl7pPr marL="0" indent="0" algn="l">
              <a:spcBef>
                <a:spcPts val="0"/>
              </a:spcBef>
              <a:buNone/>
              <a:defRPr sz="1400">
                <a:solidFill>
                  <a:schemeClr val="tx2"/>
                </a:solidFill>
              </a:defRPr>
            </a:lvl7pPr>
            <a:lvl8pPr marL="0" indent="0" algn="l">
              <a:spcBef>
                <a:spcPts val="0"/>
              </a:spcBef>
              <a:buNone/>
              <a:defRPr sz="1400">
                <a:solidFill>
                  <a:schemeClr val="tx2"/>
                </a:solidFill>
              </a:defRPr>
            </a:lvl8pPr>
            <a:lvl9pPr marL="0" indent="0" algn="l">
              <a:spcBef>
                <a:spcPts val="0"/>
              </a:spcBef>
              <a:buNone/>
              <a:defRPr sz="1400">
                <a:solidFill>
                  <a:schemeClr val="tx2"/>
                </a:solidFill>
              </a:defRPr>
            </a:lvl9pPr>
          </a:lstStyle>
          <a:p>
            <a:r>
              <a:rPr lang="en-US" dirty="0"/>
              <a:t>Optional subtitle</a:t>
            </a:r>
          </a:p>
        </p:txBody>
      </p:sp>
      <p:pic>
        <p:nvPicPr>
          <p:cNvPr id="6" name="Picture 5"/>
          <p:cNvPicPr>
            <a:picLocks noChangeAspect="1"/>
          </p:cNvPicPr>
          <p:nvPr userDrawn="1"/>
        </p:nvPicPr>
        <p:blipFill>
          <a:blip r:embed="rId2"/>
          <a:stretch>
            <a:fillRect/>
          </a:stretch>
        </p:blipFill>
        <p:spPr bwMode="invGray">
          <a:xfrm>
            <a:off x="172958" y="3659140"/>
            <a:ext cx="1374934" cy="1233585"/>
          </a:xfrm>
          <a:prstGeom prst="rect">
            <a:avLst/>
          </a:prstGeom>
        </p:spPr>
      </p:pic>
      <p:sp>
        <p:nvSpPr>
          <p:cNvPr id="8" name="Text Placeholder 7"/>
          <p:cNvSpPr>
            <a:spLocks noGrp="1"/>
          </p:cNvSpPr>
          <p:nvPr>
            <p:ph type="body" sz="quarter" idx="11" hasCustomPrompt="1"/>
          </p:nvPr>
        </p:nvSpPr>
        <p:spPr>
          <a:xfrm>
            <a:off x="365124" y="2743200"/>
            <a:ext cx="7058025" cy="182880"/>
          </a:xfrm>
        </p:spPr>
        <p:txBody>
          <a:bodyPr>
            <a:noAutofit/>
          </a:bodyPr>
          <a:lstStyle>
            <a:lvl1pPr marL="0" indent="0">
              <a:spcBef>
                <a:spcPts val="0"/>
              </a:spcBef>
              <a:buNone/>
              <a:defRPr sz="1000">
                <a:solidFill>
                  <a:schemeClr val="tx1"/>
                </a:solidFill>
              </a:defRPr>
            </a:lvl1pPr>
            <a:lvl2pPr marL="0" indent="0">
              <a:spcBef>
                <a:spcPts val="0"/>
              </a:spcBef>
              <a:buNone/>
              <a:defRPr sz="1000">
                <a:solidFill>
                  <a:schemeClr val="tx1"/>
                </a:solidFill>
              </a:defRPr>
            </a:lvl2pPr>
            <a:lvl3pPr marL="0" indent="0">
              <a:spcBef>
                <a:spcPts val="0"/>
              </a:spcBef>
              <a:buNone/>
              <a:defRPr sz="1000">
                <a:solidFill>
                  <a:schemeClr val="tx1"/>
                </a:solidFill>
              </a:defRPr>
            </a:lvl3pPr>
            <a:lvl4pPr marL="0" indent="0">
              <a:spcBef>
                <a:spcPts val="0"/>
              </a:spcBef>
              <a:buNone/>
              <a:defRPr sz="1000">
                <a:solidFill>
                  <a:schemeClr val="tx1"/>
                </a:solidFill>
              </a:defRPr>
            </a:lvl4pPr>
            <a:lvl5pPr marL="0" indent="0">
              <a:spcBef>
                <a:spcPts val="0"/>
              </a:spcBef>
              <a:buNone/>
              <a:defRPr sz="1000">
                <a:solidFill>
                  <a:schemeClr val="tx1"/>
                </a:solidFill>
              </a:defRPr>
            </a:lvl5pPr>
            <a:lvl6pPr marL="0" indent="0">
              <a:spcBef>
                <a:spcPts val="0"/>
              </a:spcBef>
              <a:buNone/>
              <a:defRPr sz="1000">
                <a:solidFill>
                  <a:schemeClr val="tx1"/>
                </a:solidFill>
              </a:defRPr>
            </a:lvl6pPr>
            <a:lvl7pPr marL="0" indent="0">
              <a:spcBef>
                <a:spcPts val="0"/>
              </a:spcBef>
              <a:buNone/>
              <a:defRPr sz="1000">
                <a:solidFill>
                  <a:schemeClr val="tx1"/>
                </a:solidFill>
              </a:defRPr>
            </a:lvl7pPr>
            <a:lvl8pPr marL="0" indent="0">
              <a:spcBef>
                <a:spcPts val="0"/>
              </a:spcBef>
              <a:buNone/>
              <a:defRPr sz="1000">
                <a:solidFill>
                  <a:schemeClr val="tx1"/>
                </a:solidFill>
              </a:defRPr>
            </a:lvl8pPr>
            <a:lvl9pPr marL="0" indent="0">
              <a:spcBef>
                <a:spcPts val="0"/>
              </a:spcBef>
              <a:buNone/>
              <a:defRPr sz="1000">
                <a:solidFill>
                  <a:schemeClr val="tx1"/>
                </a:solidFill>
              </a:defRPr>
            </a:lvl9pPr>
          </a:lstStyle>
          <a:p>
            <a:pPr lvl="0"/>
            <a:r>
              <a:rPr lang="en-US" dirty="0"/>
              <a:t>00 Month 0000  |  </a:t>
            </a:r>
            <a:r>
              <a:rPr lang="en-US" dirty="0" err="1"/>
              <a:t>Firstname</a:t>
            </a:r>
            <a:r>
              <a:rPr lang="en-US" dirty="0"/>
              <a:t> </a:t>
            </a:r>
            <a:r>
              <a:rPr lang="en-US" dirty="0" err="1"/>
              <a:t>Lastname</a:t>
            </a:r>
            <a:endParaRPr lang="en-US" dirty="0"/>
          </a:p>
        </p:txBody>
      </p:sp>
      <p:pic>
        <p:nvPicPr>
          <p:cNvPr id="7" name="Picture 6"/>
          <p:cNvPicPr>
            <a:picLocks noChangeAspect="1"/>
          </p:cNvPicPr>
          <p:nvPr userDrawn="1"/>
        </p:nvPicPr>
        <p:blipFill>
          <a:blip r:embed="rId3"/>
          <a:stretch>
            <a:fillRect/>
          </a:stretch>
        </p:blipFill>
        <p:spPr bwMode="black">
          <a:xfrm>
            <a:off x="1867615" y="3658285"/>
            <a:ext cx="1427321" cy="1234440"/>
          </a:xfrm>
          <a:prstGeom prst="rect">
            <a:avLst/>
          </a:prstGeom>
        </p:spPr>
      </p:pic>
      <p:sp>
        <p:nvSpPr>
          <p:cNvPr id="10" name="Footer Placeholder 4"/>
          <p:cNvSpPr txBox="1">
            <a:spLocks/>
          </p:cNvSpPr>
          <p:nvPr userDrawn="1"/>
        </p:nvSpPr>
        <p:spPr>
          <a:xfrm>
            <a:off x="6126163" y="4853288"/>
            <a:ext cx="2652712" cy="182580"/>
          </a:xfrm>
          <a:prstGeom prst="rect">
            <a:avLst/>
          </a:prstGeom>
          <a:noFill/>
        </p:spPr>
        <p:txBody>
          <a:bodyPr vert="horz" lIns="0" tIns="0" rIns="0" bIns="0" rtlCol="0" anchor="b" anchorCtr="0"/>
          <a:lstStyle>
            <a:defPPr>
              <a:defRPr lang="en-US"/>
            </a:defPPr>
            <a:lvl1pPr marL="0" algn="r" defTabSz="914400" rtl="0" eaLnBrk="1" latinLnBrk="0" hangingPunct="1">
              <a:defRPr sz="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r"/>
            <a:r>
              <a:rPr lang="en-US" sz="600" dirty="0">
                <a:solidFill>
                  <a:srgbClr val="7FD2D3"/>
                </a:solidFill>
              </a:rPr>
              <a:t>© </a:t>
            </a:r>
            <a:r>
              <a:rPr lang="is-IS" sz="600" dirty="0">
                <a:solidFill>
                  <a:srgbClr val="7FD2D3"/>
                </a:solidFill>
              </a:rPr>
              <a:t>2018</a:t>
            </a:r>
            <a:r>
              <a:rPr lang="en-US" sz="600" dirty="0">
                <a:solidFill>
                  <a:srgbClr val="7FD2D3"/>
                </a:solidFill>
              </a:rPr>
              <a:t> </a:t>
            </a:r>
            <a:r>
              <a:rPr lang="en-US" sz="600" dirty="0" err="1">
                <a:solidFill>
                  <a:srgbClr val="7FD2D3"/>
                </a:solidFill>
              </a:rPr>
              <a:t>Pegasystems</a:t>
            </a:r>
            <a:r>
              <a:rPr lang="en-US" sz="600" dirty="0">
                <a:solidFill>
                  <a:srgbClr val="7FD2D3"/>
                </a:solidFill>
              </a:rPr>
              <a:t> Inc</a:t>
            </a:r>
            <a:r>
              <a:rPr lang="en-US" sz="600" baseline="0" dirty="0">
                <a:solidFill>
                  <a:srgbClr val="7FD2D3"/>
                </a:solidFill>
              </a:rPr>
              <a:t>. CONFIDENTIAL</a:t>
            </a:r>
          </a:p>
        </p:txBody>
      </p:sp>
    </p:spTree>
    <p:extLst>
      <p:ext uri="{BB962C8B-B14F-4D97-AF65-F5344CB8AC3E}">
        <p14:creationId xmlns:p14="http://schemas.microsoft.com/office/powerpoint/2010/main" val="275995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CEAE4DFC-314E-8140-839C-266DE49BB9DF}"/>
              </a:ext>
            </a:extLst>
          </p:cNvPr>
          <p:cNvSpPr>
            <a:spLocks noChangeAspect="1"/>
          </p:cNvSpPr>
          <p:nvPr userDrawn="1"/>
        </p:nvSpPr>
        <p:spPr bwMode="hidden">
          <a:xfrm>
            <a:off x="-4" y="2592445"/>
            <a:ext cx="9144004" cy="2231015"/>
          </a:xfrm>
          <a:custGeom>
            <a:avLst/>
            <a:gdLst>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2555062 h 2974687"/>
              <a:gd name="connsiteX16" fmla="*/ 0 w 12192005"/>
              <a:gd name="connsiteY16" fmla="*/ 1377434 h 2974687"/>
              <a:gd name="connsiteX17" fmla="*/ 30279 w 12192005"/>
              <a:gd name="connsiteY17" fmla="*/ 1340737 h 2974687"/>
              <a:gd name="connsiteX18" fmla="*/ 532612 w 12192005"/>
              <a:gd name="connsiteY18" fmla="*/ 1132663 h 2974687"/>
              <a:gd name="connsiteX19" fmla="*/ 809134 w 12192005"/>
              <a:gd name="connsiteY19" fmla="*/ 1188491 h 2974687"/>
              <a:gd name="connsiteX20" fmla="*/ 871197 w 12192005"/>
              <a:gd name="connsiteY20" fmla="*/ 1222176 h 2974687"/>
              <a:gd name="connsiteX21" fmla="*/ 920073 w 12192005"/>
              <a:gd name="connsiteY21" fmla="*/ 1162937 h 2974687"/>
              <a:gd name="connsiteX22" fmla="*/ 1422408 w 12192005"/>
              <a:gd name="connsiteY22" fmla="*/ 954863 h 2974687"/>
              <a:gd name="connsiteX23" fmla="*/ 1451151 w 12192005"/>
              <a:gd name="connsiteY23" fmla="*/ 957761 h 2974687"/>
              <a:gd name="connsiteX24" fmla="*/ 1453000 w 12192005"/>
              <a:gd name="connsiteY24" fmla="*/ 939422 h 2974687"/>
              <a:gd name="connsiteX25" fmla="*/ 2392372 w 12192005"/>
              <a:gd name="connsiteY25" fmla="*/ 173813 h 2974687"/>
              <a:gd name="connsiteX26" fmla="*/ 3351221 w 12192005"/>
              <a:gd name="connsiteY26" fmla="*/ 1132663 h 2974687"/>
              <a:gd name="connsiteX27" fmla="*/ 3348380 w 12192005"/>
              <a:gd name="connsiteY27" fmla="*/ 1160840 h 2974687"/>
              <a:gd name="connsiteX28" fmla="*/ 3449988 w 12192005"/>
              <a:gd name="connsiteY28" fmla="*/ 1192380 h 2974687"/>
              <a:gd name="connsiteX29" fmla="*/ 3708764 w 12192005"/>
              <a:gd name="connsiteY29" fmla="*/ 1405477 h 2974687"/>
              <a:gd name="connsiteX30" fmla="*/ 3735036 w 12192005"/>
              <a:gd name="connsiteY30" fmla="*/ 1460129 h 2974687"/>
              <a:gd name="connsiteX31" fmla="*/ 3775589 w 12192005"/>
              <a:gd name="connsiteY31" fmla="*/ 1426671 h 2974687"/>
              <a:gd name="connsiteX32" fmla="*/ 4042973 w 12192005"/>
              <a:gd name="connsiteY32" fmla="*/ 1344996 h 2974687"/>
              <a:gd name="connsiteX33" fmla="*/ 4139355 w 12192005"/>
              <a:gd name="connsiteY33" fmla="*/ 1354712 h 2974687"/>
              <a:gd name="connsiteX34" fmla="*/ 4224117 w 12192005"/>
              <a:gd name="connsiteY34" fmla="*/ 1381024 h 2974687"/>
              <a:gd name="connsiteX35" fmla="*/ 4241201 w 12192005"/>
              <a:gd name="connsiteY35" fmla="*/ 1325996 h 2974687"/>
              <a:gd name="connsiteX36" fmla="*/ 4783148 w 12192005"/>
              <a:gd name="connsiteY36" fmla="*/ 966769 h 2974687"/>
              <a:gd name="connsiteX37" fmla="*/ 4825455 w 12192005"/>
              <a:gd name="connsiteY37" fmla="*/ 971034 h 2974687"/>
              <a:gd name="connsiteX38" fmla="*/ 4864350 w 12192005"/>
              <a:gd name="connsiteY38" fmla="*/ 899371 h 2974687"/>
              <a:gd name="connsiteX39" fmla="*/ 5659444 w 12192005"/>
              <a:gd name="connsiteY39" fmla="*/ 476623 h 2974687"/>
              <a:gd name="connsiteX40" fmla="*/ 6337453 w 12192005"/>
              <a:gd name="connsiteY40" fmla="*/ 757464 h 2974687"/>
              <a:gd name="connsiteX41" fmla="*/ 6425970 w 12192005"/>
              <a:gd name="connsiteY41" fmla="*/ 864748 h 2974687"/>
              <a:gd name="connsiteX42" fmla="*/ 6451259 w 12192005"/>
              <a:gd name="connsiteY42" fmla="*/ 818157 h 2974687"/>
              <a:gd name="connsiteX43" fmla="*/ 7366802 w 12192005"/>
              <a:gd name="connsiteY43" fmla="*/ 331367 h 2974687"/>
              <a:gd name="connsiteX44" fmla="*/ 7479690 w 12192005"/>
              <a:gd name="connsiteY44" fmla="*/ 337067 h 2974687"/>
              <a:gd name="connsiteX45" fmla="*/ 7587922 w 12192005"/>
              <a:gd name="connsiteY45" fmla="*/ 353585 h 2974687"/>
              <a:gd name="connsiteX46" fmla="*/ 7654776 w 12192005"/>
              <a:gd name="connsiteY46" fmla="*/ 298426 h 2974687"/>
              <a:gd name="connsiteX47" fmla="*/ 8062731 w 12192005"/>
              <a:gd name="connsiteY47" fmla="*/ 173813 h 2974687"/>
              <a:gd name="connsiteX48" fmla="*/ 8777558 w 12192005"/>
              <a:gd name="connsiteY48" fmla="*/ 756414 h 2974687"/>
              <a:gd name="connsiteX49" fmla="*/ 8779462 w 12192005"/>
              <a:gd name="connsiteY49" fmla="*/ 775297 h 2974687"/>
              <a:gd name="connsiteX50" fmla="*/ 8800464 w 12192005"/>
              <a:gd name="connsiteY50" fmla="*/ 768778 h 2974687"/>
              <a:gd name="connsiteX51" fmla="*/ 8919000 w 12192005"/>
              <a:gd name="connsiteY51" fmla="*/ 756828 h 2974687"/>
              <a:gd name="connsiteX52" fmla="*/ 9406718 w 12192005"/>
              <a:gd name="connsiteY52" fmla="*/ 1016146 h 2974687"/>
              <a:gd name="connsiteX53" fmla="*/ 9430890 w 12192005"/>
              <a:gd name="connsiteY53" fmla="*/ 1060679 h 2974687"/>
              <a:gd name="connsiteX54" fmla="*/ 9438634 w 12192005"/>
              <a:gd name="connsiteY54" fmla="*/ 1035731 h 2974687"/>
              <a:gd name="connsiteX55" fmla="*/ 10170720 w 12192005"/>
              <a:gd name="connsiteY55" fmla="*/ 550471 h 2974687"/>
              <a:gd name="connsiteX56" fmla="*/ 10330844 w 12192005"/>
              <a:gd name="connsiteY56" fmla="*/ 566613 h 2974687"/>
              <a:gd name="connsiteX57" fmla="*/ 10350690 w 12192005"/>
              <a:gd name="connsiteY57" fmla="*/ 571716 h 2974687"/>
              <a:gd name="connsiteX58" fmla="*/ 10345328 w 12192005"/>
              <a:gd name="connsiteY58" fmla="*/ 518528 h 2974687"/>
              <a:gd name="connsiteX59" fmla="*/ 10863857 w 12192005"/>
              <a:gd name="connsiteY59"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1377434 h 2974687"/>
              <a:gd name="connsiteX16" fmla="*/ 30279 w 12192005"/>
              <a:gd name="connsiteY16" fmla="*/ 1340737 h 2974687"/>
              <a:gd name="connsiteX17" fmla="*/ 532612 w 12192005"/>
              <a:gd name="connsiteY17" fmla="*/ 1132663 h 2974687"/>
              <a:gd name="connsiteX18" fmla="*/ 809134 w 12192005"/>
              <a:gd name="connsiteY18" fmla="*/ 1188491 h 2974687"/>
              <a:gd name="connsiteX19" fmla="*/ 871197 w 12192005"/>
              <a:gd name="connsiteY19" fmla="*/ 1222176 h 2974687"/>
              <a:gd name="connsiteX20" fmla="*/ 920073 w 12192005"/>
              <a:gd name="connsiteY20" fmla="*/ 1162937 h 2974687"/>
              <a:gd name="connsiteX21" fmla="*/ 1422408 w 12192005"/>
              <a:gd name="connsiteY21" fmla="*/ 954863 h 2974687"/>
              <a:gd name="connsiteX22" fmla="*/ 1451151 w 12192005"/>
              <a:gd name="connsiteY22" fmla="*/ 957761 h 2974687"/>
              <a:gd name="connsiteX23" fmla="*/ 1453000 w 12192005"/>
              <a:gd name="connsiteY23" fmla="*/ 939422 h 2974687"/>
              <a:gd name="connsiteX24" fmla="*/ 2392372 w 12192005"/>
              <a:gd name="connsiteY24" fmla="*/ 173813 h 2974687"/>
              <a:gd name="connsiteX25" fmla="*/ 3351221 w 12192005"/>
              <a:gd name="connsiteY25" fmla="*/ 1132663 h 2974687"/>
              <a:gd name="connsiteX26" fmla="*/ 3348380 w 12192005"/>
              <a:gd name="connsiteY26" fmla="*/ 1160840 h 2974687"/>
              <a:gd name="connsiteX27" fmla="*/ 3449988 w 12192005"/>
              <a:gd name="connsiteY27" fmla="*/ 1192380 h 2974687"/>
              <a:gd name="connsiteX28" fmla="*/ 3708764 w 12192005"/>
              <a:gd name="connsiteY28" fmla="*/ 1405477 h 2974687"/>
              <a:gd name="connsiteX29" fmla="*/ 3735036 w 12192005"/>
              <a:gd name="connsiteY29" fmla="*/ 1460129 h 2974687"/>
              <a:gd name="connsiteX30" fmla="*/ 3775589 w 12192005"/>
              <a:gd name="connsiteY30" fmla="*/ 1426671 h 2974687"/>
              <a:gd name="connsiteX31" fmla="*/ 4042973 w 12192005"/>
              <a:gd name="connsiteY31" fmla="*/ 1344996 h 2974687"/>
              <a:gd name="connsiteX32" fmla="*/ 4139355 w 12192005"/>
              <a:gd name="connsiteY32" fmla="*/ 1354712 h 2974687"/>
              <a:gd name="connsiteX33" fmla="*/ 4224117 w 12192005"/>
              <a:gd name="connsiteY33" fmla="*/ 1381024 h 2974687"/>
              <a:gd name="connsiteX34" fmla="*/ 4241201 w 12192005"/>
              <a:gd name="connsiteY34" fmla="*/ 1325996 h 2974687"/>
              <a:gd name="connsiteX35" fmla="*/ 4783148 w 12192005"/>
              <a:gd name="connsiteY35" fmla="*/ 966769 h 2974687"/>
              <a:gd name="connsiteX36" fmla="*/ 4825455 w 12192005"/>
              <a:gd name="connsiteY36" fmla="*/ 971034 h 2974687"/>
              <a:gd name="connsiteX37" fmla="*/ 4864350 w 12192005"/>
              <a:gd name="connsiteY37" fmla="*/ 899371 h 2974687"/>
              <a:gd name="connsiteX38" fmla="*/ 5659444 w 12192005"/>
              <a:gd name="connsiteY38" fmla="*/ 476623 h 2974687"/>
              <a:gd name="connsiteX39" fmla="*/ 6337453 w 12192005"/>
              <a:gd name="connsiteY39" fmla="*/ 757464 h 2974687"/>
              <a:gd name="connsiteX40" fmla="*/ 6425970 w 12192005"/>
              <a:gd name="connsiteY40" fmla="*/ 864748 h 2974687"/>
              <a:gd name="connsiteX41" fmla="*/ 6451259 w 12192005"/>
              <a:gd name="connsiteY41" fmla="*/ 818157 h 2974687"/>
              <a:gd name="connsiteX42" fmla="*/ 7366802 w 12192005"/>
              <a:gd name="connsiteY42" fmla="*/ 331367 h 2974687"/>
              <a:gd name="connsiteX43" fmla="*/ 7479690 w 12192005"/>
              <a:gd name="connsiteY43" fmla="*/ 337067 h 2974687"/>
              <a:gd name="connsiteX44" fmla="*/ 7587922 w 12192005"/>
              <a:gd name="connsiteY44" fmla="*/ 353585 h 2974687"/>
              <a:gd name="connsiteX45" fmla="*/ 7654776 w 12192005"/>
              <a:gd name="connsiteY45" fmla="*/ 298426 h 2974687"/>
              <a:gd name="connsiteX46" fmla="*/ 8062731 w 12192005"/>
              <a:gd name="connsiteY46" fmla="*/ 173813 h 2974687"/>
              <a:gd name="connsiteX47" fmla="*/ 8777558 w 12192005"/>
              <a:gd name="connsiteY47" fmla="*/ 756414 h 2974687"/>
              <a:gd name="connsiteX48" fmla="*/ 8779462 w 12192005"/>
              <a:gd name="connsiteY48" fmla="*/ 775297 h 2974687"/>
              <a:gd name="connsiteX49" fmla="*/ 8800464 w 12192005"/>
              <a:gd name="connsiteY49" fmla="*/ 768778 h 2974687"/>
              <a:gd name="connsiteX50" fmla="*/ 8919000 w 12192005"/>
              <a:gd name="connsiteY50" fmla="*/ 756828 h 2974687"/>
              <a:gd name="connsiteX51" fmla="*/ 9406718 w 12192005"/>
              <a:gd name="connsiteY51" fmla="*/ 1016146 h 2974687"/>
              <a:gd name="connsiteX52" fmla="*/ 9430890 w 12192005"/>
              <a:gd name="connsiteY52" fmla="*/ 1060679 h 2974687"/>
              <a:gd name="connsiteX53" fmla="*/ 9438634 w 12192005"/>
              <a:gd name="connsiteY53" fmla="*/ 1035731 h 2974687"/>
              <a:gd name="connsiteX54" fmla="*/ 10170720 w 12192005"/>
              <a:gd name="connsiteY54" fmla="*/ 550471 h 2974687"/>
              <a:gd name="connsiteX55" fmla="*/ 10330844 w 12192005"/>
              <a:gd name="connsiteY55" fmla="*/ 566613 h 2974687"/>
              <a:gd name="connsiteX56" fmla="*/ 10350690 w 12192005"/>
              <a:gd name="connsiteY56" fmla="*/ 571716 h 2974687"/>
              <a:gd name="connsiteX57" fmla="*/ 10345328 w 12192005"/>
              <a:gd name="connsiteY57" fmla="*/ 518528 h 2974687"/>
              <a:gd name="connsiteX58" fmla="*/ 10863857 w 12192005"/>
              <a:gd name="connsiteY58"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0 w 12192005"/>
              <a:gd name="connsiteY14" fmla="*/ 1377434 h 2974687"/>
              <a:gd name="connsiteX15" fmla="*/ 30279 w 12192005"/>
              <a:gd name="connsiteY15" fmla="*/ 1340737 h 2974687"/>
              <a:gd name="connsiteX16" fmla="*/ 532612 w 12192005"/>
              <a:gd name="connsiteY16" fmla="*/ 1132663 h 2974687"/>
              <a:gd name="connsiteX17" fmla="*/ 809134 w 12192005"/>
              <a:gd name="connsiteY17" fmla="*/ 1188491 h 2974687"/>
              <a:gd name="connsiteX18" fmla="*/ 871197 w 12192005"/>
              <a:gd name="connsiteY18" fmla="*/ 1222176 h 2974687"/>
              <a:gd name="connsiteX19" fmla="*/ 920073 w 12192005"/>
              <a:gd name="connsiteY19" fmla="*/ 1162937 h 2974687"/>
              <a:gd name="connsiteX20" fmla="*/ 1422408 w 12192005"/>
              <a:gd name="connsiteY20" fmla="*/ 954863 h 2974687"/>
              <a:gd name="connsiteX21" fmla="*/ 1451151 w 12192005"/>
              <a:gd name="connsiteY21" fmla="*/ 957761 h 2974687"/>
              <a:gd name="connsiteX22" fmla="*/ 1453000 w 12192005"/>
              <a:gd name="connsiteY22" fmla="*/ 939422 h 2974687"/>
              <a:gd name="connsiteX23" fmla="*/ 2392372 w 12192005"/>
              <a:gd name="connsiteY23" fmla="*/ 173813 h 2974687"/>
              <a:gd name="connsiteX24" fmla="*/ 3351221 w 12192005"/>
              <a:gd name="connsiteY24" fmla="*/ 1132663 h 2974687"/>
              <a:gd name="connsiteX25" fmla="*/ 3348380 w 12192005"/>
              <a:gd name="connsiteY25" fmla="*/ 1160840 h 2974687"/>
              <a:gd name="connsiteX26" fmla="*/ 3449988 w 12192005"/>
              <a:gd name="connsiteY26" fmla="*/ 1192380 h 2974687"/>
              <a:gd name="connsiteX27" fmla="*/ 3708764 w 12192005"/>
              <a:gd name="connsiteY27" fmla="*/ 1405477 h 2974687"/>
              <a:gd name="connsiteX28" fmla="*/ 3735036 w 12192005"/>
              <a:gd name="connsiteY28" fmla="*/ 1460129 h 2974687"/>
              <a:gd name="connsiteX29" fmla="*/ 3775589 w 12192005"/>
              <a:gd name="connsiteY29" fmla="*/ 1426671 h 2974687"/>
              <a:gd name="connsiteX30" fmla="*/ 4042973 w 12192005"/>
              <a:gd name="connsiteY30" fmla="*/ 1344996 h 2974687"/>
              <a:gd name="connsiteX31" fmla="*/ 4139355 w 12192005"/>
              <a:gd name="connsiteY31" fmla="*/ 1354712 h 2974687"/>
              <a:gd name="connsiteX32" fmla="*/ 4224117 w 12192005"/>
              <a:gd name="connsiteY32" fmla="*/ 1381024 h 2974687"/>
              <a:gd name="connsiteX33" fmla="*/ 4241201 w 12192005"/>
              <a:gd name="connsiteY33" fmla="*/ 1325996 h 2974687"/>
              <a:gd name="connsiteX34" fmla="*/ 4783148 w 12192005"/>
              <a:gd name="connsiteY34" fmla="*/ 966769 h 2974687"/>
              <a:gd name="connsiteX35" fmla="*/ 4825455 w 12192005"/>
              <a:gd name="connsiteY35" fmla="*/ 971034 h 2974687"/>
              <a:gd name="connsiteX36" fmla="*/ 4864350 w 12192005"/>
              <a:gd name="connsiteY36" fmla="*/ 899371 h 2974687"/>
              <a:gd name="connsiteX37" fmla="*/ 5659444 w 12192005"/>
              <a:gd name="connsiteY37" fmla="*/ 476623 h 2974687"/>
              <a:gd name="connsiteX38" fmla="*/ 6337453 w 12192005"/>
              <a:gd name="connsiteY38" fmla="*/ 757464 h 2974687"/>
              <a:gd name="connsiteX39" fmla="*/ 6425970 w 12192005"/>
              <a:gd name="connsiteY39" fmla="*/ 864748 h 2974687"/>
              <a:gd name="connsiteX40" fmla="*/ 6451259 w 12192005"/>
              <a:gd name="connsiteY40" fmla="*/ 818157 h 2974687"/>
              <a:gd name="connsiteX41" fmla="*/ 7366802 w 12192005"/>
              <a:gd name="connsiteY41" fmla="*/ 331367 h 2974687"/>
              <a:gd name="connsiteX42" fmla="*/ 7479690 w 12192005"/>
              <a:gd name="connsiteY42" fmla="*/ 337067 h 2974687"/>
              <a:gd name="connsiteX43" fmla="*/ 7587922 w 12192005"/>
              <a:gd name="connsiteY43" fmla="*/ 353585 h 2974687"/>
              <a:gd name="connsiteX44" fmla="*/ 7654776 w 12192005"/>
              <a:gd name="connsiteY44" fmla="*/ 298426 h 2974687"/>
              <a:gd name="connsiteX45" fmla="*/ 8062731 w 12192005"/>
              <a:gd name="connsiteY45" fmla="*/ 173813 h 2974687"/>
              <a:gd name="connsiteX46" fmla="*/ 8777558 w 12192005"/>
              <a:gd name="connsiteY46" fmla="*/ 756414 h 2974687"/>
              <a:gd name="connsiteX47" fmla="*/ 8779462 w 12192005"/>
              <a:gd name="connsiteY47" fmla="*/ 775297 h 2974687"/>
              <a:gd name="connsiteX48" fmla="*/ 8800464 w 12192005"/>
              <a:gd name="connsiteY48" fmla="*/ 768778 h 2974687"/>
              <a:gd name="connsiteX49" fmla="*/ 8919000 w 12192005"/>
              <a:gd name="connsiteY49" fmla="*/ 756828 h 2974687"/>
              <a:gd name="connsiteX50" fmla="*/ 9406718 w 12192005"/>
              <a:gd name="connsiteY50" fmla="*/ 1016146 h 2974687"/>
              <a:gd name="connsiteX51" fmla="*/ 9430890 w 12192005"/>
              <a:gd name="connsiteY51" fmla="*/ 1060679 h 2974687"/>
              <a:gd name="connsiteX52" fmla="*/ 9438634 w 12192005"/>
              <a:gd name="connsiteY52" fmla="*/ 1035731 h 2974687"/>
              <a:gd name="connsiteX53" fmla="*/ 10170720 w 12192005"/>
              <a:gd name="connsiteY53" fmla="*/ 550471 h 2974687"/>
              <a:gd name="connsiteX54" fmla="*/ 10330844 w 12192005"/>
              <a:gd name="connsiteY54" fmla="*/ 566613 h 2974687"/>
              <a:gd name="connsiteX55" fmla="*/ 10350690 w 12192005"/>
              <a:gd name="connsiteY55" fmla="*/ 571716 h 2974687"/>
              <a:gd name="connsiteX56" fmla="*/ 10345328 w 12192005"/>
              <a:gd name="connsiteY56" fmla="*/ 518528 h 2974687"/>
              <a:gd name="connsiteX57" fmla="*/ 10863857 w 12192005"/>
              <a:gd name="connsiteY57"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576776 h 2974687"/>
              <a:gd name="connsiteX11" fmla="*/ 12192005 w 12192005"/>
              <a:gd name="connsiteY11" fmla="*/ 2974687 h 2974687"/>
              <a:gd name="connsiteX12" fmla="*/ 5 w 12192005"/>
              <a:gd name="connsiteY12" fmla="*/ 2974687 h 2974687"/>
              <a:gd name="connsiteX13" fmla="*/ 0 w 12192005"/>
              <a:gd name="connsiteY13" fmla="*/ 1377434 h 2974687"/>
              <a:gd name="connsiteX14" fmla="*/ 30279 w 12192005"/>
              <a:gd name="connsiteY14" fmla="*/ 1340737 h 2974687"/>
              <a:gd name="connsiteX15" fmla="*/ 532612 w 12192005"/>
              <a:gd name="connsiteY15" fmla="*/ 1132663 h 2974687"/>
              <a:gd name="connsiteX16" fmla="*/ 809134 w 12192005"/>
              <a:gd name="connsiteY16" fmla="*/ 1188491 h 2974687"/>
              <a:gd name="connsiteX17" fmla="*/ 871197 w 12192005"/>
              <a:gd name="connsiteY17" fmla="*/ 1222176 h 2974687"/>
              <a:gd name="connsiteX18" fmla="*/ 920073 w 12192005"/>
              <a:gd name="connsiteY18" fmla="*/ 1162937 h 2974687"/>
              <a:gd name="connsiteX19" fmla="*/ 1422408 w 12192005"/>
              <a:gd name="connsiteY19" fmla="*/ 954863 h 2974687"/>
              <a:gd name="connsiteX20" fmla="*/ 1451151 w 12192005"/>
              <a:gd name="connsiteY20" fmla="*/ 957761 h 2974687"/>
              <a:gd name="connsiteX21" fmla="*/ 1453000 w 12192005"/>
              <a:gd name="connsiteY21" fmla="*/ 939422 h 2974687"/>
              <a:gd name="connsiteX22" fmla="*/ 2392372 w 12192005"/>
              <a:gd name="connsiteY22" fmla="*/ 173813 h 2974687"/>
              <a:gd name="connsiteX23" fmla="*/ 3351221 w 12192005"/>
              <a:gd name="connsiteY23" fmla="*/ 1132663 h 2974687"/>
              <a:gd name="connsiteX24" fmla="*/ 3348380 w 12192005"/>
              <a:gd name="connsiteY24" fmla="*/ 1160840 h 2974687"/>
              <a:gd name="connsiteX25" fmla="*/ 3449988 w 12192005"/>
              <a:gd name="connsiteY25" fmla="*/ 1192380 h 2974687"/>
              <a:gd name="connsiteX26" fmla="*/ 3708764 w 12192005"/>
              <a:gd name="connsiteY26" fmla="*/ 1405477 h 2974687"/>
              <a:gd name="connsiteX27" fmla="*/ 3735036 w 12192005"/>
              <a:gd name="connsiteY27" fmla="*/ 1460129 h 2974687"/>
              <a:gd name="connsiteX28" fmla="*/ 3775589 w 12192005"/>
              <a:gd name="connsiteY28" fmla="*/ 1426671 h 2974687"/>
              <a:gd name="connsiteX29" fmla="*/ 4042973 w 12192005"/>
              <a:gd name="connsiteY29" fmla="*/ 1344996 h 2974687"/>
              <a:gd name="connsiteX30" fmla="*/ 4139355 w 12192005"/>
              <a:gd name="connsiteY30" fmla="*/ 1354712 h 2974687"/>
              <a:gd name="connsiteX31" fmla="*/ 4224117 w 12192005"/>
              <a:gd name="connsiteY31" fmla="*/ 1381024 h 2974687"/>
              <a:gd name="connsiteX32" fmla="*/ 4241201 w 12192005"/>
              <a:gd name="connsiteY32" fmla="*/ 1325996 h 2974687"/>
              <a:gd name="connsiteX33" fmla="*/ 4783148 w 12192005"/>
              <a:gd name="connsiteY33" fmla="*/ 966769 h 2974687"/>
              <a:gd name="connsiteX34" fmla="*/ 4825455 w 12192005"/>
              <a:gd name="connsiteY34" fmla="*/ 971034 h 2974687"/>
              <a:gd name="connsiteX35" fmla="*/ 4864350 w 12192005"/>
              <a:gd name="connsiteY35" fmla="*/ 899371 h 2974687"/>
              <a:gd name="connsiteX36" fmla="*/ 5659444 w 12192005"/>
              <a:gd name="connsiteY36" fmla="*/ 476623 h 2974687"/>
              <a:gd name="connsiteX37" fmla="*/ 6337453 w 12192005"/>
              <a:gd name="connsiteY37" fmla="*/ 757464 h 2974687"/>
              <a:gd name="connsiteX38" fmla="*/ 6425970 w 12192005"/>
              <a:gd name="connsiteY38" fmla="*/ 864748 h 2974687"/>
              <a:gd name="connsiteX39" fmla="*/ 6451259 w 12192005"/>
              <a:gd name="connsiteY39" fmla="*/ 818157 h 2974687"/>
              <a:gd name="connsiteX40" fmla="*/ 7366802 w 12192005"/>
              <a:gd name="connsiteY40" fmla="*/ 331367 h 2974687"/>
              <a:gd name="connsiteX41" fmla="*/ 7479690 w 12192005"/>
              <a:gd name="connsiteY41" fmla="*/ 337067 h 2974687"/>
              <a:gd name="connsiteX42" fmla="*/ 7587922 w 12192005"/>
              <a:gd name="connsiteY42" fmla="*/ 353585 h 2974687"/>
              <a:gd name="connsiteX43" fmla="*/ 7654776 w 12192005"/>
              <a:gd name="connsiteY43" fmla="*/ 298426 h 2974687"/>
              <a:gd name="connsiteX44" fmla="*/ 8062731 w 12192005"/>
              <a:gd name="connsiteY44" fmla="*/ 173813 h 2974687"/>
              <a:gd name="connsiteX45" fmla="*/ 8777558 w 12192005"/>
              <a:gd name="connsiteY45" fmla="*/ 756414 h 2974687"/>
              <a:gd name="connsiteX46" fmla="*/ 8779462 w 12192005"/>
              <a:gd name="connsiteY46" fmla="*/ 775297 h 2974687"/>
              <a:gd name="connsiteX47" fmla="*/ 8800464 w 12192005"/>
              <a:gd name="connsiteY47" fmla="*/ 768778 h 2974687"/>
              <a:gd name="connsiteX48" fmla="*/ 8919000 w 12192005"/>
              <a:gd name="connsiteY48" fmla="*/ 756828 h 2974687"/>
              <a:gd name="connsiteX49" fmla="*/ 9406718 w 12192005"/>
              <a:gd name="connsiteY49" fmla="*/ 1016146 h 2974687"/>
              <a:gd name="connsiteX50" fmla="*/ 9430890 w 12192005"/>
              <a:gd name="connsiteY50" fmla="*/ 1060679 h 2974687"/>
              <a:gd name="connsiteX51" fmla="*/ 9438634 w 12192005"/>
              <a:gd name="connsiteY51" fmla="*/ 1035731 h 2974687"/>
              <a:gd name="connsiteX52" fmla="*/ 10170720 w 12192005"/>
              <a:gd name="connsiteY52" fmla="*/ 550471 h 2974687"/>
              <a:gd name="connsiteX53" fmla="*/ 10330844 w 12192005"/>
              <a:gd name="connsiteY53" fmla="*/ 566613 h 2974687"/>
              <a:gd name="connsiteX54" fmla="*/ 10350690 w 12192005"/>
              <a:gd name="connsiteY54" fmla="*/ 571716 h 2974687"/>
              <a:gd name="connsiteX55" fmla="*/ 10345328 w 12192005"/>
              <a:gd name="connsiteY55" fmla="*/ 518528 h 2974687"/>
              <a:gd name="connsiteX56" fmla="*/ 10863857 w 12192005"/>
              <a:gd name="connsiteY56"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974687 h 2974687"/>
              <a:gd name="connsiteX11" fmla="*/ 5 w 12192005"/>
              <a:gd name="connsiteY11" fmla="*/ 2974687 h 2974687"/>
              <a:gd name="connsiteX12" fmla="*/ 0 w 12192005"/>
              <a:gd name="connsiteY12" fmla="*/ 1377434 h 2974687"/>
              <a:gd name="connsiteX13" fmla="*/ 30279 w 12192005"/>
              <a:gd name="connsiteY13" fmla="*/ 1340737 h 2974687"/>
              <a:gd name="connsiteX14" fmla="*/ 532612 w 12192005"/>
              <a:gd name="connsiteY14" fmla="*/ 1132663 h 2974687"/>
              <a:gd name="connsiteX15" fmla="*/ 809134 w 12192005"/>
              <a:gd name="connsiteY15" fmla="*/ 1188491 h 2974687"/>
              <a:gd name="connsiteX16" fmla="*/ 871197 w 12192005"/>
              <a:gd name="connsiteY16" fmla="*/ 1222176 h 2974687"/>
              <a:gd name="connsiteX17" fmla="*/ 920073 w 12192005"/>
              <a:gd name="connsiteY17" fmla="*/ 1162937 h 2974687"/>
              <a:gd name="connsiteX18" fmla="*/ 1422408 w 12192005"/>
              <a:gd name="connsiteY18" fmla="*/ 954863 h 2974687"/>
              <a:gd name="connsiteX19" fmla="*/ 1451151 w 12192005"/>
              <a:gd name="connsiteY19" fmla="*/ 957761 h 2974687"/>
              <a:gd name="connsiteX20" fmla="*/ 1453000 w 12192005"/>
              <a:gd name="connsiteY20" fmla="*/ 939422 h 2974687"/>
              <a:gd name="connsiteX21" fmla="*/ 2392372 w 12192005"/>
              <a:gd name="connsiteY21" fmla="*/ 173813 h 2974687"/>
              <a:gd name="connsiteX22" fmla="*/ 3351221 w 12192005"/>
              <a:gd name="connsiteY22" fmla="*/ 1132663 h 2974687"/>
              <a:gd name="connsiteX23" fmla="*/ 3348380 w 12192005"/>
              <a:gd name="connsiteY23" fmla="*/ 1160840 h 2974687"/>
              <a:gd name="connsiteX24" fmla="*/ 3449988 w 12192005"/>
              <a:gd name="connsiteY24" fmla="*/ 1192380 h 2974687"/>
              <a:gd name="connsiteX25" fmla="*/ 3708764 w 12192005"/>
              <a:gd name="connsiteY25" fmla="*/ 1405477 h 2974687"/>
              <a:gd name="connsiteX26" fmla="*/ 3735036 w 12192005"/>
              <a:gd name="connsiteY26" fmla="*/ 1460129 h 2974687"/>
              <a:gd name="connsiteX27" fmla="*/ 3775589 w 12192005"/>
              <a:gd name="connsiteY27" fmla="*/ 1426671 h 2974687"/>
              <a:gd name="connsiteX28" fmla="*/ 4042973 w 12192005"/>
              <a:gd name="connsiteY28" fmla="*/ 1344996 h 2974687"/>
              <a:gd name="connsiteX29" fmla="*/ 4139355 w 12192005"/>
              <a:gd name="connsiteY29" fmla="*/ 1354712 h 2974687"/>
              <a:gd name="connsiteX30" fmla="*/ 4224117 w 12192005"/>
              <a:gd name="connsiteY30" fmla="*/ 1381024 h 2974687"/>
              <a:gd name="connsiteX31" fmla="*/ 4241201 w 12192005"/>
              <a:gd name="connsiteY31" fmla="*/ 1325996 h 2974687"/>
              <a:gd name="connsiteX32" fmla="*/ 4783148 w 12192005"/>
              <a:gd name="connsiteY32" fmla="*/ 966769 h 2974687"/>
              <a:gd name="connsiteX33" fmla="*/ 4825455 w 12192005"/>
              <a:gd name="connsiteY33" fmla="*/ 971034 h 2974687"/>
              <a:gd name="connsiteX34" fmla="*/ 4864350 w 12192005"/>
              <a:gd name="connsiteY34" fmla="*/ 899371 h 2974687"/>
              <a:gd name="connsiteX35" fmla="*/ 5659444 w 12192005"/>
              <a:gd name="connsiteY35" fmla="*/ 476623 h 2974687"/>
              <a:gd name="connsiteX36" fmla="*/ 6337453 w 12192005"/>
              <a:gd name="connsiteY36" fmla="*/ 757464 h 2974687"/>
              <a:gd name="connsiteX37" fmla="*/ 6425970 w 12192005"/>
              <a:gd name="connsiteY37" fmla="*/ 864748 h 2974687"/>
              <a:gd name="connsiteX38" fmla="*/ 6451259 w 12192005"/>
              <a:gd name="connsiteY38" fmla="*/ 818157 h 2974687"/>
              <a:gd name="connsiteX39" fmla="*/ 7366802 w 12192005"/>
              <a:gd name="connsiteY39" fmla="*/ 331367 h 2974687"/>
              <a:gd name="connsiteX40" fmla="*/ 7479690 w 12192005"/>
              <a:gd name="connsiteY40" fmla="*/ 337067 h 2974687"/>
              <a:gd name="connsiteX41" fmla="*/ 7587922 w 12192005"/>
              <a:gd name="connsiteY41" fmla="*/ 353585 h 2974687"/>
              <a:gd name="connsiteX42" fmla="*/ 7654776 w 12192005"/>
              <a:gd name="connsiteY42" fmla="*/ 298426 h 2974687"/>
              <a:gd name="connsiteX43" fmla="*/ 8062731 w 12192005"/>
              <a:gd name="connsiteY43" fmla="*/ 173813 h 2974687"/>
              <a:gd name="connsiteX44" fmla="*/ 8777558 w 12192005"/>
              <a:gd name="connsiteY44" fmla="*/ 756414 h 2974687"/>
              <a:gd name="connsiteX45" fmla="*/ 8779462 w 12192005"/>
              <a:gd name="connsiteY45" fmla="*/ 775297 h 2974687"/>
              <a:gd name="connsiteX46" fmla="*/ 8800464 w 12192005"/>
              <a:gd name="connsiteY46" fmla="*/ 768778 h 2974687"/>
              <a:gd name="connsiteX47" fmla="*/ 8919000 w 12192005"/>
              <a:gd name="connsiteY47" fmla="*/ 756828 h 2974687"/>
              <a:gd name="connsiteX48" fmla="*/ 9406718 w 12192005"/>
              <a:gd name="connsiteY48" fmla="*/ 1016146 h 2974687"/>
              <a:gd name="connsiteX49" fmla="*/ 9430890 w 12192005"/>
              <a:gd name="connsiteY49" fmla="*/ 1060679 h 2974687"/>
              <a:gd name="connsiteX50" fmla="*/ 9438634 w 12192005"/>
              <a:gd name="connsiteY50" fmla="*/ 1035731 h 2974687"/>
              <a:gd name="connsiteX51" fmla="*/ 10170720 w 12192005"/>
              <a:gd name="connsiteY51" fmla="*/ 550471 h 2974687"/>
              <a:gd name="connsiteX52" fmla="*/ 10330844 w 12192005"/>
              <a:gd name="connsiteY52" fmla="*/ 566613 h 2974687"/>
              <a:gd name="connsiteX53" fmla="*/ 10350690 w 12192005"/>
              <a:gd name="connsiteY53" fmla="*/ 571716 h 2974687"/>
              <a:gd name="connsiteX54" fmla="*/ 10345328 w 12192005"/>
              <a:gd name="connsiteY54" fmla="*/ 518528 h 2974687"/>
              <a:gd name="connsiteX55" fmla="*/ 10863857 w 12192005"/>
              <a:gd name="connsiteY55" fmla="*/ 0 h 29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5" h="2974687">
                <a:moveTo>
                  <a:pt x="10863857" y="0"/>
                </a:moveTo>
                <a:cubicBezTo>
                  <a:pt x="11078638" y="0"/>
                  <a:pt x="11262920" y="130586"/>
                  <a:pt x="11341637" y="316693"/>
                </a:cubicBezTo>
                <a:lnTo>
                  <a:pt x="11342240" y="318638"/>
                </a:lnTo>
                <a:lnTo>
                  <a:pt x="11353705" y="315079"/>
                </a:lnTo>
                <a:cubicBezTo>
                  <a:pt x="11379704" y="309759"/>
                  <a:pt x="11406623" y="306965"/>
                  <a:pt x="11434194" y="306965"/>
                </a:cubicBezTo>
                <a:cubicBezTo>
                  <a:pt x="11544479" y="306965"/>
                  <a:pt x="11644323" y="351667"/>
                  <a:pt x="11716597" y="423940"/>
                </a:cubicBezTo>
                <a:lnTo>
                  <a:pt x="11762250" y="479273"/>
                </a:lnTo>
                <a:lnTo>
                  <a:pt x="11797268" y="476623"/>
                </a:lnTo>
                <a:cubicBezTo>
                  <a:pt x="11934905" y="476623"/>
                  <a:pt x="12062769" y="518465"/>
                  <a:pt x="12168836" y="590121"/>
                </a:cubicBezTo>
                <a:lnTo>
                  <a:pt x="12192005" y="608326"/>
                </a:lnTo>
                <a:lnTo>
                  <a:pt x="12192005" y="2974687"/>
                </a:lnTo>
                <a:lnTo>
                  <a:pt x="5" y="2974687"/>
                </a:lnTo>
                <a:cubicBezTo>
                  <a:pt x="3" y="2442269"/>
                  <a:pt x="2" y="1909852"/>
                  <a:pt x="0" y="1377434"/>
                </a:cubicBezTo>
                <a:lnTo>
                  <a:pt x="30279" y="1340737"/>
                </a:lnTo>
                <a:cubicBezTo>
                  <a:pt x="158837" y="1212178"/>
                  <a:pt x="336439" y="1132663"/>
                  <a:pt x="532612" y="1132663"/>
                </a:cubicBezTo>
                <a:cubicBezTo>
                  <a:pt x="630699" y="1132663"/>
                  <a:pt x="724144" y="1152542"/>
                  <a:pt x="809134" y="1188491"/>
                </a:cubicBezTo>
                <a:lnTo>
                  <a:pt x="871197" y="1222176"/>
                </a:lnTo>
                <a:lnTo>
                  <a:pt x="920073" y="1162937"/>
                </a:lnTo>
                <a:cubicBezTo>
                  <a:pt x="1048633" y="1034378"/>
                  <a:pt x="1226233" y="954863"/>
                  <a:pt x="1422408" y="954863"/>
                </a:cubicBezTo>
                <a:lnTo>
                  <a:pt x="1451151" y="957761"/>
                </a:lnTo>
                <a:lnTo>
                  <a:pt x="1453000" y="939422"/>
                </a:lnTo>
                <a:cubicBezTo>
                  <a:pt x="1542410" y="502490"/>
                  <a:pt x="1929007" y="173813"/>
                  <a:pt x="2392372" y="173813"/>
                </a:cubicBezTo>
                <a:cubicBezTo>
                  <a:pt x="2921928" y="173813"/>
                  <a:pt x="3351221" y="603105"/>
                  <a:pt x="3351221" y="1132663"/>
                </a:cubicBezTo>
                <a:lnTo>
                  <a:pt x="3348380" y="1160840"/>
                </a:lnTo>
                <a:lnTo>
                  <a:pt x="3449988" y="1192380"/>
                </a:lnTo>
                <a:cubicBezTo>
                  <a:pt x="3555538" y="1237025"/>
                  <a:pt x="3645346" y="1311605"/>
                  <a:pt x="3708764" y="1405477"/>
                </a:cubicBezTo>
                <a:lnTo>
                  <a:pt x="3735036" y="1460129"/>
                </a:lnTo>
                <a:lnTo>
                  <a:pt x="3775589" y="1426671"/>
                </a:lnTo>
                <a:cubicBezTo>
                  <a:pt x="3851917" y="1375106"/>
                  <a:pt x="3943928" y="1344996"/>
                  <a:pt x="4042973" y="1344996"/>
                </a:cubicBezTo>
                <a:cubicBezTo>
                  <a:pt x="4075989" y="1344996"/>
                  <a:pt x="4108222" y="1348342"/>
                  <a:pt x="4139355" y="1354712"/>
                </a:cubicBezTo>
                <a:lnTo>
                  <a:pt x="4224117" y="1381024"/>
                </a:lnTo>
                <a:lnTo>
                  <a:pt x="4241201" y="1325996"/>
                </a:lnTo>
                <a:cubicBezTo>
                  <a:pt x="4330488" y="1114894"/>
                  <a:pt x="4539519" y="966769"/>
                  <a:pt x="4783148" y="966769"/>
                </a:cubicBezTo>
                <a:lnTo>
                  <a:pt x="4825455" y="971034"/>
                </a:lnTo>
                <a:lnTo>
                  <a:pt x="4864350" y="899371"/>
                </a:lnTo>
                <a:cubicBezTo>
                  <a:pt x="5036663" y="644315"/>
                  <a:pt x="5328472" y="476623"/>
                  <a:pt x="5659444" y="476623"/>
                </a:cubicBezTo>
                <a:cubicBezTo>
                  <a:pt x="5924225" y="476623"/>
                  <a:pt x="6163935" y="583946"/>
                  <a:pt x="6337453" y="757464"/>
                </a:cubicBezTo>
                <a:lnTo>
                  <a:pt x="6425970" y="864748"/>
                </a:lnTo>
                <a:lnTo>
                  <a:pt x="6451259" y="818157"/>
                </a:lnTo>
                <a:cubicBezTo>
                  <a:pt x="6649675" y="524463"/>
                  <a:pt x="6985689" y="331367"/>
                  <a:pt x="7366802" y="331367"/>
                </a:cubicBezTo>
                <a:cubicBezTo>
                  <a:pt x="7404913" y="331367"/>
                  <a:pt x="7442573" y="333298"/>
                  <a:pt x="7479690" y="337067"/>
                </a:cubicBezTo>
                <a:lnTo>
                  <a:pt x="7587922" y="353585"/>
                </a:lnTo>
                <a:lnTo>
                  <a:pt x="7654776" y="298426"/>
                </a:lnTo>
                <a:cubicBezTo>
                  <a:pt x="7771229" y="219752"/>
                  <a:pt x="7911615" y="173813"/>
                  <a:pt x="8062731" y="173813"/>
                </a:cubicBezTo>
                <a:cubicBezTo>
                  <a:pt x="8415334" y="173813"/>
                  <a:pt x="8709521" y="423924"/>
                  <a:pt x="8777558" y="756414"/>
                </a:cubicBezTo>
                <a:lnTo>
                  <a:pt x="8779462" y="775297"/>
                </a:lnTo>
                <a:lnTo>
                  <a:pt x="8800464" y="768778"/>
                </a:lnTo>
                <a:cubicBezTo>
                  <a:pt x="8838752" y="760943"/>
                  <a:pt x="8878395" y="756828"/>
                  <a:pt x="8919000" y="756828"/>
                </a:cubicBezTo>
                <a:cubicBezTo>
                  <a:pt x="9122023" y="756828"/>
                  <a:pt x="9301020" y="859692"/>
                  <a:pt x="9406718" y="1016146"/>
                </a:cubicBezTo>
                <a:lnTo>
                  <a:pt x="9430890" y="1060679"/>
                </a:lnTo>
                <a:lnTo>
                  <a:pt x="9438634" y="1035731"/>
                </a:lnTo>
                <a:cubicBezTo>
                  <a:pt x="9559249" y="750564"/>
                  <a:pt x="9841618" y="550471"/>
                  <a:pt x="10170720" y="550471"/>
                </a:cubicBezTo>
                <a:cubicBezTo>
                  <a:pt x="10225570" y="550471"/>
                  <a:pt x="10279123" y="556029"/>
                  <a:pt x="10330844" y="566613"/>
                </a:cubicBezTo>
                <a:lnTo>
                  <a:pt x="10350690" y="571716"/>
                </a:lnTo>
                <a:lnTo>
                  <a:pt x="10345328" y="518528"/>
                </a:lnTo>
                <a:cubicBezTo>
                  <a:pt x="10345328" y="232153"/>
                  <a:pt x="10577481" y="0"/>
                  <a:pt x="10863857" y="0"/>
                </a:cubicBezTo>
                <a:close/>
              </a:path>
            </a:pathLst>
          </a:custGeom>
          <a:solidFill>
            <a:srgbClr val="D2D0CE">
              <a:alpha val="30000"/>
            </a:srgbClr>
          </a:solidFill>
          <a:ln w="25400" cap="sq"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3" name="Content Placeholder 2"/>
          <p:cNvSpPr>
            <a:spLocks noGrp="1"/>
          </p:cNvSpPr>
          <p:nvPr>
            <p:ph sz="half" idx="1"/>
          </p:nvPr>
        </p:nvSpPr>
        <p:spPr>
          <a:xfrm>
            <a:off x="365125" y="1098550"/>
            <a:ext cx="2652713" cy="35639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46438" y="1098550"/>
            <a:ext cx="5531801" cy="35639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Slide title, sentence case</a:t>
            </a:r>
          </a:p>
        </p:txBody>
      </p:sp>
      <p:sp>
        <p:nvSpPr>
          <p:cNvPr id="7" name="Footer Placeholder 6"/>
          <p:cNvSpPr>
            <a:spLocks noGrp="1"/>
          </p:cNvSpPr>
          <p:nvPr>
            <p:ph type="ftr" sz="quarter" idx="15"/>
          </p:nvPr>
        </p:nvSpPr>
        <p:spPr/>
        <p:txBody>
          <a:bodyPr/>
          <a:lstStyle/>
          <a:p>
            <a:endParaRPr lang="en-US" dirty="0"/>
          </a:p>
        </p:txBody>
      </p:sp>
      <p:sp>
        <p:nvSpPr>
          <p:cNvPr id="8" name="Slide Number Placeholder 7"/>
          <p:cNvSpPr>
            <a:spLocks noGrp="1"/>
          </p:cNvSpPr>
          <p:nvPr>
            <p:ph type="sldNum" sz="quarter" idx="16"/>
          </p:nvPr>
        </p:nvSpPr>
        <p:spPr/>
        <p:txBody>
          <a:bodyPr/>
          <a:lstStyle/>
          <a:p>
            <a:fld id="{94C005EB-05AB-4350-8862-D44178390B49}"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3654C62F-921E-B54C-935F-3ECA7148A8A0}"/>
              </a:ext>
            </a:extLst>
          </p:cNvPr>
          <p:cNvSpPr>
            <a:spLocks noChangeAspect="1"/>
          </p:cNvSpPr>
          <p:nvPr userDrawn="1"/>
        </p:nvSpPr>
        <p:spPr bwMode="hidden">
          <a:xfrm>
            <a:off x="-4" y="2592445"/>
            <a:ext cx="9144004" cy="2231015"/>
          </a:xfrm>
          <a:custGeom>
            <a:avLst/>
            <a:gdLst>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2555062 h 2974687"/>
              <a:gd name="connsiteX16" fmla="*/ 0 w 12192005"/>
              <a:gd name="connsiteY16" fmla="*/ 1377434 h 2974687"/>
              <a:gd name="connsiteX17" fmla="*/ 30279 w 12192005"/>
              <a:gd name="connsiteY17" fmla="*/ 1340737 h 2974687"/>
              <a:gd name="connsiteX18" fmla="*/ 532612 w 12192005"/>
              <a:gd name="connsiteY18" fmla="*/ 1132663 h 2974687"/>
              <a:gd name="connsiteX19" fmla="*/ 809134 w 12192005"/>
              <a:gd name="connsiteY19" fmla="*/ 1188491 h 2974687"/>
              <a:gd name="connsiteX20" fmla="*/ 871197 w 12192005"/>
              <a:gd name="connsiteY20" fmla="*/ 1222176 h 2974687"/>
              <a:gd name="connsiteX21" fmla="*/ 920073 w 12192005"/>
              <a:gd name="connsiteY21" fmla="*/ 1162937 h 2974687"/>
              <a:gd name="connsiteX22" fmla="*/ 1422408 w 12192005"/>
              <a:gd name="connsiteY22" fmla="*/ 954863 h 2974687"/>
              <a:gd name="connsiteX23" fmla="*/ 1451151 w 12192005"/>
              <a:gd name="connsiteY23" fmla="*/ 957761 h 2974687"/>
              <a:gd name="connsiteX24" fmla="*/ 1453000 w 12192005"/>
              <a:gd name="connsiteY24" fmla="*/ 939422 h 2974687"/>
              <a:gd name="connsiteX25" fmla="*/ 2392372 w 12192005"/>
              <a:gd name="connsiteY25" fmla="*/ 173813 h 2974687"/>
              <a:gd name="connsiteX26" fmla="*/ 3351221 w 12192005"/>
              <a:gd name="connsiteY26" fmla="*/ 1132663 h 2974687"/>
              <a:gd name="connsiteX27" fmla="*/ 3348380 w 12192005"/>
              <a:gd name="connsiteY27" fmla="*/ 1160840 h 2974687"/>
              <a:gd name="connsiteX28" fmla="*/ 3449988 w 12192005"/>
              <a:gd name="connsiteY28" fmla="*/ 1192380 h 2974687"/>
              <a:gd name="connsiteX29" fmla="*/ 3708764 w 12192005"/>
              <a:gd name="connsiteY29" fmla="*/ 1405477 h 2974687"/>
              <a:gd name="connsiteX30" fmla="*/ 3735036 w 12192005"/>
              <a:gd name="connsiteY30" fmla="*/ 1460129 h 2974687"/>
              <a:gd name="connsiteX31" fmla="*/ 3775589 w 12192005"/>
              <a:gd name="connsiteY31" fmla="*/ 1426671 h 2974687"/>
              <a:gd name="connsiteX32" fmla="*/ 4042973 w 12192005"/>
              <a:gd name="connsiteY32" fmla="*/ 1344996 h 2974687"/>
              <a:gd name="connsiteX33" fmla="*/ 4139355 w 12192005"/>
              <a:gd name="connsiteY33" fmla="*/ 1354712 h 2974687"/>
              <a:gd name="connsiteX34" fmla="*/ 4224117 w 12192005"/>
              <a:gd name="connsiteY34" fmla="*/ 1381024 h 2974687"/>
              <a:gd name="connsiteX35" fmla="*/ 4241201 w 12192005"/>
              <a:gd name="connsiteY35" fmla="*/ 1325996 h 2974687"/>
              <a:gd name="connsiteX36" fmla="*/ 4783148 w 12192005"/>
              <a:gd name="connsiteY36" fmla="*/ 966769 h 2974687"/>
              <a:gd name="connsiteX37" fmla="*/ 4825455 w 12192005"/>
              <a:gd name="connsiteY37" fmla="*/ 971034 h 2974687"/>
              <a:gd name="connsiteX38" fmla="*/ 4864350 w 12192005"/>
              <a:gd name="connsiteY38" fmla="*/ 899371 h 2974687"/>
              <a:gd name="connsiteX39" fmla="*/ 5659444 w 12192005"/>
              <a:gd name="connsiteY39" fmla="*/ 476623 h 2974687"/>
              <a:gd name="connsiteX40" fmla="*/ 6337453 w 12192005"/>
              <a:gd name="connsiteY40" fmla="*/ 757464 h 2974687"/>
              <a:gd name="connsiteX41" fmla="*/ 6425970 w 12192005"/>
              <a:gd name="connsiteY41" fmla="*/ 864748 h 2974687"/>
              <a:gd name="connsiteX42" fmla="*/ 6451259 w 12192005"/>
              <a:gd name="connsiteY42" fmla="*/ 818157 h 2974687"/>
              <a:gd name="connsiteX43" fmla="*/ 7366802 w 12192005"/>
              <a:gd name="connsiteY43" fmla="*/ 331367 h 2974687"/>
              <a:gd name="connsiteX44" fmla="*/ 7479690 w 12192005"/>
              <a:gd name="connsiteY44" fmla="*/ 337067 h 2974687"/>
              <a:gd name="connsiteX45" fmla="*/ 7587922 w 12192005"/>
              <a:gd name="connsiteY45" fmla="*/ 353585 h 2974687"/>
              <a:gd name="connsiteX46" fmla="*/ 7654776 w 12192005"/>
              <a:gd name="connsiteY46" fmla="*/ 298426 h 2974687"/>
              <a:gd name="connsiteX47" fmla="*/ 8062731 w 12192005"/>
              <a:gd name="connsiteY47" fmla="*/ 173813 h 2974687"/>
              <a:gd name="connsiteX48" fmla="*/ 8777558 w 12192005"/>
              <a:gd name="connsiteY48" fmla="*/ 756414 h 2974687"/>
              <a:gd name="connsiteX49" fmla="*/ 8779462 w 12192005"/>
              <a:gd name="connsiteY49" fmla="*/ 775297 h 2974687"/>
              <a:gd name="connsiteX50" fmla="*/ 8800464 w 12192005"/>
              <a:gd name="connsiteY50" fmla="*/ 768778 h 2974687"/>
              <a:gd name="connsiteX51" fmla="*/ 8919000 w 12192005"/>
              <a:gd name="connsiteY51" fmla="*/ 756828 h 2974687"/>
              <a:gd name="connsiteX52" fmla="*/ 9406718 w 12192005"/>
              <a:gd name="connsiteY52" fmla="*/ 1016146 h 2974687"/>
              <a:gd name="connsiteX53" fmla="*/ 9430890 w 12192005"/>
              <a:gd name="connsiteY53" fmla="*/ 1060679 h 2974687"/>
              <a:gd name="connsiteX54" fmla="*/ 9438634 w 12192005"/>
              <a:gd name="connsiteY54" fmla="*/ 1035731 h 2974687"/>
              <a:gd name="connsiteX55" fmla="*/ 10170720 w 12192005"/>
              <a:gd name="connsiteY55" fmla="*/ 550471 h 2974687"/>
              <a:gd name="connsiteX56" fmla="*/ 10330844 w 12192005"/>
              <a:gd name="connsiteY56" fmla="*/ 566613 h 2974687"/>
              <a:gd name="connsiteX57" fmla="*/ 10350690 w 12192005"/>
              <a:gd name="connsiteY57" fmla="*/ 571716 h 2974687"/>
              <a:gd name="connsiteX58" fmla="*/ 10345328 w 12192005"/>
              <a:gd name="connsiteY58" fmla="*/ 518528 h 2974687"/>
              <a:gd name="connsiteX59" fmla="*/ 10863857 w 12192005"/>
              <a:gd name="connsiteY59"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1377434 h 2974687"/>
              <a:gd name="connsiteX16" fmla="*/ 30279 w 12192005"/>
              <a:gd name="connsiteY16" fmla="*/ 1340737 h 2974687"/>
              <a:gd name="connsiteX17" fmla="*/ 532612 w 12192005"/>
              <a:gd name="connsiteY17" fmla="*/ 1132663 h 2974687"/>
              <a:gd name="connsiteX18" fmla="*/ 809134 w 12192005"/>
              <a:gd name="connsiteY18" fmla="*/ 1188491 h 2974687"/>
              <a:gd name="connsiteX19" fmla="*/ 871197 w 12192005"/>
              <a:gd name="connsiteY19" fmla="*/ 1222176 h 2974687"/>
              <a:gd name="connsiteX20" fmla="*/ 920073 w 12192005"/>
              <a:gd name="connsiteY20" fmla="*/ 1162937 h 2974687"/>
              <a:gd name="connsiteX21" fmla="*/ 1422408 w 12192005"/>
              <a:gd name="connsiteY21" fmla="*/ 954863 h 2974687"/>
              <a:gd name="connsiteX22" fmla="*/ 1451151 w 12192005"/>
              <a:gd name="connsiteY22" fmla="*/ 957761 h 2974687"/>
              <a:gd name="connsiteX23" fmla="*/ 1453000 w 12192005"/>
              <a:gd name="connsiteY23" fmla="*/ 939422 h 2974687"/>
              <a:gd name="connsiteX24" fmla="*/ 2392372 w 12192005"/>
              <a:gd name="connsiteY24" fmla="*/ 173813 h 2974687"/>
              <a:gd name="connsiteX25" fmla="*/ 3351221 w 12192005"/>
              <a:gd name="connsiteY25" fmla="*/ 1132663 h 2974687"/>
              <a:gd name="connsiteX26" fmla="*/ 3348380 w 12192005"/>
              <a:gd name="connsiteY26" fmla="*/ 1160840 h 2974687"/>
              <a:gd name="connsiteX27" fmla="*/ 3449988 w 12192005"/>
              <a:gd name="connsiteY27" fmla="*/ 1192380 h 2974687"/>
              <a:gd name="connsiteX28" fmla="*/ 3708764 w 12192005"/>
              <a:gd name="connsiteY28" fmla="*/ 1405477 h 2974687"/>
              <a:gd name="connsiteX29" fmla="*/ 3735036 w 12192005"/>
              <a:gd name="connsiteY29" fmla="*/ 1460129 h 2974687"/>
              <a:gd name="connsiteX30" fmla="*/ 3775589 w 12192005"/>
              <a:gd name="connsiteY30" fmla="*/ 1426671 h 2974687"/>
              <a:gd name="connsiteX31" fmla="*/ 4042973 w 12192005"/>
              <a:gd name="connsiteY31" fmla="*/ 1344996 h 2974687"/>
              <a:gd name="connsiteX32" fmla="*/ 4139355 w 12192005"/>
              <a:gd name="connsiteY32" fmla="*/ 1354712 h 2974687"/>
              <a:gd name="connsiteX33" fmla="*/ 4224117 w 12192005"/>
              <a:gd name="connsiteY33" fmla="*/ 1381024 h 2974687"/>
              <a:gd name="connsiteX34" fmla="*/ 4241201 w 12192005"/>
              <a:gd name="connsiteY34" fmla="*/ 1325996 h 2974687"/>
              <a:gd name="connsiteX35" fmla="*/ 4783148 w 12192005"/>
              <a:gd name="connsiteY35" fmla="*/ 966769 h 2974687"/>
              <a:gd name="connsiteX36" fmla="*/ 4825455 w 12192005"/>
              <a:gd name="connsiteY36" fmla="*/ 971034 h 2974687"/>
              <a:gd name="connsiteX37" fmla="*/ 4864350 w 12192005"/>
              <a:gd name="connsiteY37" fmla="*/ 899371 h 2974687"/>
              <a:gd name="connsiteX38" fmla="*/ 5659444 w 12192005"/>
              <a:gd name="connsiteY38" fmla="*/ 476623 h 2974687"/>
              <a:gd name="connsiteX39" fmla="*/ 6337453 w 12192005"/>
              <a:gd name="connsiteY39" fmla="*/ 757464 h 2974687"/>
              <a:gd name="connsiteX40" fmla="*/ 6425970 w 12192005"/>
              <a:gd name="connsiteY40" fmla="*/ 864748 h 2974687"/>
              <a:gd name="connsiteX41" fmla="*/ 6451259 w 12192005"/>
              <a:gd name="connsiteY41" fmla="*/ 818157 h 2974687"/>
              <a:gd name="connsiteX42" fmla="*/ 7366802 w 12192005"/>
              <a:gd name="connsiteY42" fmla="*/ 331367 h 2974687"/>
              <a:gd name="connsiteX43" fmla="*/ 7479690 w 12192005"/>
              <a:gd name="connsiteY43" fmla="*/ 337067 h 2974687"/>
              <a:gd name="connsiteX44" fmla="*/ 7587922 w 12192005"/>
              <a:gd name="connsiteY44" fmla="*/ 353585 h 2974687"/>
              <a:gd name="connsiteX45" fmla="*/ 7654776 w 12192005"/>
              <a:gd name="connsiteY45" fmla="*/ 298426 h 2974687"/>
              <a:gd name="connsiteX46" fmla="*/ 8062731 w 12192005"/>
              <a:gd name="connsiteY46" fmla="*/ 173813 h 2974687"/>
              <a:gd name="connsiteX47" fmla="*/ 8777558 w 12192005"/>
              <a:gd name="connsiteY47" fmla="*/ 756414 h 2974687"/>
              <a:gd name="connsiteX48" fmla="*/ 8779462 w 12192005"/>
              <a:gd name="connsiteY48" fmla="*/ 775297 h 2974687"/>
              <a:gd name="connsiteX49" fmla="*/ 8800464 w 12192005"/>
              <a:gd name="connsiteY49" fmla="*/ 768778 h 2974687"/>
              <a:gd name="connsiteX50" fmla="*/ 8919000 w 12192005"/>
              <a:gd name="connsiteY50" fmla="*/ 756828 h 2974687"/>
              <a:gd name="connsiteX51" fmla="*/ 9406718 w 12192005"/>
              <a:gd name="connsiteY51" fmla="*/ 1016146 h 2974687"/>
              <a:gd name="connsiteX52" fmla="*/ 9430890 w 12192005"/>
              <a:gd name="connsiteY52" fmla="*/ 1060679 h 2974687"/>
              <a:gd name="connsiteX53" fmla="*/ 9438634 w 12192005"/>
              <a:gd name="connsiteY53" fmla="*/ 1035731 h 2974687"/>
              <a:gd name="connsiteX54" fmla="*/ 10170720 w 12192005"/>
              <a:gd name="connsiteY54" fmla="*/ 550471 h 2974687"/>
              <a:gd name="connsiteX55" fmla="*/ 10330844 w 12192005"/>
              <a:gd name="connsiteY55" fmla="*/ 566613 h 2974687"/>
              <a:gd name="connsiteX56" fmla="*/ 10350690 w 12192005"/>
              <a:gd name="connsiteY56" fmla="*/ 571716 h 2974687"/>
              <a:gd name="connsiteX57" fmla="*/ 10345328 w 12192005"/>
              <a:gd name="connsiteY57" fmla="*/ 518528 h 2974687"/>
              <a:gd name="connsiteX58" fmla="*/ 10863857 w 12192005"/>
              <a:gd name="connsiteY58"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0 w 12192005"/>
              <a:gd name="connsiteY14" fmla="*/ 1377434 h 2974687"/>
              <a:gd name="connsiteX15" fmla="*/ 30279 w 12192005"/>
              <a:gd name="connsiteY15" fmla="*/ 1340737 h 2974687"/>
              <a:gd name="connsiteX16" fmla="*/ 532612 w 12192005"/>
              <a:gd name="connsiteY16" fmla="*/ 1132663 h 2974687"/>
              <a:gd name="connsiteX17" fmla="*/ 809134 w 12192005"/>
              <a:gd name="connsiteY17" fmla="*/ 1188491 h 2974687"/>
              <a:gd name="connsiteX18" fmla="*/ 871197 w 12192005"/>
              <a:gd name="connsiteY18" fmla="*/ 1222176 h 2974687"/>
              <a:gd name="connsiteX19" fmla="*/ 920073 w 12192005"/>
              <a:gd name="connsiteY19" fmla="*/ 1162937 h 2974687"/>
              <a:gd name="connsiteX20" fmla="*/ 1422408 w 12192005"/>
              <a:gd name="connsiteY20" fmla="*/ 954863 h 2974687"/>
              <a:gd name="connsiteX21" fmla="*/ 1451151 w 12192005"/>
              <a:gd name="connsiteY21" fmla="*/ 957761 h 2974687"/>
              <a:gd name="connsiteX22" fmla="*/ 1453000 w 12192005"/>
              <a:gd name="connsiteY22" fmla="*/ 939422 h 2974687"/>
              <a:gd name="connsiteX23" fmla="*/ 2392372 w 12192005"/>
              <a:gd name="connsiteY23" fmla="*/ 173813 h 2974687"/>
              <a:gd name="connsiteX24" fmla="*/ 3351221 w 12192005"/>
              <a:gd name="connsiteY24" fmla="*/ 1132663 h 2974687"/>
              <a:gd name="connsiteX25" fmla="*/ 3348380 w 12192005"/>
              <a:gd name="connsiteY25" fmla="*/ 1160840 h 2974687"/>
              <a:gd name="connsiteX26" fmla="*/ 3449988 w 12192005"/>
              <a:gd name="connsiteY26" fmla="*/ 1192380 h 2974687"/>
              <a:gd name="connsiteX27" fmla="*/ 3708764 w 12192005"/>
              <a:gd name="connsiteY27" fmla="*/ 1405477 h 2974687"/>
              <a:gd name="connsiteX28" fmla="*/ 3735036 w 12192005"/>
              <a:gd name="connsiteY28" fmla="*/ 1460129 h 2974687"/>
              <a:gd name="connsiteX29" fmla="*/ 3775589 w 12192005"/>
              <a:gd name="connsiteY29" fmla="*/ 1426671 h 2974687"/>
              <a:gd name="connsiteX30" fmla="*/ 4042973 w 12192005"/>
              <a:gd name="connsiteY30" fmla="*/ 1344996 h 2974687"/>
              <a:gd name="connsiteX31" fmla="*/ 4139355 w 12192005"/>
              <a:gd name="connsiteY31" fmla="*/ 1354712 h 2974687"/>
              <a:gd name="connsiteX32" fmla="*/ 4224117 w 12192005"/>
              <a:gd name="connsiteY32" fmla="*/ 1381024 h 2974687"/>
              <a:gd name="connsiteX33" fmla="*/ 4241201 w 12192005"/>
              <a:gd name="connsiteY33" fmla="*/ 1325996 h 2974687"/>
              <a:gd name="connsiteX34" fmla="*/ 4783148 w 12192005"/>
              <a:gd name="connsiteY34" fmla="*/ 966769 h 2974687"/>
              <a:gd name="connsiteX35" fmla="*/ 4825455 w 12192005"/>
              <a:gd name="connsiteY35" fmla="*/ 971034 h 2974687"/>
              <a:gd name="connsiteX36" fmla="*/ 4864350 w 12192005"/>
              <a:gd name="connsiteY36" fmla="*/ 899371 h 2974687"/>
              <a:gd name="connsiteX37" fmla="*/ 5659444 w 12192005"/>
              <a:gd name="connsiteY37" fmla="*/ 476623 h 2974687"/>
              <a:gd name="connsiteX38" fmla="*/ 6337453 w 12192005"/>
              <a:gd name="connsiteY38" fmla="*/ 757464 h 2974687"/>
              <a:gd name="connsiteX39" fmla="*/ 6425970 w 12192005"/>
              <a:gd name="connsiteY39" fmla="*/ 864748 h 2974687"/>
              <a:gd name="connsiteX40" fmla="*/ 6451259 w 12192005"/>
              <a:gd name="connsiteY40" fmla="*/ 818157 h 2974687"/>
              <a:gd name="connsiteX41" fmla="*/ 7366802 w 12192005"/>
              <a:gd name="connsiteY41" fmla="*/ 331367 h 2974687"/>
              <a:gd name="connsiteX42" fmla="*/ 7479690 w 12192005"/>
              <a:gd name="connsiteY42" fmla="*/ 337067 h 2974687"/>
              <a:gd name="connsiteX43" fmla="*/ 7587922 w 12192005"/>
              <a:gd name="connsiteY43" fmla="*/ 353585 h 2974687"/>
              <a:gd name="connsiteX44" fmla="*/ 7654776 w 12192005"/>
              <a:gd name="connsiteY44" fmla="*/ 298426 h 2974687"/>
              <a:gd name="connsiteX45" fmla="*/ 8062731 w 12192005"/>
              <a:gd name="connsiteY45" fmla="*/ 173813 h 2974687"/>
              <a:gd name="connsiteX46" fmla="*/ 8777558 w 12192005"/>
              <a:gd name="connsiteY46" fmla="*/ 756414 h 2974687"/>
              <a:gd name="connsiteX47" fmla="*/ 8779462 w 12192005"/>
              <a:gd name="connsiteY47" fmla="*/ 775297 h 2974687"/>
              <a:gd name="connsiteX48" fmla="*/ 8800464 w 12192005"/>
              <a:gd name="connsiteY48" fmla="*/ 768778 h 2974687"/>
              <a:gd name="connsiteX49" fmla="*/ 8919000 w 12192005"/>
              <a:gd name="connsiteY49" fmla="*/ 756828 h 2974687"/>
              <a:gd name="connsiteX50" fmla="*/ 9406718 w 12192005"/>
              <a:gd name="connsiteY50" fmla="*/ 1016146 h 2974687"/>
              <a:gd name="connsiteX51" fmla="*/ 9430890 w 12192005"/>
              <a:gd name="connsiteY51" fmla="*/ 1060679 h 2974687"/>
              <a:gd name="connsiteX52" fmla="*/ 9438634 w 12192005"/>
              <a:gd name="connsiteY52" fmla="*/ 1035731 h 2974687"/>
              <a:gd name="connsiteX53" fmla="*/ 10170720 w 12192005"/>
              <a:gd name="connsiteY53" fmla="*/ 550471 h 2974687"/>
              <a:gd name="connsiteX54" fmla="*/ 10330844 w 12192005"/>
              <a:gd name="connsiteY54" fmla="*/ 566613 h 2974687"/>
              <a:gd name="connsiteX55" fmla="*/ 10350690 w 12192005"/>
              <a:gd name="connsiteY55" fmla="*/ 571716 h 2974687"/>
              <a:gd name="connsiteX56" fmla="*/ 10345328 w 12192005"/>
              <a:gd name="connsiteY56" fmla="*/ 518528 h 2974687"/>
              <a:gd name="connsiteX57" fmla="*/ 10863857 w 12192005"/>
              <a:gd name="connsiteY57"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576776 h 2974687"/>
              <a:gd name="connsiteX11" fmla="*/ 12192005 w 12192005"/>
              <a:gd name="connsiteY11" fmla="*/ 2974687 h 2974687"/>
              <a:gd name="connsiteX12" fmla="*/ 5 w 12192005"/>
              <a:gd name="connsiteY12" fmla="*/ 2974687 h 2974687"/>
              <a:gd name="connsiteX13" fmla="*/ 0 w 12192005"/>
              <a:gd name="connsiteY13" fmla="*/ 1377434 h 2974687"/>
              <a:gd name="connsiteX14" fmla="*/ 30279 w 12192005"/>
              <a:gd name="connsiteY14" fmla="*/ 1340737 h 2974687"/>
              <a:gd name="connsiteX15" fmla="*/ 532612 w 12192005"/>
              <a:gd name="connsiteY15" fmla="*/ 1132663 h 2974687"/>
              <a:gd name="connsiteX16" fmla="*/ 809134 w 12192005"/>
              <a:gd name="connsiteY16" fmla="*/ 1188491 h 2974687"/>
              <a:gd name="connsiteX17" fmla="*/ 871197 w 12192005"/>
              <a:gd name="connsiteY17" fmla="*/ 1222176 h 2974687"/>
              <a:gd name="connsiteX18" fmla="*/ 920073 w 12192005"/>
              <a:gd name="connsiteY18" fmla="*/ 1162937 h 2974687"/>
              <a:gd name="connsiteX19" fmla="*/ 1422408 w 12192005"/>
              <a:gd name="connsiteY19" fmla="*/ 954863 h 2974687"/>
              <a:gd name="connsiteX20" fmla="*/ 1451151 w 12192005"/>
              <a:gd name="connsiteY20" fmla="*/ 957761 h 2974687"/>
              <a:gd name="connsiteX21" fmla="*/ 1453000 w 12192005"/>
              <a:gd name="connsiteY21" fmla="*/ 939422 h 2974687"/>
              <a:gd name="connsiteX22" fmla="*/ 2392372 w 12192005"/>
              <a:gd name="connsiteY22" fmla="*/ 173813 h 2974687"/>
              <a:gd name="connsiteX23" fmla="*/ 3351221 w 12192005"/>
              <a:gd name="connsiteY23" fmla="*/ 1132663 h 2974687"/>
              <a:gd name="connsiteX24" fmla="*/ 3348380 w 12192005"/>
              <a:gd name="connsiteY24" fmla="*/ 1160840 h 2974687"/>
              <a:gd name="connsiteX25" fmla="*/ 3449988 w 12192005"/>
              <a:gd name="connsiteY25" fmla="*/ 1192380 h 2974687"/>
              <a:gd name="connsiteX26" fmla="*/ 3708764 w 12192005"/>
              <a:gd name="connsiteY26" fmla="*/ 1405477 h 2974687"/>
              <a:gd name="connsiteX27" fmla="*/ 3735036 w 12192005"/>
              <a:gd name="connsiteY27" fmla="*/ 1460129 h 2974687"/>
              <a:gd name="connsiteX28" fmla="*/ 3775589 w 12192005"/>
              <a:gd name="connsiteY28" fmla="*/ 1426671 h 2974687"/>
              <a:gd name="connsiteX29" fmla="*/ 4042973 w 12192005"/>
              <a:gd name="connsiteY29" fmla="*/ 1344996 h 2974687"/>
              <a:gd name="connsiteX30" fmla="*/ 4139355 w 12192005"/>
              <a:gd name="connsiteY30" fmla="*/ 1354712 h 2974687"/>
              <a:gd name="connsiteX31" fmla="*/ 4224117 w 12192005"/>
              <a:gd name="connsiteY31" fmla="*/ 1381024 h 2974687"/>
              <a:gd name="connsiteX32" fmla="*/ 4241201 w 12192005"/>
              <a:gd name="connsiteY32" fmla="*/ 1325996 h 2974687"/>
              <a:gd name="connsiteX33" fmla="*/ 4783148 w 12192005"/>
              <a:gd name="connsiteY33" fmla="*/ 966769 h 2974687"/>
              <a:gd name="connsiteX34" fmla="*/ 4825455 w 12192005"/>
              <a:gd name="connsiteY34" fmla="*/ 971034 h 2974687"/>
              <a:gd name="connsiteX35" fmla="*/ 4864350 w 12192005"/>
              <a:gd name="connsiteY35" fmla="*/ 899371 h 2974687"/>
              <a:gd name="connsiteX36" fmla="*/ 5659444 w 12192005"/>
              <a:gd name="connsiteY36" fmla="*/ 476623 h 2974687"/>
              <a:gd name="connsiteX37" fmla="*/ 6337453 w 12192005"/>
              <a:gd name="connsiteY37" fmla="*/ 757464 h 2974687"/>
              <a:gd name="connsiteX38" fmla="*/ 6425970 w 12192005"/>
              <a:gd name="connsiteY38" fmla="*/ 864748 h 2974687"/>
              <a:gd name="connsiteX39" fmla="*/ 6451259 w 12192005"/>
              <a:gd name="connsiteY39" fmla="*/ 818157 h 2974687"/>
              <a:gd name="connsiteX40" fmla="*/ 7366802 w 12192005"/>
              <a:gd name="connsiteY40" fmla="*/ 331367 h 2974687"/>
              <a:gd name="connsiteX41" fmla="*/ 7479690 w 12192005"/>
              <a:gd name="connsiteY41" fmla="*/ 337067 h 2974687"/>
              <a:gd name="connsiteX42" fmla="*/ 7587922 w 12192005"/>
              <a:gd name="connsiteY42" fmla="*/ 353585 h 2974687"/>
              <a:gd name="connsiteX43" fmla="*/ 7654776 w 12192005"/>
              <a:gd name="connsiteY43" fmla="*/ 298426 h 2974687"/>
              <a:gd name="connsiteX44" fmla="*/ 8062731 w 12192005"/>
              <a:gd name="connsiteY44" fmla="*/ 173813 h 2974687"/>
              <a:gd name="connsiteX45" fmla="*/ 8777558 w 12192005"/>
              <a:gd name="connsiteY45" fmla="*/ 756414 h 2974687"/>
              <a:gd name="connsiteX46" fmla="*/ 8779462 w 12192005"/>
              <a:gd name="connsiteY46" fmla="*/ 775297 h 2974687"/>
              <a:gd name="connsiteX47" fmla="*/ 8800464 w 12192005"/>
              <a:gd name="connsiteY47" fmla="*/ 768778 h 2974687"/>
              <a:gd name="connsiteX48" fmla="*/ 8919000 w 12192005"/>
              <a:gd name="connsiteY48" fmla="*/ 756828 h 2974687"/>
              <a:gd name="connsiteX49" fmla="*/ 9406718 w 12192005"/>
              <a:gd name="connsiteY49" fmla="*/ 1016146 h 2974687"/>
              <a:gd name="connsiteX50" fmla="*/ 9430890 w 12192005"/>
              <a:gd name="connsiteY50" fmla="*/ 1060679 h 2974687"/>
              <a:gd name="connsiteX51" fmla="*/ 9438634 w 12192005"/>
              <a:gd name="connsiteY51" fmla="*/ 1035731 h 2974687"/>
              <a:gd name="connsiteX52" fmla="*/ 10170720 w 12192005"/>
              <a:gd name="connsiteY52" fmla="*/ 550471 h 2974687"/>
              <a:gd name="connsiteX53" fmla="*/ 10330844 w 12192005"/>
              <a:gd name="connsiteY53" fmla="*/ 566613 h 2974687"/>
              <a:gd name="connsiteX54" fmla="*/ 10350690 w 12192005"/>
              <a:gd name="connsiteY54" fmla="*/ 571716 h 2974687"/>
              <a:gd name="connsiteX55" fmla="*/ 10345328 w 12192005"/>
              <a:gd name="connsiteY55" fmla="*/ 518528 h 2974687"/>
              <a:gd name="connsiteX56" fmla="*/ 10863857 w 12192005"/>
              <a:gd name="connsiteY56"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974687 h 2974687"/>
              <a:gd name="connsiteX11" fmla="*/ 5 w 12192005"/>
              <a:gd name="connsiteY11" fmla="*/ 2974687 h 2974687"/>
              <a:gd name="connsiteX12" fmla="*/ 0 w 12192005"/>
              <a:gd name="connsiteY12" fmla="*/ 1377434 h 2974687"/>
              <a:gd name="connsiteX13" fmla="*/ 30279 w 12192005"/>
              <a:gd name="connsiteY13" fmla="*/ 1340737 h 2974687"/>
              <a:gd name="connsiteX14" fmla="*/ 532612 w 12192005"/>
              <a:gd name="connsiteY14" fmla="*/ 1132663 h 2974687"/>
              <a:gd name="connsiteX15" fmla="*/ 809134 w 12192005"/>
              <a:gd name="connsiteY15" fmla="*/ 1188491 h 2974687"/>
              <a:gd name="connsiteX16" fmla="*/ 871197 w 12192005"/>
              <a:gd name="connsiteY16" fmla="*/ 1222176 h 2974687"/>
              <a:gd name="connsiteX17" fmla="*/ 920073 w 12192005"/>
              <a:gd name="connsiteY17" fmla="*/ 1162937 h 2974687"/>
              <a:gd name="connsiteX18" fmla="*/ 1422408 w 12192005"/>
              <a:gd name="connsiteY18" fmla="*/ 954863 h 2974687"/>
              <a:gd name="connsiteX19" fmla="*/ 1451151 w 12192005"/>
              <a:gd name="connsiteY19" fmla="*/ 957761 h 2974687"/>
              <a:gd name="connsiteX20" fmla="*/ 1453000 w 12192005"/>
              <a:gd name="connsiteY20" fmla="*/ 939422 h 2974687"/>
              <a:gd name="connsiteX21" fmla="*/ 2392372 w 12192005"/>
              <a:gd name="connsiteY21" fmla="*/ 173813 h 2974687"/>
              <a:gd name="connsiteX22" fmla="*/ 3351221 w 12192005"/>
              <a:gd name="connsiteY22" fmla="*/ 1132663 h 2974687"/>
              <a:gd name="connsiteX23" fmla="*/ 3348380 w 12192005"/>
              <a:gd name="connsiteY23" fmla="*/ 1160840 h 2974687"/>
              <a:gd name="connsiteX24" fmla="*/ 3449988 w 12192005"/>
              <a:gd name="connsiteY24" fmla="*/ 1192380 h 2974687"/>
              <a:gd name="connsiteX25" fmla="*/ 3708764 w 12192005"/>
              <a:gd name="connsiteY25" fmla="*/ 1405477 h 2974687"/>
              <a:gd name="connsiteX26" fmla="*/ 3735036 w 12192005"/>
              <a:gd name="connsiteY26" fmla="*/ 1460129 h 2974687"/>
              <a:gd name="connsiteX27" fmla="*/ 3775589 w 12192005"/>
              <a:gd name="connsiteY27" fmla="*/ 1426671 h 2974687"/>
              <a:gd name="connsiteX28" fmla="*/ 4042973 w 12192005"/>
              <a:gd name="connsiteY28" fmla="*/ 1344996 h 2974687"/>
              <a:gd name="connsiteX29" fmla="*/ 4139355 w 12192005"/>
              <a:gd name="connsiteY29" fmla="*/ 1354712 h 2974687"/>
              <a:gd name="connsiteX30" fmla="*/ 4224117 w 12192005"/>
              <a:gd name="connsiteY30" fmla="*/ 1381024 h 2974687"/>
              <a:gd name="connsiteX31" fmla="*/ 4241201 w 12192005"/>
              <a:gd name="connsiteY31" fmla="*/ 1325996 h 2974687"/>
              <a:gd name="connsiteX32" fmla="*/ 4783148 w 12192005"/>
              <a:gd name="connsiteY32" fmla="*/ 966769 h 2974687"/>
              <a:gd name="connsiteX33" fmla="*/ 4825455 w 12192005"/>
              <a:gd name="connsiteY33" fmla="*/ 971034 h 2974687"/>
              <a:gd name="connsiteX34" fmla="*/ 4864350 w 12192005"/>
              <a:gd name="connsiteY34" fmla="*/ 899371 h 2974687"/>
              <a:gd name="connsiteX35" fmla="*/ 5659444 w 12192005"/>
              <a:gd name="connsiteY35" fmla="*/ 476623 h 2974687"/>
              <a:gd name="connsiteX36" fmla="*/ 6337453 w 12192005"/>
              <a:gd name="connsiteY36" fmla="*/ 757464 h 2974687"/>
              <a:gd name="connsiteX37" fmla="*/ 6425970 w 12192005"/>
              <a:gd name="connsiteY37" fmla="*/ 864748 h 2974687"/>
              <a:gd name="connsiteX38" fmla="*/ 6451259 w 12192005"/>
              <a:gd name="connsiteY38" fmla="*/ 818157 h 2974687"/>
              <a:gd name="connsiteX39" fmla="*/ 7366802 w 12192005"/>
              <a:gd name="connsiteY39" fmla="*/ 331367 h 2974687"/>
              <a:gd name="connsiteX40" fmla="*/ 7479690 w 12192005"/>
              <a:gd name="connsiteY40" fmla="*/ 337067 h 2974687"/>
              <a:gd name="connsiteX41" fmla="*/ 7587922 w 12192005"/>
              <a:gd name="connsiteY41" fmla="*/ 353585 h 2974687"/>
              <a:gd name="connsiteX42" fmla="*/ 7654776 w 12192005"/>
              <a:gd name="connsiteY42" fmla="*/ 298426 h 2974687"/>
              <a:gd name="connsiteX43" fmla="*/ 8062731 w 12192005"/>
              <a:gd name="connsiteY43" fmla="*/ 173813 h 2974687"/>
              <a:gd name="connsiteX44" fmla="*/ 8777558 w 12192005"/>
              <a:gd name="connsiteY44" fmla="*/ 756414 h 2974687"/>
              <a:gd name="connsiteX45" fmla="*/ 8779462 w 12192005"/>
              <a:gd name="connsiteY45" fmla="*/ 775297 h 2974687"/>
              <a:gd name="connsiteX46" fmla="*/ 8800464 w 12192005"/>
              <a:gd name="connsiteY46" fmla="*/ 768778 h 2974687"/>
              <a:gd name="connsiteX47" fmla="*/ 8919000 w 12192005"/>
              <a:gd name="connsiteY47" fmla="*/ 756828 h 2974687"/>
              <a:gd name="connsiteX48" fmla="*/ 9406718 w 12192005"/>
              <a:gd name="connsiteY48" fmla="*/ 1016146 h 2974687"/>
              <a:gd name="connsiteX49" fmla="*/ 9430890 w 12192005"/>
              <a:gd name="connsiteY49" fmla="*/ 1060679 h 2974687"/>
              <a:gd name="connsiteX50" fmla="*/ 9438634 w 12192005"/>
              <a:gd name="connsiteY50" fmla="*/ 1035731 h 2974687"/>
              <a:gd name="connsiteX51" fmla="*/ 10170720 w 12192005"/>
              <a:gd name="connsiteY51" fmla="*/ 550471 h 2974687"/>
              <a:gd name="connsiteX52" fmla="*/ 10330844 w 12192005"/>
              <a:gd name="connsiteY52" fmla="*/ 566613 h 2974687"/>
              <a:gd name="connsiteX53" fmla="*/ 10350690 w 12192005"/>
              <a:gd name="connsiteY53" fmla="*/ 571716 h 2974687"/>
              <a:gd name="connsiteX54" fmla="*/ 10345328 w 12192005"/>
              <a:gd name="connsiteY54" fmla="*/ 518528 h 2974687"/>
              <a:gd name="connsiteX55" fmla="*/ 10863857 w 12192005"/>
              <a:gd name="connsiteY55" fmla="*/ 0 h 29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5" h="2974687">
                <a:moveTo>
                  <a:pt x="10863857" y="0"/>
                </a:moveTo>
                <a:cubicBezTo>
                  <a:pt x="11078638" y="0"/>
                  <a:pt x="11262920" y="130586"/>
                  <a:pt x="11341637" y="316693"/>
                </a:cubicBezTo>
                <a:lnTo>
                  <a:pt x="11342240" y="318638"/>
                </a:lnTo>
                <a:lnTo>
                  <a:pt x="11353705" y="315079"/>
                </a:lnTo>
                <a:cubicBezTo>
                  <a:pt x="11379704" y="309759"/>
                  <a:pt x="11406623" y="306965"/>
                  <a:pt x="11434194" y="306965"/>
                </a:cubicBezTo>
                <a:cubicBezTo>
                  <a:pt x="11544479" y="306965"/>
                  <a:pt x="11644323" y="351667"/>
                  <a:pt x="11716597" y="423940"/>
                </a:cubicBezTo>
                <a:lnTo>
                  <a:pt x="11762250" y="479273"/>
                </a:lnTo>
                <a:lnTo>
                  <a:pt x="11797268" y="476623"/>
                </a:lnTo>
                <a:cubicBezTo>
                  <a:pt x="11934905" y="476623"/>
                  <a:pt x="12062769" y="518465"/>
                  <a:pt x="12168836" y="590121"/>
                </a:cubicBezTo>
                <a:lnTo>
                  <a:pt x="12192005" y="608326"/>
                </a:lnTo>
                <a:lnTo>
                  <a:pt x="12192005" y="2974687"/>
                </a:lnTo>
                <a:lnTo>
                  <a:pt x="5" y="2974687"/>
                </a:lnTo>
                <a:cubicBezTo>
                  <a:pt x="3" y="2442269"/>
                  <a:pt x="2" y="1909852"/>
                  <a:pt x="0" y="1377434"/>
                </a:cubicBezTo>
                <a:lnTo>
                  <a:pt x="30279" y="1340737"/>
                </a:lnTo>
                <a:cubicBezTo>
                  <a:pt x="158837" y="1212178"/>
                  <a:pt x="336439" y="1132663"/>
                  <a:pt x="532612" y="1132663"/>
                </a:cubicBezTo>
                <a:cubicBezTo>
                  <a:pt x="630699" y="1132663"/>
                  <a:pt x="724144" y="1152542"/>
                  <a:pt x="809134" y="1188491"/>
                </a:cubicBezTo>
                <a:lnTo>
                  <a:pt x="871197" y="1222176"/>
                </a:lnTo>
                <a:lnTo>
                  <a:pt x="920073" y="1162937"/>
                </a:lnTo>
                <a:cubicBezTo>
                  <a:pt x="1048633" y="1034378"/>
                  <a:pt x="1226233" y="954863"/>
                  <a:pt x="1422408" y="954863"/>
                </a:cubicBezTo>
                <a:lnTo>
                  <a:pt x="1451151" y="957761"/>
                </a:lnTo>
                <a:lnTo>
                  <a:pt x="1453000" y="939422"/>
                </a:lnTo>
                <a:cubicBezTo>
                  <a:pt x="1542410" y="502490"/>
                  <a:pt x="1929007" y="173813"/>
                  <a:pt x="2392372" y="173813"/>
                </a:cubicBezTo>
                <a:cubicBezTo>
                  <a:pt x="2921928" y="173813"/>
                  <a:pt x="3351221" y="603105"/>
                  <a:pt x="3351221" y="1132663"/>
                </a:cubicBezTo>
                <a:lnTo>
                  <a:pt x="3348380" y="1160840"/>
                </a:lnTo>
                <a:lnTo>
                  <a:pt x="3449988" y="1192380"/>
                </a:lnTo>
                <a:cubicBezTo>
                  <a:pt x="3555538" y="1237025"/>
                  <a:pt x="3645346" y="1311605"/>
                  <a:pt x="3708764" y="1405477"/>
                </a:cubicBezTo>
                <a:lnTo>
                  <a:pt x="3735036" y="1460129"/>
                </a:lnTo>
                <a:lnTo>
                  <a:pt x="3775589" y="1426671"/>
                </a:lnTo>
                <a:cubicBezTo>
                  <a:pt x="3851917" y="1375106"/>
                  <a:pt x="3943928" y="1344996"/>
                  <a:pt x="4042973" y="1344996"/>
                </a:cubicBezTo>
                <a:cubicBezTo>
                  <a:pt x="4075989" y="1344996"/>
                  <a:pt x="4108222" y="1348342"/>
                  <a:pt x="4139355" y="1354712"/>
                </a:cubicBezTo>
                <a:lnTo>
                  <a:pt x="4224117" y="1381024"/>
                </a:lnTo>
                <a:lnTo>
                  <a:pt x="4241201" y="1325996"/>
                </a:lnTo>
                <a:cubicBezTo>
                  <a:pt x="4330488" y="1114894"/>
                  <a:pt x="4539519" y="966769"/>
                  <a:pt x="4783148" y="966769"/>
                </a:cubicBezTo>
                <a:lnTo>
                  <a:pt x="4825455" y="971034"/>
                </a:lnTo>
                <a:lnTo>
                  <a:pt x="4864350" y="899371"/>
                </a:lnTo>
                <a:cubicBezTo>
                  <a:pt x="5036663" y="644315"/>
                  <a:pt x="5328472" y="476623"/>
                  <a:pt x="5659444" y="476623"/>
                </a:cubicBezTo>
                <a:cubicBezTo>
                  <a:pt x="5924225" y="476623"/>
                  <a:pt x="6163935" y="583946"/>
                  <a:pt x="6337453" y="757464"/>
                </a:cubicBezTo>
                <a:lnTo>
                  <a:pt x="6425970" y="864748"/>
                </a:lnTo>
                <a:lnTo>
                  <a:pt x="6451259" y="818157"/>
                </a:lnTo>
                <a:cubicBezTo>
                  <a:pt x="6649675" y="524463"/>
                  <a:pt x="6985689" y="331367"/>
                  <a:pt x="7366802" y="331367"/>
                </a:cubicBezTo>
                <a:cubicBezTo>
                  <a:pt x="7404913" y="331367"/>
                  <a:pt x="7442573" y="333298"/>
                  <a:pt x="7479690" y="337067"/>
                </a:cubicBezTo>
                <a:lnTo>
                  <a:pt x="7587922" y="353585"/>
                </a:lnTo>
                <a:lnTo>
                  <a:pt x="7654776" y="298426"/>
                </a:lnTo>
                <a:cubicBezTo>
                  <a:pt x="7771229" y="219752"/>
                  <a:pt x="7911615" y="173813"/>
                  <a:pt x="8062731" y="173813"/>
                </a:cubicBezTo>
                <a:cubicBezTo>
                  <a:pt x="8415334" y="173813"/>
                  <a:pt x="8709521" y="423924"/>
                  <a:pt x="8777558" y="756414"/>
                </a:cubicBezTo>
                <a:lnTo>
                  <a:pt x="8779462" y="775297"/>
                </a:lnTo>
                <a:lnTo>
                  <a:pt x="8800464" y="768778"/>
                </a:lnTo>
                <a:cubicBezTo>
                  <a:pt x="8838752" y="760943"/>
                  <a:pt x="8878395" y="756828"/>
                  <a:pt x="8919000" y="756828"/>
                </a:cubicBezTo>
                <a:cubicBezTo>
                  <a:pt x="9122023" y="756828"/>
                  <a:pt x="9301020" y="859692"/>
                  <a:pt x="9406718" y="1016146"/>
                </a:cubicBezTo>
                <a:lnTo>
                  <a:pt x="9430890" y="1060679"/>
                </a:lnTo>
                <a:lnTo>
                  <a:pt x="9438634" y="1035731"/>
                </a:lnTo>
                <a:cubicBezTo>
                  <a:pt x="9559249" y="750564"/>
                  <a:pt x="9841618" y="550471"/>
                  <a:pt x="10170720" y="550471"/>
                </a:cubicBezTo>
                <a:cubicBezTo>
                  <a:pt x="10225570" y="550471"/>
                  <a:pt x="10279123" y="556029"/>
                  <a:pt x="10330844" y="566613"/>
                </a:cubicBezTo>
                <a:lnTo>
                  <a:pt x="10350690" y="571716"/>
                </a:lnTo>
                <a:lnTo>
                  <a:pt x="10345328" y="518528"/>
                </a:lnTo>
                <a:cubicBezTo>
                  <a:pt x="10345328" y="232153"/>
                  <a:pt x="10577481" y="0"/>
                  <a:pt x="10863857" y="0"/>
                </a:cubicBezTo>
                <a:close/>
              </a:path>
            </a:pathLst>
          </a:custGeom>
          <a:solidFill>
            <a:srgbClr val="D2D0CE">
              <a:alpha val="30000"/>
            </a:srgbClr>
          </a:solidFill>
          <a:ln w="25400" cap="sq"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3" name="Content Placeholder 2"/>
          <p:cNvSpPr>
            <a:spLocks noGrp="1"/>
          </p:cNvSpPr>
          <p:nvPr>
            <p:ph idx="1"/>
          </p:nvPr>
        </p:nvSpPr>
        <p:spPr>
          <a:xfrm>
            <a:off x="365126" y="1098550"/>
            <a:ext cx="5532438" cy="3563938"/>
          </a:xfrm>
        </p:spPr>
        <p:txBody>
          <a:bodyPr numCol="1" spcCol="0"/>
          <a:lstStyle>
            <a:lvl1pPr marL="228600" indent="-228600">
              <a:buSzPct val="100000"/>
              <a:buFont typeface="+mj-lt"/>
              <a:buAutoNum type="arabicPeriod"/>
              <a:defRPr b="1"/>
            </a:lvl1pPr>
            <a:lvl2pPr marL="411480">
              <a:defRPr/>
            </a:lvl2pPr>
            <a:lvl3pPr marL="603504">
              <a:defRPr/>
            </a:lvl3pPr>
            <a:lvl4pPr marL="777240">
              <a:defRPr/>
            </a:lvl4pPr>
            <a:lvl5pPr marL="960120">
              <a:defRPr/>
            </a:lvl5pPr>
            <a:lvl6pPr marL="1143000">
              <a:defRPr/>
            </a:lvl6pPr>
            <a:lvl7pPr marL="1325880">
              <a:defRPr/>
            </a:lvl7pPr>
            <a:lvl8pPr marL="1508760">
              <a:defRPr/>
            </a:lvl8pPr>
            <a:lvl9pPr marL="169164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a:xfrm>
            <a:off x="365125" y="184148"/>
            <a:ext cx="8412480" cy="365760"/>
          </a:xfrm>
        </p:spPr>
        <p:txBody>
          <a:bodyPr tIns="27432" bIns="0" anchor="t" anchorCtr="0">
            <a:noAutofit/>
          </a:bodyPr>
          <a:lstStyle/>
          <a:p>
            <a:r>
              <a:rPr lang="en-US" dirty="0"/>
              <a:t>Slide title, sentence case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C005EB-05AB-4350-8862-D44178390B49}" type="slidenum">
              <a:rPr lang="en-US" smtClean="0"/>
              <a:pPr/>
              <a:t>‹#›</a:t>
            </a:fld>
            <a:endParaRPr lang="en-US" dirty="0"/>
          </a:p>
        </p:txBody>
      </p:sp>
      <p:sp>
        <p:nvSpPr>
          <p:cNvPr id="8" name="Subtitle 2"/>
          <p:cNvSpPr>
            <a:spLocks noGrp="1"/>
          </p:cNvSpPr>
          <p:nvPr>
            <p:ph type="subTitle" idx="13" hasCustomPrompt="1"/>
          </p:nvPr>
        </p:nvSpPr>
        <p:spPr>
          <a:xfrm>
            <a:off x="365760" y="548640"/>
            <a:ext cx="8413116" cy="320040"/>
          </a:xfrm>
        </p:spPr>
        <p:txBody>
          <a:bodyPr>
            <a:noAutofit/>
          </a:bodyPr>
          <a:lstStyle>
            <a:lvl1pPr marL="0" indent="0" algn="l">
              <a:spcBef>
                <a:spcPts val="0"/>
              </a:spcBef>
              <a:buNone/>
              <a:defRPr sz="1400" baseline="0">
                <a:solidFill>
                  <a:schemeClr val="accent6"/>
                </a:solidFill>
              </a:defRPr>
            </a:lvl1pPr>
            <a:lvl2pPr marL="0" indent="0" algn="l">
              <a:spcBef>
                <a:spcPts val="0"/>
              </a:spcBef>
              <a:buNone/>
              <a:defRPr sz="1400">
                <a:solidFill>
                  <a:schemeClr val="accent6"/>
                </a:solidFill>
              </a:defRPr>
            </a:lvl2pPr>
            <a:lvl3pPr marL="0" indent="0" algn="l">
              <a:spcBef>
                <a:spcPts val="0"/>
              </a:spcBef>
              <a:buNone/>
              <a:defRPr sz="1400">
                <a:solidFill>
                  <a:schemeClr val="accent6"/>
                </a:solidFill>
              </a:defRPr>
            </a:lvl3pPr>
            <a:lvl4pPr marL="0" indent="0" algn="l">
              <a:spcBef>
                <a:spcPts val="0"/>
              </a:spcBef>
              <a:buNone/>
              <a:defRPr sz="1400">
                <a:solidFill>
                  <a:schemeClr val="accent6"/>
                </a:solidFill>
              </a:defRPr>
            </a:lvl4pPr>
            <a:lvl5pPr marL="0" indent="0" algn="l">
              <a:spcBef>
                <a:spcPts val="0"/>
              </a:spcBef>
              <a:buNone/>
              <a:defRPr sz="1400">
                <a:solidFill>
                  <a:schemeClr val="accent6"/>
                </a:solidFill>
              </a:defRPr>
            </a:lvl5pPr>
            <a:lvl6pPr marL="0" indent="0" algn="l">
              <a:spcBef>
                <a:spcPts val="0"/>
              </a:spcBef>
              <a:buNone/>
              <a:defRPr sz="1400">
                <a:solidFill>
                  <a:schemeClr val="accent6"/>
                </a:solidFill>
              </a:defRPr>
            </a:lvl6pPr>
            <a:lvl7pPr marL="0" indent="0" algn="l">
              <a:spcBef>
                <a:spcPts val="0"/>
              </a:spcBef>
              <a:buNone/>
              <a:defRPr sz="1400">
                <a:solidFill>
                  <a:schemeClr val="accent6"/>
                </a:solidFill>
              </a:defRPr>
            </a:lvl7pPr>
            <a:lvl8pPr marL="0" indent="0" algn="l">
              <a:spcBef>
                <a:spcPts val="0"/>
              </a:spcBef>
              <a:buNone/>
              <a:defRPr sz="1400">
                <a:solidFill>
                  <a:schemeClr val="accent6"/>
                </a:solidFill>
              </a:defRPr>
            </a:lvl8pPr>
            <a:lvl9pPr marL="0" indent="0" algn="l">
              <a:spcBef>
                <a:spcPts val="0"/>
              </a:spcBef>
              <a:buNone/>
              <a:defRPr sz="1400">
                <a:solidFill>
                  <a:schemeClr val="accent6"/>
                </a:solidFill>
              </a:defRPr>
            </a:lvl9pPr>
          </a:lstStyle>
          <a:p>
            <a:r>
              <a:rPr lang="en-US" dirty="0"/>
              <a:t>Subtitle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Heavy 1">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BBE0A310-1A8F-EA45-A269-E605E12112F6}"/>
              </a:ext>
            </a:extLst>
          </p:cNvPr>
          <p:cNvSpPr>
            <a:spLocks noChangeAspect="1"/>
          </p:cNvSpPr>
          <p:nvPr userDrawn="1"/>
        </p:nvSpPr>
        <p:spPr bwMode="hidden">
          <a:xfrm>
            <a:off x="-4" y="2592445"/>
            <a:ext cx="9144004" cy="2231015"/>
          </a:xfrm>
          <a:custGeom>
            <a:avLst/>
            <a:gdLst>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2555062 h 2974687"/>
              <a:gd name="connsiteX16" fmla="*/ 0 w 12192005"/>
              <a:gd name="connsiteY16" fmla="*/ 1377434 h 2974687"/>
              <a:gd name="connsiteX17" fmla="*/ 30279 w 12192005"/>
              <a:gd name="connsiteY17" fmla="*/ 1340737 h 2974687"/>
              <a:gd name="connsiteX18" fmla="*/ 532612 w 12192005"/>
              <a:gd name="connsiteY18" fmla="*/ 1132663 h 2974687"/>
              <a:gd name="connsiteX19" fmla="*/ 809134 w 12192005"/>
              <a:gd name="connsiteY19" fmla="*/ 1188491 h 2974687"/>
              <a:gd name="connsiteX20" fmla="*/ 871197 w 12192005"/>
              <a:gd name="connsiteY20" fmla="*/ 1222176 h 2974687"/>
              <a:gd name="connsiteX21" fmla="*/ 920073 w 12192005"/>
              <a:gd name="connsiteY21" fmla="*/ 1162937 h 2974687"/>
              <a:gd name="connsiteX22" fmla="*/ 1422408 w 12192005"/>
              <a:gd name="connsiteY22" fmla="*/ 954863 h 2974687"/>
              <a:gd name="connsiteX23" fmla="*/ 1451151 w 12192005"/>
              <a:gd name="connsiteY23" fmla="*/ 957761 h 2974687"/>
              <a:gd name="connsiteX24" fmla="*/ 1453000 w 12192005"/>
              <a:gd name="connsiteY24" fmla="*/ 939422 h 2974687"/>
              <a:gd name="connsiteX25" fmla="*/ 2392372 w 12192005"/>
              <a:gd name="connsiteY25" fmla="*/ 173813 h 2974687"/>
              <a:gd name="connsiteX26" fmla="*/ 3351221 w 12192005"/>
              <a:gd name="connsiteY26" fmla="*/ 1132663 h 2974687"/>
              <a:gd name="connsiteX27" fmla="*/ 3348380 w 12192005"/>
              <a:gd name="connsiteY27" fmla="*/ 1160840 h 2974687"/>
              <a:gd name="connsiteX28" fmla="*/ 3449988 w 12192005"/>
              <a:gd name="connsiteY28" fmla="*/ 1192380 h 2974687"/>
              <a:gd name="connsiteX29" fmla="*/ 3708764 w 12192005"/>
              <a:gd name="connsiteY29" fmla="*/ 1405477 h 2974687"/>
              <a:gd name="connsiteX30" fmla="*/ 3735036 w 12192005"/>
              <a:gd name="connsiteY30" fmla="*/ 1460129 h 2974687"/>
              <a:gd name="connsiteX31" fmla="*/ 3775589 w 12192005"/>
              <a:gd name="connsiteY31" fmla="*/ 1426671 h 2974687"/>
              <a:gd name="connsiteX32" fmla="*/ 4042973 w 12192005"/>
              <a:gd name="connsiteY32" fmla="*/ 1344996 h 2974687"/>
              <a:gd name="connsiteX33" fmla="*/ 4139355 w 12192005"/>
              <a:gd name="connsiteY33" fmla="*/ 1354712 h 2974687"/>
              <a:gd name="connsiteX34" fmla="*/ 4224117 w 12192005"/>
              <a:gd name="connsiteY34" fmla="*/ 1381024 h 2974687"/>
              <a:gd name="connsiteX35" fmla="*/ 4241201 w 12192005"/>
              <a:gd name="connsiteY35" fmla="*/ 1325996 h 2974687"/>
              <a:gd name="connsiteX36" fmla="*/ 4783148 w 12192005"/>
              <a:gd name="connsiteY36" fmla="*/ 966769 h 2974687"/>
              <a:gd name="connsiteX37" fmla="*/ 4825455 w 12192005"/>
              <a:gd name="connsiteY37" fmla="*/ 971034 h 2974687"/>
              <a:gd name="connsiteX38" fmla="*/ 4864350 w 12192005"/>
              <a:gd name="connsiteY38" fmla="*/ 899371 h 2974687"/>
              <a:gd name="connsiteX39" fmla="*/ 5659444 w 12192005"/>
              <a:gd name="connsiteY39" fmla="*/ 476623 h 2974687"/>
              <a:gd name="connsiteX40" fmla="*/ 6337453 w 12192005"/>
              <a:gd name="connsiteY40" fmla="*/ 757464 h 2974687"/>
              <a:gd name="connsiteX41" fmla="*/ 6425970 w 12192005"/>
              <a:gd name="connsiteY41" fmla="*/ 864748 h 2974687"/>
              <a:gd name="connsiteX42" fmla="*/ 6451259 w 12192005"/>
              <a:gd name="connsiteY42" fmla="*/ 818157 h 2974687"/>
              <a:gd name="connsiteX43" fmla="*/ 7366802 w 12192005"/>
              <a:gd name="connsiteY43" fmla="*/ 331367 h 2974687"/>
              <a:gd name="connsiteX44" fmla="*/ 7479690 w 12192005"/>
              <a:gd name="connsiteY44" fmla="*/ 337067 h 2974687"/>
              <a:gd name="connsiteX45" fmla="*/ 7587922 w 12192005"/>
              <a:gd name="connsiteY45" fmla="*/ 353585 h 2974687"/>
              <a:gd name="connsiteX46" fmla="*/ 7654776 w 12192005"/>
              <a:gd name="connsiteY46" fmla="*/ 298426 h 2974687"/>
              <a:gd name="connsiteX47" fmla="*/ 8062731 w 12192005"/>
              <a:gd name="connsiteY47" fmla="*/ 173813 h 2974687"/>
              <a:gd name="connsiteX48" fmla="*/ 8777558 w 12192005"/>
              <a:gd name="connsiteY48" fmla="*/ 756414 h 2974687"/>
              <a:gd name="connsiteX49" fmla="*/ 8779462 w 12192005"/>
              <a:gd name="connsiteY49" fmla="*/ 775297 h 2974687"/>
              <a:gd name="connsiteX50" fmla="*/ 8800464 w 12192005"/>
              <a:gd name="connsiteY50" fmla="*/ 768778 h 2974687"/>
              <a:gd name="connsiteX51" fmla="*/ 8919000 w 12192005"/>
              <a:gd name="connsiteY51" fmla="*/ 756828 h 2974687"/>
              <a:gd name="connsiteX52" fmla="*/ 9406718 w 12192005"/>
              <a:gd name="connsiteY52" fmla="*/ 1016146 h 2974687"/>
              <a:gd name="connsiteX53" fmla="*/ 9430890 w 12192005"/>
              <a:gd name="connsiteY53" fmla="*/ 1060679 h 2974687"/>
              <a:gd name="connsiteX54" fmla="*/ 9438634 w 12192005"/>
              <a:gd name="connsiteY54" fmla="*/ 1035731 h 2974687"/>
              <a:gd name="connsiteX55" fmla="*/ 10170720 w 12192005"/>
              <a:gd name="connsiteY55" fmla="*/ 550471 h 2974687"/>
              <a:gd name="connsiteX56" fmla="*/ 10330844 w 12192005"/>
              <a:gd name="connsiteY56" fmla="*/ 566613 h 2974687"/>
              <a:gd name="connsiteX57" fmla="*/ 10350690 w 12192005"/>
              <a:gd name="connsiteY57" fmla="*/ 571716 h 2974687"/>
              <a:gd name="connsiteX58" fmla="*/ 10345328 w 12192005"/>
              <a:gd name="connsiteY58" fmla="*/ 518528 h 2974687"/>
              <a:gd name="connsiteX59" fmla="*/ 10863857 w 12192005"/>
              <a:gd name="connsiteY59"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1377434 h 2974687"/>
              <a:gd name="connsiteX16" fmla="*/ 30279 w 12192005"/>
              <a:gd name="connsiteY16" fmla="*/ 1340737 h 2974687"/>
              <a:gd name="connsiteX17" fmla="*/ 532612 w 12192005"/>
              <a:gd name="connsiteY17" fmla="*/ 1132663 h 2974687"/>
              <a:gd name="connsiteX18" fmla="*/ 809134 w 12192005"/>
              <a:gd name="connsiteY18" fmla="*/ 1188491 h 2974687"/>
              <a:gd name="connsiteX19" fmla="*/ 871197 w 12192005"/>
              <a:gd name="connsiteY19" fmla="*/ 1222176 h 2974687"/>
              <a:gd name="connsiteX20" fmla="*/ 920073 w 12192005"/>
              <a:gd name="connsiteY20" fmla="*/ 1162937 h 2974687"/>
              <a:gd name="connsiteX21" fmla="*/ 1422408 w 12192005"/>
              <a:gd name="connsiteY21" fmla="*/ 954863 h 2974687"/>
              <a:gd name="connsiteX22" fmla="*/ 1451151 w 12192005"/>
              <a:gd name="connsiteY22" fmla="*/ 957761 h 2974687"/>
              <a:gd name="connsiteX23" fmla="*/ 1453000 w 12192005"/>
              <a:gd name="connsiteY23" fmla="*/ 939422 h 2974687"/>
              <a:gd name="connsiteX24" fmla="*/ 2392372 w 12192005"/>
              <a:gd name="connsiteY24" fmla="*/ 173813 h 2974687"/>
              <a:gd name="connsiteX25" fmla="*/ 3351221 w 12192005"/>
              <a:gd name="connsiteY25" fmla="*/ 1132663 h 2974687"/>
              <a:gd name="connsiteX26" fmla="*/ 3348380 w 12192005"/>
              <a:gd name="connsiteY26" fmla="*/ 1160840 h 2974687"/>
              <a:gd name="connsiteX27" fmla="*/ 3449988 w 12192005"/>
              <a:gd name="connsiteY27" fmla="*/ 1192380 h 2974687"/>
              <a:gd name="connsiteX28" fmla="*/ 3708764 w 12192005"/>
              <a:gd name="connsiteY28" fmla="*/ 1405477 h 2974687"/>
              <a:gd name="connsiteX29" fmla="*/ 3735036 w 12192005"/>
              <a:gd name="connsiteY29" fmla="*/ 1460129 h 2974687"/>
              <a:gd name="connsiteX30" fmla="*/ 3775589 w 12192005"/>
              <a:gd name="connsiteY30" fmla="*/ 1426671 h 2974687"/>
              <a:gd name="connsiteX31" fmla="*/ 4042973 w 12192005"/>
              <a:gd name="connsiteY31" fmla="*/ 1344996 h 2974687"/>
              <a:gd name="connsiteX32" fmla="*/ 4139355 w 12192005"/>
              <a:gd name="connsiteY32" fmla="*/ 1354712 h 2974687"/>
              <a:gd name="connsiteX33" fmla="*/ 4224117 w 12192005"/>
              <a:gd name="connsiteY33" fmla="*/ 1381024 h 2974687"/>
              <a:gd name="connsiteX34" fmla="*/ 4241201 w 12192005"/>
              <a:gd name="connsiteY34" fmla="*/ 1325996 h 2974687"/>
              <a:gd name="connsiteX35" fmla="*/ 4783148 w 12192005"/>
              <a:gd name="connsiteY35" fmla="*/ 966769 h 2974687"/>
              <a:gd name="connsiteX36" fmla="*/ 4825455 w 12192005"/>
              <a:gd name="connsiteY36" fmla="*/ 971034 h 2974687"/>
              <a:gd name="connsiteX37" fmla="*/ 4864350 w 12192005"/>
              <a:gd name="connsiteY37" fmla="*/ 899371 h 2974687"/>
              <a:gd name="connsiteX38" fmla="*/ 5659444 w 12192005"/>
              <a:gd name="connsiteY38" fmla="*/ 476623 h 2974687"/>
              <a:gd name="connsiteX39" fmla="*/ 6337453 w 12192005"/>
              <a:gd name="connsiteY39" fmla="*/ 757464 h 2974687"/>
              <a:gd name="connsiteX40" fmla="*/ 6425970 w 12192005"/>
              <a:gd name="connsiteY40" fmla="*/ 864748 h 2974687"/>
              <a:gd name="connsiteX41" fmla="*/ 6451259 w 12192005"/>
              <a:gd name="connsiteY41" fmla="*/ 818157 h 2974687"/>
              <a:gd name="connsiteX42" fmla="*/ 7366802 w 12192005"/>
              <a:gd name="connsiteY42" fmla="*/ 331367 h 2974687"/>
              <a:gd name="connsiteX43" fmla="*/ 7479690 w 12192005"/>
              <a:gd name="connsiteY43" fmla="*/ 337067 h 2974687"/>
              <a:gd name="connsiteX44" fmla="*/ 7587922 w 12192005"/>
              <a:gd name="connsiteY44" fmla="*/ 353585 h 2974687"/>
              <a:gd name="connsiteX45" fmla="*/ 7654776 w 12192005"/>
              <a:gd name="connsiteY45" fmla="*/ 298426 h 2974687"/>
              <a:gd name="connsiteX46" fmla="*/ 8062731 w 12192005"/>
              <a:gd name="connsiteY46" fmla="*/ 173813 h 2974687"/>
              <a:gd name="connsiteX47" fmla="*/ 8777558 w 12192005"/>
              <a:gd name="connsiteY47" fmla="*/ 756414 h 2974687"/>
              <a:gd name="connsiteX48" fmla="*/ 8779462 w 12192005"/>
              <a:gd name="connsiteY48" fmla="*/ 775297 h 2974687"/>
              <a:gd name="connsiteX49" fmla="*/ 8800464 w 12192005"/>
              <a:gd name="connsiteY49" fmla="*/ 768778 h 2974687"/>
              <a:gd name="connsiteX50" fmla="*/ 8919000 w 12192005"/>
              <a:gd name="connsiteY50" fmla="*/ 756828 h 2974687"/>
              <a:gd name="connsiteX51" fmla="*/ 9406718 w 12192005"/>
              <a:gd name="connsiteY51" fmla="*/ 1016146 h 2974687"/>
              <a:gd name="connsiteX52" fmla="*/ 9430890 w 12192005"/>
              <a:gd name="connsiteY52" fmla="*/ 1060679 h 2974687"/>
              <a:gd name="connsiteX53" fmla="*/ 9438634 w 12192005"/>
              <a:gd name="connsiteY53" fmla="*/ 1035731 h 2974687"/>
              <a:gd name="connsiteX54" fmla="*/ 10170720 w 12192005"/>
              <a:gd name="connsiteY54" fmla="*/ 550471 h 2974687"/>
              <a:gd name="connsiteX55" fmla="*/ 10330844 w 12192005"/>
              <a:gd name="connsiteY55" fmla="*/ 566613 h 2974687"/>
              <a:gd name="connsiteX56" fmla="*/ 10350690 w 12192005"/>
              <a:gd name="connsiteY56" fmla="*/ 571716 h 2974687"/>
              <a:gd name="connsiteX57" fmla="*/ 10345328 w 12192005"/>
              <a:gd name="connsiteY57" fmla="*/ 518528 h 2974687"/>
              <a:gd name="connsiteX58" fmla="*/ 10863857 w 12192005"/>
              <a:gd name="connsiteY58"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0 w 12192005"/>
              <a:gd name="connsiteY14" fmla="*/ 1377434 h 2974687"/>
              <a:gd name="connsiteX15" fmla="*/ 30279 w 12192005"/>
              <a:gd name="connsiteY15" fmla="*/ 1340737 h 2974687"/>
              <a:gd name="connsiteX16" fmla="*/ 532612 w 12192005"/>
              <a:gd name="connsiteY16" fmla="*/ 1132663 h 2974687"/>
              <a:gd name="connsiteX17" fmla="*/ 809134 w 12192005"/>
              <a:gd name="connsiteY17" fmla="*/ 1188491 h 2974687"/>
              <a:gd name="connsiteX18" fmla="*/ 871197 w 12192005"/>
              <a:gd name="connsiteY18" fmla="*/ 1222176 h 2974687"/>
              <a:gd name="connsiteX19" fmla="*/ 920073 w 12192005"/>
              <a:gd name="connsiteY19" fmla="*/ 1162937 h 2974687"/>
              <a:gd name="connsiteX20" fmla="*/ 1422408 w 12192005"/>
              <a:gd name="connsiteY20" fmla="*/ 954863 h 2974687"/>
              <a:gd name="connsiteX21" fmla="*/ 1451151 w 12192005"/>
              <a:gd name="connsiteY21" fmla="*/ 957761 h 2974687"/>
              <a:gd name="connsiteX22" fmla="*/ 1453000 w 12192005"/>
              <a:gd name="connsiteY22" fmla="*/ 939422 h 2974687"/>
              <a:gd name="connsiteX23" fmla="*/ 2392372 w 12192005"/>
              <a:gd name="connsiteY23" fmla="*/ 173813 h 2974687"/>
              <a:gd name="connsiteX24" fmla="*/ 3351221 w 12192005"/>
              <a:gd name="connsiteY24" fmla="*/ 1132663 h 2974687"/>
              <a:gd name="connsiteX25" fmla="*/ 3348380 w 12192005"/>
              <a:gd name="connsiteY25" fmla="*/ 1160840 h 2974687"/>
              <a:gd name="connsiteX26" fmla="*/ 3449988 w 12192005"/>
              <a:gd name="connsiteY26" fmla="*/ 1192380 h 2974687"/>
              <a:gd name="connsiteX27" fmla="*/ 3708764 w 12192005"/>
              <a:gd name="connsiteY27" fmla="*/ 1405477 h 2974687"/>
              <a:gd name="connsiteX28" fmla="*/ 3735036 w 12192005"/>
              <a:gd name="connsiteY28" fmla="*/ 1460129 h 2974687"/>
              <a:gd name="connsiteX29" fmla="*/ 3775589 w 12192005"/>
              <a:gd name="connsiteY29" fmla="*/ 1426671 h 2974687"/>
              <a:gd name="connsiteX30" fmla="*/ 4042973 w 12192005"/>
              <a:gd name="connsiteY30" fmla="*/ 1344996 h 2974687"/>
              <a:gd name="connsiteX31" fmla="*/ 4139355 w 12192005"/>
              <a:gd name="connsiteY31" fmla="*/ 1354712 h 2974687"/>
              <a:gd name="connsiteX32" fmla="*/ 4224117 w 12192005"/>
              <a:gd name="connsiteY32" fmla="*/ 1381024 h 2974687"/>
              <a:gd name="connsiteX33" fmla="*/ 4241201 w 12192005"/>
              <a:gd name="connsiteY33" fmla="*/ 1325996 h 2974687"/>
              <a:gd name="connsiteX34" fmla="*/ 4783148 w 12192005"/>
              <a:gd name="connsiteY34" fmla="*/ 966769 h 2974687"/>
              <a:gd name="connsiteX35" fmla="*/ 4825455 w 12192005"/>
              <a:gd name="connsiteY35" fmla="*/ 971034 h 2974687"/>
              <a:gd name="connsiteX36" fmla="*/ 4864350 w 12192005"/>
              <a:gd name="connsiteY36" fmla="*/ 899371 h 2974687"/>
              <a:gd name="connsiteX37" fmla="*/ 5659444 w 12192005"/>
              <a:gd name="connsiteY37" fmla="*/ 476623 h 2974687"/>
              <a:gd name="connsiteX38" fmla="*/ 6337453 w 12192005"/>
              <a:gd name="connsiteY38" fmla="*/ 757464 h 2974687"/>
              <a:gd name="connsiteX39" fmla="*/ 6425970 w 12192005"/>
              <a:gd name="connsiteY39" fmla="*/ 864748 h 2974687"/>
              <a:gd name="connsiteX40" fmla="*/ 6451259 w 12192005"/>
              <a:gd name="connsiteY40" fmla="*/ 818157 h 2974687"/>
              <a:gd name="connsiteX41" fmla="*/ 7366802 w 12192005"/>
              <a:gd name="connsiteY41" fmla="*/ 331367 h 2974687"/>
              <a:gd name="connsiteX42" fmla="*/ 7479690 w 12192005"/>
              <a:gd name="connsiteY42" fmla="*/ 337067 h 2974687"/>
              <a:gd name="connsiteX43" fmla="*/ 7587922 w 12192005"/>
              <a:gd name="connsiteY43" fmla="*/ 353585 h 2974687"/>
              <a:gd name="connsiteX44" fmla="*/ 7654776 w 12192005"/>
              <a:gd name="connsiteY44" fmla="*/ 298426 h 2974687"/>
              <a:gd name="connsiteX45" fmla="*/ 8062731 w 12192005"/>
              <a:gd name="connsiteY45" fmla="*/ 173813 h 2974687"/>
              <a:gd name="connsiteX46" fmla="*/ 8777558 w 12192005"/>
              <a:gd name="connsiteY46" fmla="*/ 756414 h 2974687"/>
              <a:gd name="connsiteX47" fmla="*/ 8779462 w 12192005"/>
              <a:gd name="connsiteY47" fmla="*/ 775297 h 2974687"/>
              <a:gd name="connsiteX48" fmla="*/ 8800464 w 12192005"/>
              <a:gd name="connsiteY48" fmla="*/ 768778 h 2974687"/>
              <a:gd name="connsiteX49" fmla="*/ 8919000 w 12192005"/>
              <a:gd name="connsiteY49" fmla="*/ 756828 h 2974687"/>
              <a:gd name="connsiteX50" fmla="*/ 9406718 w 12192005"/>
              <a:gd name="connsiteY50" fmla="*/ 1016146 h 2974687"/>
              <a:gd name="connsiteX51" fmla="*/ 9430890 w 12192005"/>
              <a:gd name="connsiteY51" fmla="*/ 1060679 h 2974687"/>
              <a:gd name="connsiteX52" fmla="*/ 9438634 w 12192005"/>
              <a:gd name="connsiteY52" fmla="*/ 1035731 h 2974687"/>
              <a:gd name="connsiteX53" fmla="*/ 10170720 w 12192005"/>
              <a:gd name="connsiteY53" fmla="*/ 550471 h 2974687"/>
              <a:gd name="connsiteX54" fmla="*/ 10330844 w 12192005"/>
              <a:gd name="connsiteY54" fmla="*/ 566613 h 2974687"/>
              <a:gd name="connsiteX55" fmla="*/ 10350690 w 12192005"/>
              <a:gd name="connsiteY55" fmla="*/ 571716 h 2974687"/>
              <a:gd name="connsiteX56" fmla="*/ 10345328 w 12192005"/>
              <a:gd name="connsiteY56" fmla="*/ 518528 h 2974687"/>
              <a:gd name="connsiteX57" fmla="*/ 10863857 w 12192005"/>
              <a:gd name="connsiteY57"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576776 h 2974687"/>
              <a:gd name="connsiteX11" fmla="*/ 12192005 w 12192005"/>
              <a:gd name="connsiteY11" fmla="*/ 2974687 h 2974687"/>
              <a:gd name="connsiteX12" fmla="*/ 5 w 12192005"/>
              <a:gd name="connsiteY12" fmla="*/ 2974687 h 2974687"/>
              <a:gd name="connsiteX13" fmla="*/ 0 w 12192005"/>
              <a:gd name="connsiteY13" fmla="*/ 1377434 h 2974687"/>
              <a:gd name="connsiteX14" fmla="*/ 30279 w 12192005"/>
              <a:gd name="connsiteY14" fmla="*/ 1340737 h 2974687"/>
              <a:gd name="connsiteX15" fmla="*/ 532612 w 12192005"/>
              <a:gd name="connsiteY15" fmla="*/ 1132663 h 2974687"/>
              <a:gd name="connsiteX16" fmla="*/ 809134 w 12192005"/>
              <a:gd name="connsiteY16" fmla="*/ 1188491 h 2974687"/>
              <a:gd name="connsiteX17" fmla="*/ 871197 w 12192005"/>
              <a:gd name="connsiteY17" fmla="*/ 1222176 h 2974687"/>
              <a:gd name="connsiteX18" fmla="*/ 920073 w 12192005"/>
              <a:gd name="connsiteY18" fmla="*/ 1162937 h 2974687"/>
              <a:gd name="connsiteX19" fmla="*/ 1422408 w 12192005"/>
              <a:gd name="connsiteY19" fmla="*/ 954863 h 2974687"/>
              <a:gd name="connsiteX20" fmla="*/ 1451151 w 12192005"/>
              <a:gd name="connsiteY20" fmla="*/ 957761 h 2974687"/>
              <a:gd name="connsiteX21" fmla="*/ 1453000 w 12192005"/>
              <a:gd name="connsiteY21" fmla="*/ 939422 h 2974687"/>
              <a:gd name="connsiteX22" fmla="*/ 2392372 w 12192005"/>
              <a:gd name="connsiteY22" fmla="*/ 173813 h 2974687"/>
              <a:gd name="connsiteX23" fmla="*/ 3351221 w 12192005"/>
              <a:gd name="connsiteY23" fmla="*/ 1132663 h 2974687"/>
              <a:gd name="connsiteX24" fmla="*/ 3348380 w 12192005"/>
              <a:gd name="connsiteY24" fmla="*/ 1160840 h 2974687"/>
              <a:gd name="connsiteX25" fmla="*/ 3449988 w 12192005"/>
              <a:gd name="connsiteY25" fmla="*/ 1192380 h 2974687"/>
              <a:gd name="connsiteX26" fmla="*/ 3708764 w 12192005"/>
              <a:gd name="connsiteY26" fmla="*/ 1405477 h 2974687"/>
              <a:gd name="connsiteX27" fmla="*/ 3735036 w 12192005"/>
              <a:gd name="connsiteY27" fmla="*/ 1460129 h 2974687"/>
              <a:gd name="connsiteX28" fmla="*/ 3775589 w 12192005"/>
              <a:gd name="connsiteY28" fmla="*/ 1426671 h 2974687"/>
              <a:gd name="connsiteX29" fmla="*/ 4042973 w 12192005"/>
              <a:gd name="connsiteY29" fmla="*/ 1344996 h 2974687"/>
              <a:gd name="connsiteX30" fmla="*/ 4139355 w 12192005"/>
              <a:gd name="connsiteY30" fmla="*/ 1354712 h 2974687"/>
              <a:gd name="connsiteX31" fmla="*/ 4224117 w 12192005"/>
              <a:gd name="connsiteY31" fmla="*/ 1381024 h 2974687"/>
              <a:gd name="connsiteX32" fmla="*/ 4241201 w 12192005"/>
              <a:gd name="connsiteY32" fmla="*/ 1325996 h 2974687"/>
              <a:gd name="connsiteX33" fmla="*/ 4783148 w 12192005"/>
              <a:gd name="connsiteY33" fmla="*/ 966769 h 2974687"/>
              <a:gd name="connsiteX34" fmla="*/ 4825455 w 12192005"/>
              <a:gd name="connsiteY34" fmla="*/ 971034 h 2974687"/>
              <a:gd name="connsiteX35" fmla="*/ 4864350 w 12192005"/>
              <a:gd name="connsiteY35" fmla="*/ 899371 h 2974687"/>
              <a:gd name="connsiteX36" fmla="*/ 5659444 w 12192005"/>
              <a:gd name="connsiteY36" fmla="*/ 476623 h 2974687"/>
              <a:gd name="connsiteX37" fmla="*/ 6337453 w 12192005"/>
              <a:gd name="connsiteY37" fmla="*/ 757464 h 2974687"/>
              <a:gd name="connsiteX38" fmla="*/ 6425970 w 12192005"/>
              <a:gd name="connsiteY38" fmla="*/ 864748 h 2974687"/>
              <a:gd name="connsiteX39" fmla="*/ 6451259 w 12192005"/>
              <a:gd name="connsiteY39" fmla="*/ 818157 h 2974687"/>
              <a:gd name="connsiteX40" fmla="*/ 7366802 w 12192005"/>
              <a:gd name="connsiteY40" fmla="*/ 331367 h 2974687"/>
              <a:gd name="connsiteX41" fmla="*/ 7479690 w 12192005"/>
              <a:gd name="connsiteY41" fmla="*/ 337067 h 2974687"/>
              <a:gd name="connsiteX42" fmla="*/ 7587922 w 12192005"/>
              <a:gd name="connsiteY42" fmla="*/ 353585 h 2974687"/>
              <a:gd name="connsiteX43" fmla="*/ 7654776 w 12192005"/>
              <a:gd name="connsiteY43" fmla="*/ 298426 h 2974687"/>
              <a:gd name="connsiteX44" fmla="*/ 8062731 w 12192005"/>
              <a:gd name="connsiteY44" fmla="*/ 173813 h 2974687"/>
              <a:gd name="connsiteX45" fmla="*/ 8777558 w 12192005"/>
              <a:gd name="connsiteY45" fmla="*/ 756414 h 2974687"/>
              <a:gd name="connsiteX46" fmla="*/ 8779462 w 12192005"/>
              <a:gd name="connsiteY46" fmla="*/ 775297 h 2974687"/>
              <a:gd name="connsiteX47" fmla="*/ 8800464 w 12192005"/>
              <a:gd name="connsiteY47" fmla="*/ 768778 h 2974687"/>
              <a:gd name="connsiteX48" fmla="*/ 8919000 w 12192005"/>
              <a:gd name="connsiteY48" fmla="*/ 756828 h 2974687"/>
              <a:gd name="connsiteX49" fmla="*/ 9406718 w 12192005"/>
              <a:gd name="connsiteY49" fmla="*/ 1016146 h 2974687"/>
              <a:gd name="connsiteX50" fmla="*/ 9430890 w 12192005"/>
              <a:gd name="connsiteY50" fmla="*/ 1060679 h 2974687"/>
              <a:gd name="connsiteX51" fmla="*/ 9438634 w 12192005"/>
              <a:gd name="connsiteY51" fmla="*/ 1035731 h 2974687"/>
              <a:gd name="connsiteX52" fmla="*/ 10170720 w 12192005"/>
              <a:gd name="connsiteY52" fmla="*/ 550471 h 2974687"/>
              <a:gd name="connsiteX53" fmla="*/ 10330844 w 12192005"/>
              <a:gd name="connsiteY53" fmla="*/ 566613 h 2974687"/>
              <a:gd name="connsiteX54" fmla="*/ 10350690 w 12192005"/>
              <a:gd name="connsiteY54" fmla="*/ 571716 h 2974687"/>
              <a:gd name="connsiteX55" fmla="*/ 10345328 w 12192005"/>
              <a:gd name="connsiteY55" fmla="*/ 518528 h 2974687"/>
              <a:gd name="connsiteX56" fmla="*/ 10863857 w 12192005"/>
              <a:gd name="connsiteY56"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974687 h 2974687"/>
              <a:gd name="connsiteX11" fmla="*/ 5 w 12192005"/>
              <a:gd name="connsiteY11" fmla="*/ 2974687 h 2974687"/>
              <a:gd name="connsiteX12" fmla="*/ 0 w 12192005"/>
              <a:gd name="connsiteY12" fmla="*/ 1377434 h 2974687"/>
              <a:gd name="connsiteX13" fmla="*/ 30279 w 12192005"/>
              <a:gd name="connsiteY13" fmla="*/ 1340737 h 2974687"/>
              <a:gd name="connsiteX14" fmla="*/ 532612 w 12192005"/>
              <a:gd name="connsiteY14" fmla="*/ 1132663 h 2974687"/>
              <a:gd name="connsiteX15" fmla="*/ 809134 w 12192005"/>
              <a:gd name="connsiteY15" fmla="*/ 1188491 h 2974687"/>
              <a:gd name="connsiteX16" fmla="*/ 871197 w 12192005"/>
              <a:gd name="connsiteY16" fmla="*/ 1222176 h 2974687"/>
              <a:gd name="connsiteX17" fmla="*/ 920073 w 12192005"/>
              <a:gd name="connsiteY17" fmla="*/ 1162937 h 2974687"/>
              <a:gd name="connsiteX18" fmla="*/ 1422408 w 12192005"/>
              <a:gd name="connsiteY18" fmla="*/ 954863 h 2974687"/>
              <a:gd name="connsiteX19" fmla="*/ 1451151 w 12192005"/>
              <a:gd name="connsiteY19" fmla="*/ 957761 h 2974687"/>
              <a:gd name="connsiteX20" fmla="*/ 1453000 w 12192005"/>
              <a:gd name="connsiteY20" fmla="*/ 939422 h 2974687"/>
              <a:gd name="connsiteX21" fmla="*/ 2392372 w 12192005"/>
              <a:gd name="connsiteY21" fmla="*/ 173813 h 2974687"/>
              <a:gd name="connsiteX22" fmla="*/ 3351221 w 12192005"/>
              <a:gd name="connsiteY22" fmla="*/ 1132663 h 2974687"/>
              <a:gd name="connsiteX23" fmla="*/ 3348380 w 12192005"/>
              <a:gd name="connsiteY23" fmla="*/ 1160840 h 2974687"/>
              <a:gd name="connsiteX24" fmla="*/ 3449988 w 12192005"/>
              <a:gd name="connsiteY24" fmla="*/ 1192380 h 2974687"/>
              <a:gd name="connsiteX25" fmla="*/ 3708764 w 12192005"/>
              <a:gd name="connsiteY25" fmla="*/ 1405477 h 2974687"/>
              <a:gd name="connsiteX26" fmla="*/ 3735036 w 12192005"/>
              <a:gd name="connsiteY26" fmla="*/ 1460129 h 2974687"/>
              <a:gd name="connsiteX27" fmla="*/ 3775589 w 12192005"/>
              <a:gd name="connsiteY27" fmla="*/ 1426671 h 2974687"/>
              <a:gd name="connsiteX28" fmla="*/ 4042973 w 12192005"/>
              <a:gd name="connsiteY28" fmla="*/ 1344996 h 2974687"/>
              <a:gd name="connsiteX29" fmla="*/ 4139355 w 12192005"/>
              <a:gd name="connsiteY29" fmla="*/ 1354712 h 2974687"/>
              <a:gd name="connsiteX30" fmla="*/ 4224117 w 12192005"/>
              <a:gd name="connsiteY30" fmla="*/ 1381024 h 2974687"/>
              <a:gd name="connsiteX31" fmla="*/ 4241201 w 12192005"/>
              <a:gd name="connsiteY31" fmla="*/ 1325996 h 2974687"/>
              <a:gd name="connsiteX32" fmla="*/ 4783148 w 12192005"/>
              <a:gd name="connsiteY32" fmla="*/ 966769 h 2974687"/>
              <a:gd name="connsiteX33" fmla="*/ 4825455 w 12192005"/>
              <a:gd name="connsiteY33" fmla="*/ 971034 h 2974687"/>
              <a:gd name="connsiteX34" fmla="*/ 4864350 w 12192005"/>
              <a:gd name="connsiteY34" fmla="*/ 899371 h 2974687"/>
              <a:gd name="connsiteX35" fmla="*/ 5659444 w 12192005"/>
              <a:gd name="connsiteY35" fmla="*/ 476623 h 2974687"/>
              <a:gd name="connsiteX36" fmla="*/ 6337453 w 12192005"/>
              <a:gd name="connsiteY36" fmla="*/ 757464 h 2974687"/>
              <a:gd name="connsiteX37" fmla="*/ 6425970 w 12192005"/>
              <a:gd name="connsiteY37" fmla="*/ 864748 h 2974687"/>
              <a:gd name="connsiteX38" fmla="*/ 6451259 w 12192005"/>
              <a:gd name="connsiteY38" fmla="*/ 818157 h 2974687"/>
              <a:gd name="connsiteX39" fmla="*/ 7366802 w 12192005"/>
              <a:gd name="connsiteY39" fmla="*/ 331367 h 2974687"/>
              <a:gd name="connsiteX40" fmla="*/ 7479690 w 12192005"/>
              <a:gd name="connsiteY40" fmla="*/ 337067 h 2974687"/>
              <a:gd name="connsiteX41" fmla="*/ 7587922 w 12192005"/>
              <a:gd name="connsiteY41" fmla="*/ 353585 h 2974687"/>
              <a:gd name="connsiteX42" fmla="*/ 7654776 w 12192005"/>
              <a:gd name="connsiteY42" fmla="*/ 298426 h 2974687"/>
              <a:gd name="connsiteX43" fmla="*/ 8062731 w 12192005"/>
              <a:gd name="connsiteY43" fmla="*/ 173813 h 2974687"/>
              <a:gd name="connsiteX44" fmla="*/ 8777558 w 12192005"/>
              <a:gd name="connsiteY44" fmla="*/ 756414 h 2974687"/>
              <a:gd name="connsiteX45" fmla="*/ 8779462 w 12192005"/>
              <a:gd name="connsiteY45" fmla="*/ 775297 h 2974687"/>
              <a:gd name="connsiteX46" fmla="*/ 8800464 w 12192005"/>
              <a:gd name="connsiteY46" fmla="*/ 768778 h 2974687"/>
              <a:gd name="connsiteX47" fmla="*/ 8919000 w 12192005"/>
              <a:gd name="connsiteY47" fmla="*/ 756828 h 2974687"/>
              <a:gd name="connsiteX48" fmla="*/ 9406718 w 12192005"/>
              <a:gd name="connsiteY48" fmla="*/ 1016146 h 2974687"/>
              <a:gd name="connsiteX49" fmla="*/ 9430890 w 12192005"/>
              <a:gd name="connsiteY49" fmla="*/ 1060679 h 2974687"/>
              <a:gd name="connsiteX50" fmla="*/ 9438634 w 12192005"/>
              <a:gd name="connsiteY50" fmla="*/ 1035731 h 2974687"/>
              <a:gd name="connsiteX51" fmla="*/ 10170720 w 12192005"/>
              <a:gd name="connsiteY51" fmla="*/ 550471 h 2974687"/>
              <a:gd name="connsiteX52" fmla="*/ 10330844 w 12192005"/>
              <a:gd name="connsiteY52" fmla="*/ 566613 h 2974687"/>
              <a:gd name="connsiteX53" fmla="*/ 10350690 w 12192005"/>
              <a:gd name="connsiteY53" fmla="*/ 571716 h 2974687"/>
              <a:gd name="connsiteX54" fmla="*/ 10345328 w 12192005"/>
              <a:gd name="connsiteY54" fmla="*/ 518528 h 2974687"/>
              <a:gd name="connsiteX55" fmla="*/ 10863857 w 12192005"/>
              <a:gd name="connsiteY55" fmla="*/ 0 h 29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5" h="2974687">
                <a:moveTo>
                  <a:pt x="10863857" y="0"/>
                </a:moveTo>
                <a:cubicBezTo>
                  <a:pt x="11078638" y="0"/>
                  <a:pt x="11262920" y="130586"/>
                  <a:pt x="11341637" y="316693"/>
                </a:cubicBezTo>
                <a:lnTo>
                  <a:pt x="11342240" y="318638"/>
                </a:lnTo>
                <a:lnTo>
                  <a:pt x="11353705" y="315079"/>
                </a:lnTo>
                <a:cubicBezTo>
                  <a:pt x="11379704" y="309759"/>
                  <a:pt x="11406623" y="306965"/>
                  <a:pt x="11434194" y="306965"/>
                </a:cubicBezTo>
                <a:cubicBezTo>
                  <a:pt x="11544479" y="306965"/>
                  <a:pt x="11644323" y="351667"/>
                  <a:pt x="11716597" y="423940"/>
                </a:cubicBezTo>
                <a:lnTo>
                  <a:pt x="11762250" y="479273"/>
                </a:lnTo>
                <a:lnTo>
                  <a:pt x="11797268" y="476623"/>
                </a:lnTo>
                <a:cubicBezTo>
                  <a:pt x="11934905" y="476623"/>
                  <a:pt x="12062769" y="518465"/>
                  <a:pt x="12168836" y="590121"/>
                </a:cubicBezTo>
                <a:lnTo>
                  <a:pt x="12192005" y="608326"/>
                </a:lnTo>
                <a:lnTo>
                  <a:pt x="12192005" y="2974687"/>
                </a:lnTo>
                <a:lnTo>
                  <a:pt x="5" y="2974687"/>
                </a:lnTo>
                <a:cubicBezTo>
                  <a:pt x="3" y="2442269"/>
                  <a:pt x="2" y="1909852"/>
                  <a:pt x="0" y="1377434"/>
                </a:cubicBezTo>
                <a:lnTo>
                  <a:pt x="30279" y="1340737"/>
                </a:lnTo>
                <a:cubicBezTo>
                  <a:pt x="158837" y="1212178"/>
                  <a:pt x="336439" y="1132663"/>
                  <a:pt x="532612" y="1132663"/>
                </a:cubicBezTo>
                <a:cubicBezTo>
                  <a:pt x="630699" y="1132663"/>
                  <a:pt x="724144" y="1152542"/>
                  <a:pt x="809134" y="1188491"/>
                </a:cubicBezTo>
                <a:lnTo>
                  <a:pt x="871197" y="1222176"/>
                </a:lnTo>
                <a:lnTo>
                  <a:pt x="920073" y="1162937"/>
                </a:lnTo>
                <a:cubicBezTo>
                  <a:pt x="1048633" y="1034378"/>
                  <a:pt x="1226233" y="954863"/>
                  <a:pt x="1422408" y="954863"/>
                </a:cubicBezTo>
                <a:lnTo>
                  <a:pt x="1451151" y="957761"/>
                </a:lnTo>
                <a:lnTo>
                  <a:pt x="1453000" y="939422"/>
                </a:lnTo>
                <a:cubicBezTo>
                  <a:pt x="1542410" y="502490"/>
                  <a:pt x="1929007" y="173813"/>
                  <a:pt x="2392372" y="173813"/>
                </a:cubicBezTo>
                <a:cubicBezTo>
                  <a:pt x="2921928" y="173813"/>
                  <a:pt x="3351221" y="603105"/>
                  <a:pt x="3351221" y="1132663"/>
                </a:cubicBezTo>
                <a:lnTo>
                  <a:pt x="3348380" y="1160840"/>
                </a:lnTo>
                <a:lnTo>
                  <a:pt x="3449988" y="1192380"/>
                </a:lnTo>
                <a:cubicBezTo>
                  <a:pt x="3555538" y="1237025"/>
                  <a:pt x="3645346" y="1311605"/>
                  <a:pt x="3708764" y="1405477"/>
                </a:cubicBezTo>
                <a:lnTo>
                  <a:pt x="3735036" y="1460129"/>
                </a:lnTo>
                <a:lnTo>
                  <a:pt x="3775589" y="1426671"/>
                </a:lnTo>
                <a:cubicBezTo>
                  <a:pt x="3851917" y="1375106"/>
                  <a:pt x="3943928" y="1344996"/>
                  <a:pt x="4042973" y="1344996"/>
                </a:cubicBezTo>
                <a:cubicBezTo>
                  <a:pt x="4075989" y="1344996"/>
                  <a:pt x="4108222" y="1348342"/>
                  <a:pt x="4139355" y="1354712"/>
                </a:cubicBezTo>
                <a:lnTo>
                  <a:pt x="4224117" y="1381024"/>
                </a:lnTo>
                <a:lnTo>
                  <a:pt x="4241201" y="1325996"/>
                </a:lnTo>
                <a:cubicBezTo>
                  <a:pt x="4330488" y="1114894"/>
                  <a:pt x="4539519" y="966769"/>
                  <a:pt x="4783148" y="966769"/>
                </a:cubicBezTo>
                <a:lnTo>
                  <a:pt x="4825455" y="971034"/>
                </a:lnTo>
                <a:lnTo>
                  <a:pt x="4864350" y="899371"/>
                </a:lnTo>
                <a:cubicBezTo>
                  <a:pt x="5036663" y="644315"/>
                  <a:pt x="5328472" y="476623"/>
                  <a:pt x="5659444" y="476623"/>
                </a:cubicBezTo>
                <a:cubicBezTo>
                  <a:pt x="5924225" y="476623"/>
                  <a:pt x="6163935" y="583946"/>
                  <a:pt x="6337453" y="757464"/>
                </a:cubicBezTo>
                <a:lnTo>
                  <a:pt x="6425970" y="864748"/>
                </a:lnTo>
                <a:lnTo>
                  <a:pt x="6451259" y="818157"/>
                </a:lnTo>
                <a:cubicBezTo>
                  <a:pt x="6649675" y="524463"/>
                  <a:pt x="6985689" y="331367"/>
                  <a:pt x="7366802" y="331367"/>
                </a:cubicBezTo>
                <a:cubicBezTo>
                  <a:pt x="7404913" y="331367"/>
                  <a:pt x="7442573" y="333298"/>
                  <a:pt x="7479690" y="337067"/>
                </a:cubicBezTo>
                <a:lnTo>
                  <a:pt x="7587922" y="353585"/>
                </a:lnTo>
                <a:lnTo>
                  <a:pt x="7654776" y="298426"/>
                </a:lnTo>
                <a:cubicBezTo>
                  <a:pt x="7771229" y="219752"/>
                  <a:pt x="7911615" y="173813"/>
                  <a:pt x="8062731" y="173813"/>
                </a:cubicBezTo>
                <a:cubicBezTo>
                  <a:pt x="8415334" y="173813"/>
                  <a:pt x="8709521" y="423924"/>
                  <a:pt x="8777558" y="756414"/>
                </a:cubicBezTo>
                <a:lnTo>
                  <a:pt x="8779462" y="775297"/>
                </a:lnTo>
                <a:lnTo>
                  <a:pt x="8800464" y="768778"/>
                </a:lnTo>
                <a:cubicBezTo>
                  <a:pt x="8838752" y="760943"/>
                  <a:pt x="8878395" y="756828"/>
                  <a:pt x="8919000" y="756828"/>
                </a:cubicBezTo>
                <a:cubicBezTo>
                  <a:pt x="9122023" y="756828"/>
                  <a:pt x="9301020" y="859692"/>
                  <a:pt x="9406718" y="1016146"/>
                </a:cubicBezTo>
                <a:lnTo>
                  <a:pt x="9430890" y="1060679"/>
                </a:lnTo>
                <a:lnTo>
                  <a:pt x="9438634" y="1035731"/>
                </a:lnTo>
                <a:cubicBezTo>
                  <a:pt x="9559249" y="750564"/>
                  <a:pt x="9841618" y="550471"/>
                  <a:pt x="10170720" y="550471"/>
                </a:cubicBezTo>
                <a:cubicBezTo>
                  <a:pt x="10225570" y="550471"/>
                  <a:pt x="10279123" y="556029"/>
                  <a:pt x="10330844" y="566613"/>
                </a:cubicBezTo>
                <a:lnTo>
                  <a:pt x="10350690" y="571716"/>
                </a:lnTo>
                <a:lnTo>
                  <a:pt x="10345328" y="518528"/>
                </a:lnTo>
                <a:cubicBezTo>
                  <a:pt x="10345328" y="232153"/>
                  <a:pt x="10577481" y="0"/>
                  <a:pt x="10863857" y="0"/>
                </a:cubicBezTo>
                <a:close/>
              </a:path>
            </a:pathLst>
          </a:custGeom>
          <a:solidFill>
            <a:srgbClr val="D2D0CE">
              <a:alpha val="30000"/>
            </a:srgbClr>
          </a:solidFill>
          <a:ln w="25400" cap="sq"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3" name="Content Placeholder 2"/>
          <p:cNvSpPr>
            <a:spLocks noGrp="1"/>
          </p:cNvSpPr>
          <p:nvPr>
            <p:ph idx="1"/>
          </p:nvPr>
        </p:nvSpPr>
        <p:spPr>
          <a:xfrm>
            <a:off x="365125" y="869950"/>
            <a:ext cx="8413750" cy="379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a:xfrm>
            <a:off x="365125" y="184149"/>
            <a:ext cx="8413750" cy="363219"/>
          </a:xfrm>
        </p:spPr>
        <p:txBody>
          <a:bodyPr tIns="27432" anchor="t" anchorCtr="0">
            <a:noAutofit/>
          </a:bodyPr>
          <a:lstStyle/>
          <a:p>
            <a:r>
              <a:rPr lang="en-US" dirty="0"/>
              <a:t>Slide title, sentence case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C005EB-05AB-4350-8862-D44178390B49}" type="slidenum">
              <a:rPr lang="en-US" smtClean="0"/>
              <a:pPr/>
              <a:t>‹#›</a:t>
            </a:fld>
            <a:endParaRPr lang="en-US" dirty="0"/>
          </a:p>
        </p:txBody>
      </p:sp>
      <p:sp>
        <p:nvSpPr>
          <p:cNvPr id="7" name="Subtitle 2"/>
          <p:cNvSpPr>
            <a:spLocks noGrp="1"/>
          </p:cNvSpPr>
          <p:nvPr>
            <p:ph type="subTitle" idx="13" hasCustomPrompt="1"/>
          </p:nvPr>
        </p:nvSpPr>
        <p:spPr>
          <a:xfrm>
            <a:off x="365125" y="548638"/>
            <a:ext cx="8413116" cy="320040"/>
          </a:xfrm>
        </p:spPr>
        <p:txBody>
          <a:bodyPr>
            <a:noAutofit/>
          </a:bodyPr>
          <a:lstStyle>
            <a:lvl1pPr marL="0" indent="0" algn="l">
              <a:spcBef>
                <a:spcPts val="0"/>
              </a:spcBef>
              <a:buNone/>
              <a:defRPr sz="1400" baseline="0">
                <a:solidFill>
                  <a:schemeClr val="accent6"/>
                </a:solidFill>
              </a:defRPr>
            </a:lvl1pPr>
            <a:lvl2pPr marL="0" indent="0" algn="l">
              <a:spcBef>
                <a:spcPts val="0"/>
              </a:spcBef>
              <a:buNone/>
              <a:defRPr sz="1400">
                <a:solidFill>
                  <a:schemeClr val="accent6"/>
                </a:solidFill>
              </a:defRPr>
            </a:lvl2pPr>
            <a:lvl3pPr marL="0" indent="0" algn="l">
              <a:spcBef>
                <a:spcPts val="0"/>
              </a:spcBef>
              <a:buNone/>
              <a:defRPr sz="1400">
                <a:solidFill>
                  <a:schemeClr val="accent6"/>
                </a:solidFill>
              </a:defRPr>
            </a:lvl3pPr>
            <a:lvl4pPr marL="0" indent="0" algn="l">
              <a:spcBef>
                <a:spcPts val="0"/>
              </a:spcBef>
              <a:buNone/>
              <a:defRPr sz="1400">
                <a:solidFill>
                  <a:schemeClr val="accent6"/>
                </a:solidFill>
              </a:defRPr>
            </a:lvl4pPr>
            <a:lvl5pPr marL="0" indent="0" algn="l">
              <a:spcBef>
                <a:spcPts val="0"/>
              </a:spcBef>
              <a:buNone/>
              <a:defRPr sz="1400">
                <a:solidFill>
                  <a:schemeClr val="accent6"/>
                </a:solidFill>
              </a:defRPr>
            </a:lvl5pPr>
            <a:lvl6pPr marL="0" indent="0" algn="l">
              <a:spcBef>
                <a:spcPts val="0"/>
              </a:spcBef>
              <a:buNone/>
              <a:defRPr sz="1400">
                <a:solidFill>
                  <a:schemeClr val="accent6"/>
                </a:solidFill>
              </a:defRPr>
            </a:lvl6pPr>
            <a:lvl7pPr marL="0" indent="0" algn="l">
              <a:spcBef>
                <a:spcPts val="0"/>
              </a:spcBef>
              <a:buNone/>
              <a:defRPr sz="1400">
                <a:solidFill>
                  <a:schemeClr val="accent6"/>
                </a:solidFill>
              </a:defRPr>
            </a:lvl7pPr>
            <a:lvl8pPr marL="0" indent="0" algn="l">
              <a:spcBef>
                <a:spcPts val="0"/>
              </a:spcBef>
              <a:buNone/>
              <a:defRPr sz="1400">
                <a:solidFill>
                  <a:schemeClr val="accent6"/>
                </a:solidFill>
              </a:defRPr>
            </a:lvl8pPr>
            <a:lvl9pPr marL="0" indent="0" algn="l">
              <a:spcBef>
                <a:spcPts val="0"/>
              </a:spcBef>
              <a:buNone/>
              <a:defRPr sz="1400">
                <a:solidFill>
                  <a:schemeClr val="accent6"/>
                </a:solidFill>
              </a:defRPr>
            </a:lvl9pPr>
          </a:lstStyle>
          <a:p>
            <a:r>
              <a:rPr lang="en-US" dirty="0"/>
              <a:t>Subtitle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Heavy 2">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B0F196CB-A409-0048-A362-306107136313}"/>
              </a:ext>
            </a:extLst>
          </p:cNvPr>
          <p:cNvSpPr>
            <a:spLocks noChangeAspect="1"/>
          </p:cNvSpPr>
          <p:nvPr userDrawn="1"/>
        </p:nvSpPr>
        <p:spPr bwMode="hidden">
          <a:xfrm>
            <a:off x="-4" y="2592445"/>
            <a:ext cx="9144004" cy="2231015"/>
          </a:xfrm>
          <a:custGeom>
            <a:avLst/>
            <a:gdLst>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2555062 h 2974687"/>
              <a:gd name="connsiteX16" fmla="*/ 0 w 12192005"/>
              <a:gd name="connsiteY16" fmla="*/ 1377434 h 2974687"/>
              <a:gd name="connsiteX17" fmla="*/ 30279 w 12192005"/>
              <a:gd name="connsiteY17" fmla="*/ 1340737 h 2974687"/>
              <a:gd name="connsiteX18" fmla="*/ 532612 w 12192005"/>
              <a:gd name="connsiteY18" fmla="*/ 1132663 h 2974687"/>
              <a:gd name="connsiteX19" fmla="*/ 809134 w 12192005"/>
              <a:gd name="connsiteY19" fmla="*/ 1188491 h 2974687"/>
              <a:gd name="connsiteX20" fmla="*/ 871197 w 12192005"/>
              <a:gd name="connsiteY20" fmla="*/ 1222176 h 2974687"/>
              <a:gd name="connsiteX21" fmla="*/ 920073 w 12192005"/>
              <a:gd name="connsiteY21" fmla="*/ 1162937 h 2974687"/>
              <a:gd name="connsiteX22" fmla="*/ 1422408 w 12192005"/>
              <a:gd name="connsiteY22" fmla="*/ 954863 h 2974687"/>
              <a:gd name="connsiteX23" fmla="*/ 1451151 w 12192005"/>
              <a:gd name="connsiteY23" fmla="*/ 957761 h 2974687"/>
              <a:gd name="connsiteX24" fmla="*/ 1453000 w 12192005"/>
              <a:gd name="connsiteY24" fmla="*/ 939422 h 2974687"/>
              <a:gd name="connsiteX25" fmla="*/ 2392372 w 12192005"/>
              <a:gd name="connsiteY25" fmla="*/ 173813 h 2974687"/>
              <a:gd name="connsiteX26" fmla="*/ 3351221 w 12192005"/>
              <a:gd name="connsiteY26" fmla="*/ 1132663 h 2974687"/>
              <a:gd name="connsiteX27" fmla="*/ 3348380 w 12192005"/>
              <a:gd name="connsiteY27" fmla="*/ 1160840 h 2974687"/>
              <a:gd name="connsiteX28" fmla="*/ 3449988 w 12192005"/>
              <a:gd name="connsiteY28" fmla="*/ 1192380 h 2974687"/>
              <a:gd name="connsiteX29" fmla="*/ 3708764 w 12192005"/>
              <a:gd name="connsiteY29" fmla="*/ 1405477 h 2974687"/>
              <a:gd name="connsiteX30" fmla="*/ 3735036 w 12192005"/>
              <a:gd name="connsiteY30" fmla="*/ 1460129 h 2974687"/>
              <a:gd name="connsiteX31" fmla="*/ 3775589 w 12192005"/>
              <a:gd name="connsiteY31" fmla="*/ 1426671 h 2974687"/>
              <a:gd name="connsiteX32" fmla="*/ 4042973 w 12192005"/>
              <a:gd name="connsiteY32" fmla="*/ 1344996 h 2974687"/>
              <a:gd name="connsiteX33" fmla="*/ 4139355 w 12192005"/>
              <a:gd name="connsiteY33" fmla="*/ 1354712 h 2974687"/>
              <a:gd name="connsiteX34" fmla="*/ 4224117 w 12192005"/>
              <a:gd name="connsiteY34" fmla="*/ 1381024 h 2974687"/>
              <a:gd name="connsiteX35" fmla="*/ 4241201 w 12192005"/>
              <a:gd name="connsiteY35" fmla="*/ 1325996 h 2974687"/>
              <a:gd name="connsiteX36" fmla="*/ 4783148 w 12192005"/>
              <a:gd name="connsiteY36" fmla="*/ 966769 h 2974687"/>
              <a:gd name="connsiteX37" fmla="*/ 4825455 w 12192005"/>
              <a:gd name="connsiteY37" fmla="*/ 971034 h 2974687"/>
              <a:gd name="connsiteX38" fmla="*/ 4864350 w 12192005"/>
              <a:gd name="connsiteY38" fmla="*/ 899371 h 2974687"/>
              <a:gd name="connsiteX39" fmla="*/ 5659444 w 12192005"/>
              <a:gd name="connsiteY39" fmla="*/ 476623 h 2974687"/>
              <a:gd name="connsiteX40" fmla="*/ 6337453 w 12192005"/>
              <a:gd name="connsiteY40" fmla="*/ 757464 h 2974687"/>
              <a:gd name="connsiteX41" fmla="*/ 6425970 w 12192005"/>
              <a:gd name="connsiteY41" fmla="*/ 864748 h 2974687"/>
              <a:gd name="connsiteX42" fmla="*/ 6451259 w 12192005"/>
              <a:gd name="connsiteY42" fmla="*/ 818157 h 2974687"/>
              <a:gd name="connsiteX43" fmla="*/ 7366802 w 12192005"/>
              <a:gd name="connsiteY43" fmla="*/ 331367 h 2974687"/>
              <a:gd name="connsiteX44" fmla="*/ 7479690 w 12192005"/>
              <a:gd name="connsiteY44" fmla="*/ 337067 h 2974687"/>
              <a:gd name="connsiteX45" fmla="*/ 7587922 w 12192005"/>
              <a:gd name="connsiteY45" fmla="*/ 353585 h 2974687"/>
              <a:gd name="connsiteX46" fmla="*/ 7654776 w 12192005"/>
              <a:gd name="connsiteY46" fmla="*/ 298426 h 2974687"/>
              <a:gd name="connsiteX47" fmla="*/ 8062731 w 12192005"/>
              <a:gd name="connsiteY47" fmla="*/ 173813 h 2974687"/>
              <a:gd name="connsiteX48" fmla="*/ 8777558 w 12192005"/>
              <a:gd name="connsiteY48" fmla="*/ 756414 h 2974687"/>
              <a:gd name="connsiteX49" fmla="*/ 8779462 w 12192005"/>
              <a:gd name="connsiteY49" fmla="*/ 775297 h 2974687"/>
              <a:gd name="connsiteX50" fmla="*/ 8800464 w 12192005"/>
              <a:gd name="connsiteY50" fmla="*/ 768778 h 2974687"/>
              <a:gd name="connsiteX51" fmla="*/ 8919000 w 12192005"/>
              <a:gd name="connsiteY51" fmla="*/ 756828 h 2974687"/>
              <a:gd name="connsiteX52" fmla="*/ 9406718 w 12192005"/>
              <a:gd name="connsiteY52" fmla="*/ 1016146 h 2974687"/>
              <a:gd name="connsiteX53" fmla="*/ 9430890 w 12192005"/>
              <a:gd name="connsiteY53" fmla="*/ 1060679 h 2974687"/>
              <a:gd name="connsiteX54" fmla="*/ 9438634 w 12192005"/>
              <a:gd name="connsiteY54" fmla="*/ 1035731 h 2974687"/>
              <a:gd name="connsiteX55" fmla="*/ 10170720 w 12192005"/>
              <a:gd name="connsiteY55" fmla="*/ 550471 h 2974687"/>
              <a:gd name="connsiteX56" fmla="*/ 10330844 w 12192005"/>
              <a:gd name="connsiteY56" fmla="*/ 566613 h 2974687"/>
              <a:gd name="connsiteX57" fmla="*/ 10350690 w 12192005"/>
              <a:gd name="connsiteY57" fmla="*/ 571716 h 2974687"/>
              <a:gd name="connsiteX58" fmla="*/ 10345328 w 12192005"/>
              <a:gd name="connsiteY58" fmla="*/ 518528 h 2974687"/>
              <a:gd name="connsiteX59" fmla="*/ 10863857 w 12192005"/>
              <a:gd name="connsiteY59"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1377434 h 2974687"/>
              <a:gd name="connsiteX16" fmla="*/ 30279 w 12192005"/>
              <a:gd name="connsiteY16" fmla="*/ 1340737 h 2974687"/>
              <a:gd name="connsiteX17" fmla="*/ 532612 w 12192005"/>
              <a:gd name="connsiteY17" fmla="*/ 1132663 h 2974687"/>
              <a:gd name="connsiteX18" fmla="*/ 809134 w 12192005"/>
              <a:gd name="connsiteY18" fmla="*/ 1188491 h 2974687"/>
              <a:gd name="connsiteX19" fmla="*/ 871197 w 12192005"/>
              <a:gd name="connsiteY19" fmla="*/ 1222176 h 2974687"/>
              <a:gd name="connsiteX20" fmla="*/ 920073 w 12192005"/>
              <a:gd name="connsiteY20" fmla="*/ 1162937 h 2974687"/>
              <a:gd name="connsiteX21" fmla="*/ 1422408 w 12192005"/>
              <a:gd name="connsiteY21" fmla="*/ 954863 h 2974687"/>
              <a:gd name="connsiteX22" fmla="*/ 1451151 w 12192005"/>
              <a:gd name="connsiteY22" fmla="*/ 957761 h 2974687"/>
              <a:gd name="connsiteX23" fmla="*/ 1453000 w 12192005"/>
              <a:gd name="connsiteY23" fmla="*/ 939422 h 2974687"/>
              <a:gd name="connsiteX24" fmla="*/ 2392372 w 12192005"/>
              <a:gd name="connsiteY24" fmla="*/ 173813 h 2974687"/>
              <a:gd name="connsiteX25" fmla="*/ 3351221 w 12192005"/>
              <a:gd name="connsiteY25" fmla="*/ 1132663 h 2974687"/>
              <a:gd name="connsiteX26" fmla="*/ 3348380 w 12192005"/>
              <a:gd name="connsiteY26" fmla="*/ 1160840 h 2974687"/>
              <a:gd name="connsiteX27" fmla="*/ 3449988 w 12192005"/>
              <a:gd name="connsiteY27" fmla="*/ 1192380 h 2974687"/>
              <a:gd name="connsiteX28" fmla="*/ 3708764 w 12192005"/>
              <a:gd name="connsiteY28" fmla="*/ 1405477 h 2974687"/>
              <a:gd name="connsiteX29" fmla="*/ 3735036 w 12192005"/>
              <a:gd name="connsiteY29" fmla="*/ 1460129 h 2974687"/>
              <a:gd name="connsiteX30" fmla="*/ 3775589 w 12192005"/>
              <a:gd name="connsiteY30" fmla="*/ 1426671 h 2974687"/>
              <a:gd name="connsiteX31" fmla="*/ 4042973 w 12192005"/>
              <a:gd name="connsiteY31" fmla="*/ 1344996 h 2974687"/>
              <a:gd name="connsiteX32" fmla="*/ 4139355 w 12192005"/>
              <a:gd name="connsiteY32" fmla="*/ 1354712 h 2974687"/>
              <a:gd name="connsiteX33" fmla="*/ 4224117 w 12192005"/>
              <a:gd name="connsiteY33" fmla="*/ 1381024 h 2974687"/>
              <a:gd name="connsiteX34" fmla="*/ 4241201 w 12192005"/>
              <a:gd name="connsiteY34" fmla="*/ 1325996 h 2974687"/>
              <a:gd name="connsiteX35" fmla="*/ 4783148 w 12192005"/>
              <a:gd name="connsiteY35" fmla="*/ 966769 h 2974687"/>
              <a:gd name="connsiteX36" fmla="*/ 4825455 w 12192005"/>
              <a:gd name="connsiteY36" fmla="*/ 971034 h 2974687"/>
              <a:gd name="connsiteX37" fmla="*/ 4864350 w 12192005"/>
              <a:gd name="connsiteY37" fmla="*/ 899371 h 2974687"/>
              <a:gd name="connsiteX38" fmla="*/ 5659444 w 12192005"/>
              <a:gd name="connsiteY38" fmla="*/ 476623 h 2974687"/>
              <a:gd name="connsiteX39" fmla="*/ 6337453 w 12192005"/>
              <a:gd name="connsiteY39" fmla="*/ 757464 h 2974687"/>
              <a:gd name="connsiteX40" fmla="*/ 6425970 w 12192005"/>
              <a:gd name="connsiteY40" fmla="*/ 864748 h 2974687"/>
              <a:gd name="connsiteX41" fmla="*/ 6451259 w 12192005"/>
              <a:gd name="connsiteY41" fmla="*/ 818157 h 2974687"/>
              <a:gd name="connsiteX42" fmla="*/ 7366802 w 12192005"/>
              <a:gd name="connsiteY42" fmla="*/ 331367 h 2974687"/>
              <a:gd name="connsiteX43" fmla="*/ 7479690 w 12192005"/>
              <a:gd name="connsiteY43" fmla="*/ 337067 h 2974687"/>
              <a:gd name="connsiteX44" fmla="*/ 7587922 w 12192005"/>
              <a:gd name="connsiteY44" fmla="*/ 353585 h 2974687"/>
              <a:gd name="connsiteX45" fmla="*/ 7654776 w 12192005"/>
              <a:gd name="connsiteY45" fmla="*/ 298426 h 2974687"/>
              <a:gd name="connsiteX46" fmla="*/ 8062731 w 12192005"/>
              <a:gd name="connsiteY46" fmla="*/ 173813 h 2974687"/>
              <a:gd name="connsiteX47" fmla="*/ 8777558 w 12192005"/>
              <a:gd name="connsiteY47" fmla="*/ 756414 h 2974687"/>
              <a:gd name="connsiteX48" fmla="*/ 8779462 w 12192005"/>
              <a:gd name="connsiteY48" fmla="*/ 775297 h 2974687"/>
              <a:gd name="connsiteX49" fmla="*/ 8800464 w 12192005"/>
              <a:gd name="connsiteY49" fmla="*/ 768778 h 2974687"/>
              <a:gd name="connsiteX50" fmla="*/ 8919000 w 12192005"/>
              <a:gd name="connsiteY50" fmla="*/ 756828 h 2974687"/>
              <a:gd name="connsiteX51" fmla="*/ 9406718 w 12192005"/>
              <a:gd name="connsiteY51" fmla="*/ 1016146 h 2974687"/>
              <a:gd name="connsiteX52" fmla="*/ 9430890 w 12192005"/>
              <a:gd name="connsiteY52" fmla="*/ 1060679 h 2974687"/>
              <a:gd name="connsiteX53" fmla="*/ 9438634 w 12192005"/>
              <a:gd name="connsiteY53" fmla="*/ 1035731 h 2974687"/>
              <a:gd name="connsiteX54" fmla="*/ 10170720 w 12192005"/>
              <a:gd name="connsiteY54" fmla="*/ 550471 h 2974687"/>
              <a:gd name="connsiteX55" fmla="*/ 10330844 w 12192005"/>
              <a:gd name="connsiteY55" fmla="*/ 566613 h 2974687"/>
              <a:gd name="connsiteX56" fmla="*/ 10350690 w 12192005"/>
              <a:gd name="connsiteY56" fmla="*/ 571716 h 2974687"/>
              <a:gd name="connsiteX57" fmla="*/ 10345328 w 12192005"/>
              <a:gd name="connsiteY57" fmla="*/ 518528 h 2974687"/>
              <a:gd name="connsiteX58" fmla="*/ 10863857 w 12192005"/>
              <a:gd name="connsiteY58"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0 w 12192005"/>
              <a:gd name="connsiteY14" fmla="*/ 1377434 h 2974687"/>
              <a:gd name="connsiteX15" fmla="*/ 30279 w 12192005"/>
              <a:gd name="connsiteY15" fmla="*/ 1340737 h 2974687"/>
              <a:gd name="connsiteX16" fmla="*/ 532612 w 12192005"/>
              <a:gd name="connsiteY16" fmla="*/ 1132663 h 2974687"/>
              <a:gd name="connsiteX17" fmla="*/ 809134 w 12192005"/>
              <a:gd name="connsiteY17" fmla="*/ 1188491 h 2974687"/>
              <a:gd name="connsiteX18" fmla="*/ 871197 w 12192005"/>
              <a:gd name="connsiteY18" fmla="*/ 1222176 h 2974687"/>
              <a:gd name="connsiteX19" fmla="*/ 920073 w 12192005"/>
              <a:gd name="connsiteY19" fmla="*/ 1162937 h 2974687"/>
              <a:gd name="connsiteX20" fmla="*/ 1422408 w 12192005"/>
              <a:gd name="connsiteY20" fmla="*/ 954863 h 2974687"/>
              <a:gd name="connsiteX21" fmla="*/ 1451151 w 12192005"/>
              <a:gd name="connsiteY21" fmla="*/ 957761 h 2974687"/>
              <a:gd name="connsiteX22" fmla="*/ 1453000 w 12192005"/>
              <a:gd name="connsiteY22" fmla="*/ 939422 h 2974687"/>
              <a:gd name="connsiteX23" fmla="*/ 2392372 w 12192005"/>
              <a:gd name="connsiteY23" fmla="*/ 173813 h 2974687"/>
              <a:gd name="connsiteX24" fmla="*/ 3351221 w 12192005"/>
              <a:gd name="connsiteY24" fmla="*/ 1132663 h 2974687"/>
              <a:gd name="connsiteX25" fmla="*/ 3348380 w 12192005"/>
              <a:gd name="connsiteY25" fmla="*/ 1160840 h 2974687"/>
              <a:gd name="connsiteX26" fmla="*/ 3449988 w 12192005"/>
              <a:gd name="connsiteY26" fmla="*/ 1192380 h 2974687"/>
              <a:gd name="connsiteX27" fmla="*/ 3708764 w 12192005"/>
              <a:gd name="connsiteY27" fmla="*/ 1405477 h 2974687"/>
              <a:gd name="connsiteX28" fmla="*/ 3735036 w 12192005"/>
              <a:gd name="connsiteY28" fmla="*/ 1460129 h 2974687"/>
              <a:gd name="connsiteX29" fmla="*/ 3775589 w 12192005"/>
              <a:gd name="connsiteY29" fmla="*/ 1426671 h 2974687"/>
              <a:gd name="connsiteX30" fmla="*/ 4042973 w 12192005"/>
              <a:gd name="connsiteY30" fmla="*/ 1344996 h 2974687"/>
              <a:gd name="connsiteX31" fmla="*/ 4139355 w 12192005"/>
              <a:gd name="connsiteY31" fmla="*/ 1354712 h 2974687"/>
              <a:gd name="connsiteX32" fmla="*/ 4224117 w 12192005"/>
              <a:gd name="connsiteY32" fmla="*/ 1381024 h 2974687"/>
              <a:gd name="connsiteX33" fmla="*/ 4241201 w 12192005"/>
              <a:gd name="connsiteY33" fmla="*/ 1325996 h 2974687"/>
              <a:gd name="connsiteX34" fmla="*/ 4783148 w 12192005"/>
              <a:gd name="connsiteY34" fmla="*/ 966769 h 2974687"/>
              <a:gd name="connsiteX35" fmla="*/ 4825455 w 12192005"/>
              <a:gd name="connsiteY35" fmla="*/ 971034 h 2974687"/>
              <a:gd name="connsiteX36" fmla="*/ 4864350 w 12192005"/>
              <a:gd name="connsiteY36" fmla="*/ 899371 h 2974687"/>
              <a:gd name="connsiteX37" fmla="*/ 5659444 w 12192005"/>
              <a:gd name="connsiteY37" fmla="*/ 476623 h 2974687"/>
              <a:gd name="connsiteX38" fmla="*/ 6337453 w 12192005"/>
              <a:gd name="connsiteY38" fmla="*/ 757464 h 2974687"/>
              <a:gd name="connsiteX39" fmla="*/ 6425970 w 12192005"/>
              <a:gd name="connsiteY39" fmla="*/ 864748 h 2974687"/>
              <a:gd name="connsiteX40" fmla="*/ 6451259 w 12192005"/>
              <a:gd name="connsiteY40" fmla="*/ 818157 h 2974687"/>
              <a:gd name="connsiteX41" fmla="*/ 7366802 w 12192005"/>
              <a:gd name="connsiteY41" fmla="*/ 331367 h 2974687"/>
              <a:gd name="connsiteX42" fmla="*/ 7479690 w 12192005"/>
              <a:gd name="connsiteY42" fmla="*/ 337067 h 2974687"/>
              <a:gd name="connsiteX43" fmla="*/ 7587922 w 12192005"/>
              <a:gd name="connsiteY43" fmla="*/ 353585 h 2974687"/>
              <a:gd name="connsiteX44" fmla="*/ 7654776 w 12192005"/>
              <a:gd name="connsiteY44" fmla="*/ 298426 h 2974687"/>
              <a:gd name="connsiteX45" fmla="*/ 8062731 w 12192005"/>
              <a:gd name="connsiteY45" fmla="*/ 173813 h 2974687"/>
              <a:gd name="connsiteX46" fmla="*/ 8777558 w 12192005"/>
              <a:gd name="connsiteY46" fmla="*/ 756414 h 2974687"/>
              <a:gd name="connsiteX47" fmla="*/ 8779462 w 12192005"/>
              <a:gd name="connsiteY47" fmla="*/ 775297 h 2974687"/>
              <a:gd name="connsiteX48" fmla="*/ 8800464 w 12192005"/>
              <a:gd name="connsiteY48" fmla="*/ 768778 h 2974687"/>
              <a:gd name="connsiteX49" fmla="*/ 8919000 w 12192005"/>
              <a:gd name="connsiteY49" fmla="*/ 756828 h 2974687"/>
              <a:gd name="connsiteX50" fmla="*/ 9406718 w 12192005"/>
              <a:gd name="connsiteY50" fmla="*/ 1016146 h 2974687"/>
              <a:gd name="connsiteX51" fmla="*/ 9430890 w 12192005"/>
              <a:gd name="connsiteY51" fmla="*/ 1060679 h 2974687"/>
              <a:gd name="connsiteX52" fmla="*/ 9438634 w 12192005"/>
              <a:gd name="connsiteY52" fmla="*/ 1035731 h 2974687"/>
              <a:gd name="connsiteX53" fmla="*/ 10170720 w 12192005"/>
              <a:gd name="connsiteY53" fmla="*/ 550471 h 2974687"/>
              <a:gd name="connsiteX54" fmla="*/ 10330844 w 12192005"/>
              <a:gd name="connsiteY54" fmla="*/ 566613 h 2974687"/>
              <a:gd name="connsiteX55" fmla="*/ 10350690 w 12192005"/>
              <a:gd name="connsiteY55" fmla="*/ 571716 h 2974687"/>
              <a:gd name="connsiteX56" fmla="*/ 10345328 w 12192005"/>
              <a:gd name="connsiteY56" fmla="*/ 518528 h 2974687"/>
              <a:gd name="connsiteX57" fmla="*/ 10863857 w 12192005"/>
              <a:gd name="connsiteY57"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576776 h 2974687"/>
              <a:gd name="connsiteX11" fmla="*/ 12192005 w 12192005"/>
              <a:gd name="connsiteY11" fmla="*/ 2974687 h 2974687"/>
              <a:gd name="connsiteX12" fmla="*/ 5 w 12192005"/>
              <a:gd name="connsiteY12" fmla="*/ 2974687 h 2974687"/>
              <a:gd name="connsiteX13" fmla="*/ 0 w 12192005"/>
              <a:gd name="connsiteY13" fmla="*/ 1377434 h 2974687"/>
              <a:gd name="connsiteX14" fmla="*/ 30279 w 12192005"/>
              <a:gd name="connsiteY14" fmla="*/ 1340737 h 2974687"/>
              <a:gd name="connsiteX15" fmla="*/ 532612 w 12192005"/>
              <a:gd name="connsiteY15" fmla="*/ 1132663 h 2974687"/>
              <a:gd name="connsiteX16" fmla="*/ 809134 w 12192005"/>
              <a:gd name="connsiteY16" fmla="*/ 1188491 h 2974687"/>
              <a:gd name="connsiteX17" fmla="*/ 871197 w 12192005"/>
              <a:gd name="connsiteY17" fmla="*/ 1222176 h 2974687"/>
              <a:gd name="connsiteX18" fmla="*/ 920073 w 12192005"/>
              <a:gd name="connsiteY18" fmla="*/ 1162937 h 2974687"/>
              <a:gd name="connsiteX19" fmla="*/ 1422408 w 12192005"/>
              <a:gd name="connsiteY19" fmla="*/ 954863 h 2974687"/>
              <a:gd name="connsiteX20" fmla="*/ 1451151 w 12192005"/>
              <a:gd name="connsiteY20" fmla="*/ 957761 h 2974687"/>
              <a:gd name="connsiteX21" fmla="*/ 1453000 w 12192005"/>
              <a:gd name="connsiteY21" fmla="*/ 939422 h 2974687"/>
              <a:gd name="connsiteX22" fmla="*/ 2392372 w 12192005"/>
              <a:gd name="connsiteY22" fmla="*/ 173813 h 2974687"/>
              <a:gd name="connsiteX23" fmla="*/ 3351221 w 12192005"/>
              <a:gd name="connsiteY23" fmla="*/ 1132663 h 2974687"/>
              <a:gd name="connsiteX24" fmla="*/ 3348380 w 12192005"/>
              <a:gd name="connsiteY24" fmla="*/ 1160840 h 2974687"/>
              <a:gd name="connsiteX25" fmla="*/ 3449988 w 12192005"/>
              <a:gd name="connsiteY25" fmla="*/ 1192380 h 2974687"/>
              <a:gd name="connsiteX26" fmla="*/ 3708764 w 12192005"/>
              <a:gd name="connsiteY26" fmla="*/ 1405477 h 2974687"/>
              <a:gd name="connsiteX27" fmla="*/ 3735036 w 12192005"/>
              <a:gd name="connsiteY27" fmla="*/ 1460129 h 2974687"/>
              <a:gd name="connsiteX28" fmla="*/ 3775589 w 12192005"/>
              <a:gd name="connsiteY28" fmla="*/ 1426671 h 2974687"/>
              <a:gd name="connsiteX29" fmla="*/ 4042973 w 12192005"/>
              <a:gd name="connsiteY29" fmla="*/ 1344996 h 2974687"/>
              <a:gd name="connsiteX30" fmla="*/ 4139355 w 12192005"/>
              <a:gd name="connsiteY30" fmla="*/ 1354712 h 2974687"/>
              <a:gd name="connsiteX31" fmla="*/ 4224117 w 12192005"/>
              <a:gd name="connsiteY31" fmla="*/ 1381024 h 2974687"/>
              <a:gd name="connsiteX32" fmla="*/ 4241201 w 12192005"/>
              <a:gd name="connsiteY32" fmla="*/ 1325996 h 2974687"/>
              <a:gd name="connsiteX33" fmla="*/ 4783148 w 12192005"/>
              <a:gd name="connsiteY33" fmla="*/ 966769 h 2974687"/>
              <a:gd name="connsiteX34" fmla="*/ 4825455 w 12192005"/>
              <a:gd name="connsiteY34" fmla="*/ 971034 h 2974687"/>
              <a:gd name="connsiteX35" fmla="*/ 4864350 w 12192005"/>
              <a:gd name="connsiteY35" fmla="*/ 899371 h 2974687"/>
              <a:gd name="connsiteX36" fmla="*/ 5659444 w 12192005"/>
              <a:gd name="connsiteY36" fmla="*/ 476623 h 2974687"/>
              <a:gd name="connsiteX37" fmla="*/ 6337453 w 12192005"/>
              <a:gd name="connsiteY37" fmla="*/ 757464 h 2974687"/>
              <a:gd name="connsiteX38" fmla="*/ 6425970 w 12192005"/>
              <a:gd name="connsiteY38" fmla="*/ 864748 h 2974687"/>
              <a:gd name="connsiteX39" fmla="*/ 6451259 w 12192005"/>
              <a:gd name="connsiteY39" fmla="*/ 818157 h 2974687"/>
              <a:gd name="connsiteX40" fmla="*/ 7366802 w 12192005"/>
              <a:gd name="connsiteY40" fmla="*/ 331367 h 2974687"/>
              <a:gd name="connsiteX41" fmla="*/ 7479690 w 12192005"/>
              <a:gd name="connsiteY41" fmla="*/ 337067 h 2974687"/>
              <a:gd name="connsiteX42" fmla="*/ 7587922 w 12192005"/>
              <a:gd name="connsiteY42" fmla="*/ 353585 h 2974687"/>
              <a:gd name="connsiteX43" fmla="*/ 7654776 w 12192005"/>
              <a:gd name="connsiteY43" fmla="*/ 298426 h 2974687"/>
              <a:gd name="connsiteX44" fmla="*/ 8062731 w 12192005"/>
              <a:gd name="connsiteY44" fmla="*/ 173813 h 2974687"/>
              <a:gd name="connsiteX45" fmla="*/ 8777558 w 12192005"/>
              <a:gd name="connsiteY45" fmla="*/ 756414 h 2974687"/>
              <a:gd name="connsiteX46" fmla="*/ 8779462 w 12192005"/>
              <a:gd name="connsiteY46" fmla="*/ 775297 h 2974687"/>
              <a:gd name="connsiteX47" fmla="*/ 8800464 w 12192005"/>
              <a:gd name="connsiteY47" fmla="*/ 768778 h 2974687"/>
              <a:gd name="connsiteX48" fmla="*/ 8919000 w 12192005"/>
              <a:gd name="connsiteY48" fmla="*/ 756828 h 2974687"/>
              <a:gd name="connsiteX49" fmla="*/ 9406718 w 12192005"/>
              <a:gd name="connsiteY49" fmla="*/ 1016146 h 2974687"/>
              <a:gd name="connsiteX50" fmla="*/ 9430890 w 12192005"/>
              <a:gd name="connsiteY50" fmla="*/ 1060679 h 2974687"/>
              <a:gd name="connsiteX51" fmla="*/ 9438634 w 12192005"/>
              <a:gd name="connsiteY51" fmla="*/ 1035731 h 2974687"/>
              <a:gd name="connsiteX52" fmla="*/ 10170720 w 12192005"/>
              <a:gd name="connsiteY52" fmla="*/ 550471 h 2974687"/>
              <a:gd name="connsiteX53" fmla="*/ 10330844 w 12192005"/>
              <a:gd name="connsiteY53" fmla="*/ 566613 h 2974687"/>
              <a:gd name="connsiteX54" fmla="*/ 10350690 w 12192005"/>
              <a:gd name="connsiteY54" fmla="*/ 571716 h 2974687"/>
              <a:gd name="connsiteX55" fmla="*/ 10345328 w 12192005"/>
              <a:gd name="connsiteY55" fmla="*/ 518528 h 2974687"/>
              <a:gd name="connsiteX56" fmla="*/ 10863857 w 12192005"/>
              <a:gd name="connsiteY56"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974687 h 2974687"/>
              <a:gd name="connsiteX11" fmla="*/ 5 w 12192005"/>
              <a:gd name="connsiteY11" fmla="*/ 2974687 h 2974687"/>
              <a:gd name="connsiteX12" fmla="*/ 0 w 12192005"/>
              <a:gd name="connsiteY12" fmla="*/ 1377434 h 2974687"/>
              <a:gd name="connsiteX13" fmla="*/ 30279 w 12192005"/>
              <a:gd name="connsiteY13" fmla="*/ 1340737 h 2974687"/>
              <a:gd name="connsiteX14" fmla="*/ 532612 w 12192005"/>
              <a:gd name="connsiteY14" fmla="*/ 1132663 h 2974687"/>
              <a:gd name="connsiteX15" fmla="*/ 809134 w 12192005"/>
              <a:gd name="connsiteY15" fmla="*/ 1188491 h 2974687"/>
              <a:gd name="connsiteX16" fmla="*/ 871197 w 12192005"/>
              <a:gd name="connsiteY16" fmla="*/ 1222176 h 2974687"/>
              <a:gd name="connsiteX17" fmla="*/ 920073 w 12192005"/>
              <a:gd name="connsiteY17" fmla="*/ 1162937 h 2974687"/>
              <a:gd name="connsiteX18" fmla="*/ 1422408 w 12192005"/>
              <a:gd name="connsiteY18" fmla="*/ 954863 h 2974687"/>
              <a:gd name="connsiteX19" fmla="*/ 1451151 w 12192005"/>
              <a:gd name="connsiteY19" fmla="*/ 957761 h 2974687"/>
              <a:gd name="connsiteX20" fmla="*/ 1453000 w 12192005"/>
              <a:gd name="connsiteY20" fmla="*/ 939422 h 2974687"/>
              <a:gd name="connsiteX21" fmla="*/ 2392372 w 12192005"/>
              <a:gd name="connsiteY21" fmla="*/ 173813 h 2974687"/>
              <a:gd name="connsiteX22" fmla="*/ 3351221 w 12192005"/>
              <a:gd name="connsiteY22" fmla="*/ 1132663 h 2974687"/>
              <a:gd name="connsiteX23" fmla="*/ 3348380 w 12192005"/>
              <a:gd name="connsiteY23" fmla="*/ 1160840 h 2974687"/>
              <a:gd name="connsiteX24" fmla="*/ 3449988 w 12192005"/>
              <a:gd name="connsiteY24" fmla="*/ 1192380 h 2974687"/>
              <a:gd name="connsiteX25" fmla="*/ 3708764 w 12192005"/>
              <a:gd name="connsiteY25" fmla="*/ 1405477 h 2974687"/>
              <a:gd name="connsiteX26" fmla="*/ 3735036 w 12192005"/>
              <a:gd name="connsiteY26" fmla="*/ 1460129 h 2974687"/>
              <a:gd name="connsiteX27" fmla="*/ 3775589 w 12192005"/>
              <a:gd name="connsiteY27" fmla="*/ 1426671 h 2974687"/>
              <a:gd name="connsiteX28" fmla="*/ 4042973 w 12192005"/>
              <a:gd name="connsiteY28" fmla="*/ 1344996 h 2974687"/>
              <a:gd name="connsiteX29" fmla="*/ 4139355 w 12192005"/>
              <a:gd name="connsiteY29" fmla="*/ 1354712 h 2974687"/>
              <a:gd name="connsiteX30" fmla="*/ 4224117 w 12192005"/>
              <a:gd name="connsiteY30" fmla="*/ 1381024 h 2974687"/>
              <a:gd name="connsiteX31" fmla="*/ 4241201 w 12192005"/>
              <a:gd name="connsiteY31" fmla="*/ 1325996 h 2974687"/>
              <a:gd name="connsiteX32" fmla="*/ 4783148 w 12192005"/>
              <a:gd name="connsiteY32" fmla="*/ 966769 h 2974687"/>
              <a:gd name="connsiteX33" fmla="*/ 4825455 w 12192005"/>
              <a:gd name="connsiteY33" fmla="*/ 971034 h 2974687"/>
              <a:gd name="connsiteX34" fmla="*/ 4864350 w 12192005"/>
              <a:gd name="connsiteY34" fmla="*/ 899371 h 2974687"/>
              <a:gd name="connsiteX35" fmla="*/ 5659444 w 12192005"/>
              <a:gd name="connsiteY35" fmla="*/ 476623 h 2974687"/>
              <a:gd name="connsiteX36" fmla="*/ 6337453 w 12192005"/>
              <a:gd name="connsiteY36" fmla="*/ 757464 h 2974687"/>
              <a:gd name="connsiteX37" fmla="*/ 6425970 w 12192005"/>
              <a:gd name="connsiteY37" fmla="*/ 864748 h 2974687"/>
              <a:gd name="connsiteX38" fmla="*/ 6451259 w 12192005"/>
              <a:gd name="connsiteY38" fmla="*/ 818157 h 2974687"/>
              <a:gd name="connsiteX39" fmla="*/ 7366802 w 12192005"/>
              <a:gd name="connsiteY39" fmla="*/ 331367 h 2974687"/>
              <a:gd name="connsiteX40" fmla="*/ 7479690 w 12192005"/>
              <a:gd name="connsiteY40" fmla="*/ 337067 h 2974687"/>
              <a:gd name="connsiteX41" fmla="*/ 7587922 w 12192005"/>
              <a:gd name="connsiteY41" fmla="*/ 353585 h 2974687"/>
              <a:gd name="connsiteX42" fmla="*/ 7654776 w 12192005"/>
              <a:gd name="connsiteY42" fmla="*/ 298426 h 2974687"/>
              <a:gd name="connsiteX43" fmla="*/ 8062731 w 12192005"/>
              <a:gd name="connsiteY43" fmla="*/ 173813 h 2974687"/>
              <a:gd name="connsiteX44" fmla="*/ 8777558 w 12192005"/>
              <a:gd name="connsiteY44" fmla="*/ 756414 h 2974687"/>
              <a:gd name="connsiteX45" fmla="*/ 8779462 w 12192005"/>
              <a:gd name="connsiteY45" fmla="*/ 775297 h 2974687"/>
              <a:gd name="connsiteX46" fmla="*/ 8800464 w 12192005"/>
              <a:gd name="connsiteY46" fmla="*/ 768778 h 2974687"/>
              <a:gd name="connsiteX47" fmla="*/ 8919000 w 12192005"/>
              <a:gd name="connsiteY47" fmla="*/ 756828 h 2974687"/>
              <a:gd name="connsiteX48" fmla="*/ 9406718 w 12192005"/>
              <a:gd name="connsiteY48" fmla="*/ 1016146 h 2974687"/>
              <a:gd name="connsiteX49" fmla="*/ 9430890 w 12192005"/>
              <a:gd name="connsiteY49" fmla="*/ 1060679 h 2974687"/>
              <a:gd name="connsiteX50" fmla="*/ 9438634 w 12192005"/>
              <a:gd name="connsiteY50" fmla="*/ 1035731 h 2974687"/>
              <a:gd name="connsiteX51" fmla="*/ 10170720 w 12192005"/>
              <a:gd name="connsiteY51" fmla="*/ 550471 h 2974687"/>
              <a:gd name="connsiteX52" fmla="*/ 10330844 w 12192005"/>
              <a:gd name="connsiteY52" fmla="*/ 566613 h 2974687"/>
              <a:gd name="connsiteX53" fmla="*/ 10350690 w 12192005"/>
              <a:gd name="connsiteY53" fmla="*/ 571716 h 2974687"/>
              <a:gd name="connsiteX54" fmla="*/ 10345328 w 12192005"/>
              <a:gd name="connsiteY54" fmla="*/ 518528 h 2974687"/>
              <a:gd name="connsiteX55" fmla="*/ 10863857 w 12192005"/>
              <a:gd name="connsiteY55" fmla="*/ 0 h 29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5" h="2974687">
                <a:moveTo>
                  <a:pt x="10863857" y="0"/>
                </a:moveTo>
                <a:cubicBezTo>
                  <a:pt x="11078638" y="0"/>
                  <a:pt x="11262920" y="130586"/>
                  <a:pt x="11341637" y="316693"/>
                </a:cubicBezTo>
                <a:lnTo>
                  <a:pt x="11342240" y="318638"/>
                </a:lnTo>
                <a:lnTo>
                  <a:pt x="11353705" y="315079"/>
                </a:lnTo>
                <a:cubicBezTo>
                  <a:pt x="11379704" y="309759"/>
                  <a:pt x="11406623" y="306965"/>
                  <a:pt x="11434194" y="306965"/>
                </a:cubicBezTo>
                <a:cubicBezTo>
                  <a:pt x="11544479" y="306965"/>
                  <a:pt x="11644323" y="351667"/>
                  <a:pt x="11716597" y="423940"/>
                </a:cubicBezTo>
                <a:lnTo>
                  <a:pt x="11762250" y="479273"/>
                </a:lnTo>
                <a:lnTo>
                  <a:pt x="11797268" y="476623"/>
                </a:lnTo>
                <a:cubicBezTo>
                  <a:pt x="11934905" y="476623"/>
                  <a:pt x="12062769" y="518465"/>
                  <a:pt x="12168836" y="590121"/>
                </a:cubicBezTo>
                <a:lnTo>
                  <a:pt x="12192005" y="608326"/>
                </a:lnTo>
                <a:lnTo>
                  <a:pt x="12192005" y="2974687"/>
                </a:lnTo>
                <a:lnTo>
                  <a:pt x="5" y="2974687"/>
                </a:lnTo>
                <a:cubicBezTo>
                  <a:pt x="3" y="2442269"/>
                  <a:pt x="2" y="1909852"/>
                  <a:pt x="0" y="1377434"/>
                </a:cubicBezTo>
                <a:lnTo>
                  <a:pt x="30279" y="1340737"/>
                </a:lnTo>
                <a:cubicBezTo>
                  <a:pt x="158837" y="1212178"/>
                  <a:pt x="336439" y="1132663"/>
                  <a:pt x="532612" y="1132663"/>
                </a:cubicBezTo>
                <a:cubicBezTo>
                  <a:pt x="630699" y="1132663"/>
                  <a:pt x="724144" y="1152542"/>
                  <a:pt x="809134" y="1188491"/>
                </a:cubicBezTo>
                <a:lnTo>
                  <a:pt x="871197" y="1222176"/>
                </a:lnTo>
                <a:lnTo>
                  <a:pt x="920073" y="1162937"/>
                </a:lnTo>
                <a:cubicBezTo>
                  <a:pt x="1048633" y="1034378"/>
                  <a:pt x="1226233" y="954863"/>
                  <a:pt x="1422408" y="954863"/>
                </a:cubicBezTo>
                <a:lnTo>
                  <a:pt x="1451151" y="957761"/>
                </a:lnTo>
                <a:lnTo>
                  <a:pt x="1453000" y="939422"/>
                </a:lnTo>
                <a:cubicBezTo>
                  <a:pt x="1542410" y="502490"/>
                  <a:pt x="1929007" y="173813"/>
                  <a:pt x="2392372" y="173813"/>
                </a:cubicBezTo>
                <a:cubicBezTo>
                  <a:pt x="2921928" y="173813"/>
                  <a:pt x="3351221" y="603105"/>
                  <a:pt x="3351221" y="1132663"/>
                </a:cubicBezTo>
                <a:lnTo>
                  <a:pt x="3348380" y="1160840"/>
                </a:lnTo>
                <a:lnTo>
                  <a:pt x="3449988" y="1192380"/>
                </a:lnTo>
                <a:cubicBezTo>
                  <a:pt x="3555538" y="1237025"/>
                  <a:pt x="3645346" y="1311605"/>
                  <a:pt x="3708764" y="1405477"/>
                </a:cubicBezTo>
                <a:lnTo>
                  <a:pt x="3735036" y="1460129"/>
                </a:lnTo>
                <a:lnTo>
                  <a:pt x="3775589" y="1426671"/>
                </a:lnTo>
                <a:cubicBezTo>
                  <a:pt x="3851917" y="1375106"/>
                  <a:pt x="3943928" y="1344996"/>
                  <a:pt x="4042973" y="1344996"/>
                </a:cubicBezTo>
                <a:cubicBezTo>
                  <a:pt x="4075989" y="1344996"/>
                  <a:pt x="4108222" y="1348342"/>
                  <a:pt x="4139355" y="1354712"/>
                </a:cubicBezTo>
                <a:lnTo>
                  <a:pt x="4224117" y="1381024"/>
                </a:lnTo>
                <a:lnTo>
                  <a:pt x="4241201" y="1325996"/>
                </a:lnTo>
                <a:cubicBezTo>
                  <a:pt x="4330488" y="1114894"/>
                  <a:pt x="4539519" y="966769"/>
                  <a:pt x="4783148" y="966769"/>
                </a:cubicBezTo>
                <a:lnTo>
                  <a:pt x="4825455" y="971034"/>
                </a:lnTo>
                <a:lnTo>
                  <a:pt x="4864350" y="899371"/>
                </a:lnTo>
                <a:cubicBezTo>
                  <a:pt x="5036663" y="644315"/>
                  <a:pt x="5328472" y="476623"/>
                  <a:pt x="5659444" y="476623"/>
                </a:cubicBezTo>
                <a:cubicBezTo>
                  <a:pt x="5924225" y="476623"/>
                  <a:pt x="6163935" y="583946"/>
                  <a:pt x="6337453" y="757464"/>
                </a:cubicBezTo>
                <a:lnTo>
                  <a:pt x="6425970" y="864748"/>
                </a:lnTo>
                <a:lnTo>
                  <a:pt x="6451259" y="818157"/>
                </a:lnTo>
                <a:cubicBezTo>
                  <a:pt x="6649675" y="524463"/>
                  <a:pt x="6985689" y="331367"/>
                  <a:pt x="7366802" y="331367"/>
                </a:cubicBezTo>
                <a:cubicBezTo>
                  <a:pt x="7404913" y="331367"/>
                  <a:pt x="7442573" y="333298"/>
                  <a:pt x="7479690" y="337067"/>
                </a:cubicBezTo>
                <a:lnTo>
                  <a:pt x="7587922" y="353585"/>
                </a:lnTo>
                <a:lnTo>
                  <a:pt x="7654776" y="298426"/>
                </a:lnTo>
                <a:cubicBezTo>
                  <a:pt x="7771229" y="219752"/>
                  <a:pt x="7911615" y="173813"/>
                  <a:pt x="8062731" y="173813"/>
                </a:cubicBezTo>
                <a:cubicBezTo>
                  <a:pt x="8415334" y="173813"/>
                  <a:pt x="8709521" y="423924"/>
                  <a:pt x="8777558" y="756414"/>
                </a:cubicBezTo>
                <a:lnTo>
                  <a:pt x="8779462" y="775297"/>
                </a:lnTo>
                <a:lnTo>
                  <a:pt x="8800464" y="768778"/>
                </a:lnTo>
                <a:cubicBezTo>
                  <a:pt x="8838752" y="760943"/>
                  <a:pt x="8878395" y="756828"/>
                  <a:pt x="8919000" y="756828"/>
                </a:cubicBezTo>
                <a:cubicBezTo>
                  <a:pt x="9122023" y="756828"/>
                  <a:pt x="9301020" y="859692"/>
                  <a:pt x="9406718" y="1016146"/>
                </a:cubicBezTo>
                <a:lnTo>
                  <a:pt x="9430890" y="1060679"/>
                </a:lnTo>
                <a:lnTo>
                  <a:pt x="9438634" y="1035731"/>
                </a:lnTo>
                <a:cubicBezTo>
                  <a:pt x="9559249" y="750564"/>
                  <a:pt x="9841618" y="550471"/>
                  <a:pt x="10170720" y="550471"/>
                </a:cubicBezTo>
                <a:cubicBezTo>
                  <a:pt x="10225570" y="550471"/>
                  <a:pt x="10279123" y="556029"/>
                  <a:pt x="10330844" y="566613"/>
                </a:cubicBezTo>
                <a:lnTo>
                  <a:pt x="10350690" y="571716"/>
                </a:lnTo>
                <a:lnTo>
                  <a:pt x="10345328" y="518528"/>
                </a:lnTo>
                <a:cubicBezTo>
                  <a:pt x="10345328" y="232153"/>
                  <a:pt x="10577481" y="0"/>
                  <a:pt x="10863857" y="0"/>
                </a:cubicBezTo>
                <a:close/>
              </a:path>
            </a:pathLst>
          </a:custGeom>
          <a:solidFill>
            <a:srgbClr val="D2D0CE">
              <a:alpha val="30000"/>
            </a:srgbClr>
          </a:solidFill>
          <a:ln w="25400" cap="sq"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3" name="Content Placeholder 2"/>
          <p:cNvSpPr>
            <a:spLocks noGrp="1"/>
          </p:cNvSpPr>
          <p:nvPr>
            <p:ph sz="half" idx="1"/>
          </p:nvPr>
        </p:nvSpPr>
        <p:spPr>
          <a:xfrm>
            <a:off x="365125" y="869950"/>
            <a:ext cx="4024314" cy="37925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563" y="869950"/>
            <a:ext cx="4024311" cy="37925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5125" y="182880"/>
            <a:ext cx="8413750" cy="365760"/>
          </a:xfrm>
        </p:spPr>
        <p:txBody>
          <a:bodyPr tIns="27432" anchor="t" anchorCtr="0"/>
          <a:lstStyle/>
          <a:p>
            <a:r>
              <a:rPr lang="en-US" dirty="0"/>
              <a:t>Slide title, sentence case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C005EB-05AB-4350-8862-D44178390B49}" type="slidenum">
              <a:rPr lang="en-US" smtClean="0"/>
              <a:pPr/>
              <a:t>‹#›</a:t>
            </a:fld>
            <a:endParaRPr lang="en-US" dirty="0"/>
          </a:p>
        </p:txBody>
      </p:sp>
      <p:sp>
        <p:nvSpPr>
          <p:cNvPr id="8" name="Subtitle 2"/>
          <p:cNvSpPr>
            <a:spLocks noGrp="1"/>
          </p:cNvSpPr>
          <p:nvPr>
            <p:ph type="subTitle" idx="13" hasCustomPrompt="1"/>
          </p:nvPr>
        </p:nvSpPr>
        <p:spPr>
          <a:xfrm>
            <a:off x="365125" y="548639"/>
            <a:ext cx="8413116" cy="320040"/>
          </a:xfrm>
        </p:spPr>
        <p:txBody>
          <a:bodyPr>
            <a:noAutofit/>
          </a:bodyPr>
          <a:lstStyle>
            <a:lvl1pPr marL="0" indent="0" algn="l">
              <a:spcBef>
                <a:spcPts val="0"/>
              </a:spcBef>
              <a:buNone/>
              <a:defRPr sz="1400" baseline="0">
                <a:solidFill>
                  <a:schemeClr val="accent6"/>
                </a:solidFill>
              </a:defRPr>
            </a:lvl1pPr>
            <a:lvl2pPr marL="0" indent="0" algn="l">
              <a:spcBef>
                <a:spcPts val="0"/>
              </a:spcBef>
              <a:buNone/>
              <a:defRPr sz="1400">
                <a:solidFill>
                  <a:schemeClr val="accent6"/>
                </a:solidFill>
              </a:defRPr>
            </a:lvl2pPr>
            <a:lvl3pPr marL="0" indent="0" algn="l">
              <a:spcBef>
                <a:spcPts val="0"/>
              </a:spcBef>
              <a:buNone/>
              <a:defRPr sz="1400">
                <a:solidFill>
                  <a:schemeClr val="accent6"/>
                </a:solidFill>
              </a:defRPr>
            </a:lvl3pPr>
            <a:lvl4pPr marL="0" indent="0" algn="l">
              <a:spcBef>
                <a:spcPts val="0"/>
              </a:spcBef>
              <a:buNone/>
              <a:defRPr sz="1400">
                <a:solidFill>
                  <a:schemeClr val="accent6"/>
                </a:solidFill>
              </a:defRPr>
            </a:lvl4pPr>
            <a:lvl5pPr marL="0" indent="0" algn="l">
              <a:spcBef>
                <a:spcPts val="0"/>
              </a:spcBef>
              <a:buNone/>
              <a:defRPr sz="1400">
                <a:solidFill>
                  <a:schemeClr val="accent6"/>
                </a:solidFill>
              </a:defRPr>
            </a:lvl5pPr>
            <a:lvl6pPr marL="0" indent="0" algn="l">
              <a:spcBef>
                <a:spcPts val="0"/>
              </a:spcBef>
              <a:buNone/>
              <a:defRPr sz="1400">
                <a:solidFill>
                  <a:schemeClr val="accent6"/>
                </a:solidFill>
              </a:defRPr>
            </a:lvl6pPr>
            <a:lvl7pPr marL="0" indent="0" algn="l">
              <a:spcBef>
                <a:spcPts val="0"/>
              </a:spcBef>
              <a:buNone/>
              <a:defRPr sz="1400">
                <a:solidFill>
                  <a:schemeClr val="accent6"/>
                </a:solidFill>
              </a:defRPr>
            </a:lvl7pPr>
            <a:lvl8pPr marL="0" indent="0" algn="l">
              <a:spcBef>
                <a:spcPts val="0"/>
              </a:spcBef>
              <a:buNone/>
              <a:defRPr sz="1400">
                <a:solidFill>
                  <a:schemeClr val="accent6"/>
                </a:solidFill>
              </a:defRPr>
            </a:lvl8pPr>
            <a:lvl9pPr marL="0" indent="0" algn="l">
              <a:spcBef>
                <a:spcPts val="0"/>
              </a:spcBef>
              <a:buNone/>
              <a:defRPr sz="1400">
                <a:solidFill>
                  <a:schemeClr val="accent6"/>
                </a:solidFill>
              </a:defRPr>
            </a:lvl9pPr>
          </a:lstStyle>
          <a:p>
            <a:r>
              <a:rPr lang="en-US" dirty="0"/>
              <a:t>Subtitle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Heavy 3">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CEEDD1D-DEE0-8F45-96F3-41FA24F9FFF7}"/>
              </a:ext>
            </a:extLst>
          </p:cNvPr>
          <p:cNvSpPr>
            <a:spLocks noChangeAspect="1"/>
          </p:cNvSpPr>
          <p:nvPr userDrawn="1"/>
        </p:nvSpPr>
        <p:spPr bwMode="hidden">
          <a:xfrm>
            <a:off x="-4" y="2592445"/>
            <a:ext cx="9144004" cy="2231015"/>
          </a:xfrm>
          <a:custGeom>
            <a:avLst/>
            <a:gdLst>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2555062 h 2974687"/>
              <a:gd name="connsiteX16" fmla="*/ 0 w 12192005"/>
              <a:gd name="connsiteY16" fmla="*/ 1377434 h 2974687"/>
              <a:gd name="connsiteX17" fmla="*/ 30279 w 12192005"/>
              <a:gd name="connsiteY17" fmla="*/ 1340737 h 2974687"/>
              <a:gd name="connsiteX18" fmla="*/ 532612 w 12192005"/>
              <a:gd name="connsiteY18" fmla="*/ 1132663 h 2974687"/>
              <a:gd name="connsiteX19" fmla="*/ 809134 w 12192005"/>
              <a:gd name="connsiteY19" fmla="*/ 1188491 h 2974687"/>
              <a:gd name="connsiteX20" fmla="*/ 871197 w 12192005"/>
              <a:gd name="connsiteY20" fmla="*/ 1222176 h 2974687"/>
              <a:gd name="connsiteX21" fmla="*/ 920073 w 12192005"/>
              <a:gd name="connsiteY21" fmla="*/ 1162937 h 2974687"/>
              <a:gd name="connsiteX22" fmla="*/ 1422408 w 12192005"/>
              <a:gd name="connsiteY22" fmla="*/ 954863 h 2974687"/>
              <a:gd name="connsiteX23" fmla="*/ 1451151 w 12192005"/>
              <a:gd name="connsiteY23" fmla="*/ 957761 h 2974687"/>
              <a:gd name="connsiteX24" fmla="*/ 1453000 w 12192005"/>
              <a:gd name="connsiteY24" fmla="*/ 939422 h 2974687"/>
              <a:gd name="connsiteX25" fmla="*/ 2392372 w 12192005"/>
              <a:gd name="connsiteY25" fmla="*/ 173813 h 2974687"/>
              <a:gd name="connsiteX26" fmla="*/ 3351221 w 12192005"/>
              <a:gd name="connsiteY26" fmla="*/ 1132663 h 2974687"/>
              <a:gd name="connsiteX27" fmla="*/ 3348380 w 12192005"/>
              <a:gd name="connsiteY27" fmla="*/ 1160840 h 2974687"/>
              <a:gd name="connsiteX28" fmla="*/ 3449988 w 12192005"/>
              <a:gd name="connsiteY28" fmla="*/ 1192380 h 2974687"/>
              <a:gd name="connsiteX29" fmla="*/ 3708764 w 12192005"/>
              <a:gd name="connsiteY29" fmla="*/ 1405477 h 2974687"/>
              <a:gd name="connsiteX30" fmla="*/ 3735036 w 12192005"/>
              <a:gd name="connsiteY30" fmla="*/ 1460129 h 2974687"/>
              <a:gd name="connsiteX31" fmla="*/ 3775589 w 12192005"/>
              <a:gd name="connsiteY31" fmla="*/ 1426671 h 2974687"/>
              <a:gd name="connsiteX32" fmla="*/ 4042973 w 12192005"/>
              <a:gd name="connsiteY32" fmla="*/ 1344996 h 2974687"/>
              <a:gd name="connsiteX33" fmla="*/ 4139355 w 12192005"/>
              <a:gd name="connsiteY33" fmla="*/ 1354712 h 2974687"/>
              <a:gd name="connsiteX34" fmla="*/ 4224117 w 12192005"/>
              <a:gd name="connsiteY34" fmla="*/ 1381024 h 2974687"/>
              <a:gd name="connsiteX35" fmla="*/ 4241201 w 12192005"/>
              <a:gd name="connsiteY35" fmla="*/ 1325996 h 2974687"/>
              <a:gd name="connsiteX36" fmla="*/ 4783148 w 12192005"/>
              <a:gd name="connsiteY36" fmla="*/ 966769 h 2974687"/>
              <a:gd name="connsiteX37" fmla="*/ 4825455 w 12192005"/>
              <a:gd name="connsiteY37" fmla="*/ 971034 h 2974687"/>
              <a:gd name="connsiteX38" fmla="*/ 4864350 w 12192005"/>
              <a:gd name="connsiteY38" fmla="*/ 899371 h 2974687"/>
              <a:gd name="connsiteX39" fmla="*/ 5659444 w 12192005"/>
              <a:gd name="connsiteY39" fmla="*/ 476623 h 2974687"/>
              <a:gd name="connsiteX40" fmla="*/ 6337453 w 12192005"/>
              <a:gd name="connsiteY40" fmla="*/ 757464 h 2974687"/>
              <a:gd name="connsiteX41" fmla="*/ 6425970 w 12192005"/>
              <a:gd name="connsiteY41" fmla="*/ 864748 h 2974687"/>
              <a:gd name="connsiteX42" fmla="*/ 6451259 w 12192005"/>
              <a:gd name="connsiteY42" fmla="*/ 818157 h 2974687"/>
              <a:gd name="connsiteX43" fmla="*/ 7366802 w 12192005"/>
              <a:gd name="connsiteY43" fmla="*/ 331367 h 2974687"/>
              <a:gd name="connsiteX44" fmla="*/ 7479690 w 12192005"/>
              <a:gd name="connsiteY44" fmla="*/ 337067 h 2974687"/>
              <a:gd name="connsiteX45" fmla="*/ 7587922 w 12192005"/>
              <a:gd name="connsiteY45" fmla="*/ 353585 h 2974687"/>
              <a:gd name="connsiteX46" fmla="*/ 7654776 w 12192005"/>
              <a:gd name="connsiteY46" fmla="*/ 298426 h 2974687"/>
              <a:gd name="connsiteX47" fmla="*/ 8062731 w 12192005"/>
              <a:gd name="connsiteY47" fmla="*/ 173813 h 2974687"/>
              <a:gd name="connsiteX48" fmla="*/ 8777558 w 12192005"/>
              <a:gd name="connsiteY48" fmla="*/ 756414 h 2974687"/>
              <a:gd name="connsiteX49" fmla="*/ 8779462 w 12192005"/>
              <a:gd name="connsiteY49" fmla="*/ 775297 h 2974687"/>
              <a:gd name="connsiteX50" fmla="*/ 8800464 w 12192005"/>
              <a:gd name="connsiteY50" fmla="*/ 768778 h 2974687"/>
              <a:gd name="connsiteX51" fmla="*/ 8919000 w 12192005"/>
              <a:gd name="connsiteY51" fmla="*/ 756828 h 2974687"/>
              <a:gd name="connsiteX52" fmla="*/ 9406718 w 12192005"/>
              <a:gd name="connsiteY52" fmla="*/ 1016146 h 2974687"/>
              <a:gd name="connsiteX53" fmla="*/ 9430890 w 12192005"/>
              <a:gd name="connsiteY53" fmla="*/ 1060679 h 2974687"/>
              <a:gd name="connsiteX54" fmla="*/ 9438634 w 12192005"/>
              <a:gd name="connsiteY54" fmla="*/ 1035731 h 2974687"/>
              <a:gd name="connsiteX55" fmla="*/ 10170720 w 12192005"/>
              <a:gd name="connsiteY55" fmla="*/ 550471 h 2974687"/>
              <a:gd name="connsiteX56" fmla="*/ 10330844 w 12192005"/>
              <a:gd name="connsiteY56" fmla="*/ 566613 h 2974687"/>
              <a:gd name="connsiteX57" fmla="*/ 10350690 w 12192005"/>
              <a:gd name="connsiteY57" fmla="*/ 571716 h 2974687"/>
              <a:gd name="connsiteX58" fmla="*/ 10345328 w 12192005"/>
              <a:gd name="connsiteY58" fmla="*/ 518528 h 2974687"/>
              <a:gd name="connsiteX59" fmla="*/ 10863857 w 12192005"/>
              <a:gd name="connsiteY59"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1377434 h 2974687"/>
              <a:gd name="connsiteX16" fmla="*/ 30279 w 12192005"/>
              <a:gd name="connsiteY16" fmla="*/ 1340737 h 2974687"/>
              <a:gd name="connsiteX17" fmla="*/ 532612 w 12192005"/>
              <a:gd name="connsiteY17" fmla="*/ 1132663 h 2974687"/>
              <a:gd name="connsiteX18" fmla="*/ 809134 w 12192005"/>
              <a:gd name="connsiteY18" fmla="*/ 1188491 h 2974687"/>
              <a:gd name="connsiteX19" fmla="*/ 871197 w 12192005"/>
              <a:gd name="connsiteY19" fmla="*/ 1222176 h 2974687"/>
              <a:gd name="connsiteX20" fmla="*/ 920073 w 12192005"/>
              <a:gd name="connsiteY20" fmla="*/ 1162937 h 2974687"/>
              <a:gd name="connsiteX21" fmla="*/ 1422408 w 12192005"/>
              <a:gd name="connsiteY21" fmla="*/ 954863 h 2974687"/>
              <a:gd name="connsiteX22" fmla="*/ 1451151 w 12192005"/>
              <a:gd name="connsiteY22" fmla="*/ 957761 h 2974687"/>
              <a:gd name="connsiteX23" fmla="*/ 1453000 w 12192005"/>
              <a:gd name="connsiteY23" fmla="*/ 939422 h 2974687"/>
              <a:gd name="connsiteX24" fmla="*/ 2392372 w 12192005"/>
              <a:gd name="connsiteY24" fmla="*/ 173813 h 2974687"/>
              <a:gd name="connsiteX25" fmla="*/ 3351221 w 12192005"/>
              <a:gd name="connsiteY25" fmla="*/ 1132663 h 2974687"/>
              <a:gd name="connsiteX26" fmla="*/ 3348380 w 12192005"/>
              <a:gd name="connsiteY26" fmla="*/ 1160840 h 2974687"/>
              <a:gd name="connsiteX27" fmla="*/ 3449988 w 12192005"/>
              <a:gd name="connsiteY27" fmla="*/ 1192380 h 2974687"/>
              <a:gd name="connsiteX28" fmla="*/ 3708764 w 12192005"/>
              <a:gd name="connsiteY28" fmla="*/ 1405477 h 2974687"/>
              <a:gd name="connsiteX29" fmla="*/ 3735036 w 12192005"/>
              <a:gd name="connsiteY29" fmla="*/ 1460129 h 2974687"/>
              <a:gd name="connsiteX30" fmla="*/ 3775589 w 12192005"/>
              <a:gd name="connsiteY30" fmla="*/ 1426671 h 2974687"/>
              <a:gd name="connsiteX31" fmla="*/ 4042973 w 12192005"/>
              <a:gd name="connsiteY31" fmla="*/ 1344996 h 2974687"/>
              <a:gd name="connsiteX32" fmla="*/ 4139355 w 12192005"/>
              <a:gd name="connsiteY32" fmla="*/ 1354712 h 2974687"/>
              <a:gd name="connsiteX33" fmla="*/ 4224117 w 12192005"/>
              <a:gd name="connsiteY33" fmla="*/ 1381024 h 2974687"/>
              <a:gd name="connsiteX34" fmla="*/ 4241201 w 12192005"/>
              <a:gd name="connsiteY34" fmla="*/ 1325996 h 2974687"/>
              <a:gd name="connsiteX35" fmla="*/ 4783148 w 12192005"/>
              <a:gd name="connsiteY35" fmla="*/ 966769 h 2974687"/>
              <a:gd name="connsiteX36" fmla="*/ 4825455 w 12192005"/>
              <a:gd name="connsiteY36" fmla="*/ 971034 h 2974687"/>
              <a:gd name="connsiteX37" fmla="*/ 4864350 w 12192005"/>
              <a:gd name="connsiteY37" fmla="*/ 899371 h 2974687"/>
              <a:gd name="connsiteX38" fmla="*/ 5659444 w 12192005"/>
              <a:gd name="connsiteY38" fmla="*/ 476623 h 2974687"/>
              <a:gd name="connsiteX39" fmla="*/ 6337453 w 12192005"/>
              <a:gd name="connsiteY39" fmla="*/ 757464 h 2974687"/>
              <a:gd name="connsiteX40" fmla="*/ 6425970 w 12192005"/>
              <a:gd name="connsiteY40" fmla="*/ 864748 h 2974687"/>
              <a:gd name="connsiteX41" fmla="*/ 6451259 w 12192005"/>
              <a:gd name="connsiteY41" fmla="*/ 818157 h 2974687"/>
              <a:gd name="connsiteX42" fmla="*/ 7366802 w 12192005"/>
              <a:gd name="connsiteY42" fmla="*/ 331367 h 2974687"/>
              <a:gd name="connsiteX43" fmla="*/ 7479690 w 12192005"/>
              <a:gd name="connsiteY43" fmla="*/ 337067 h 2974687"/>
              <a:gd name="connsiteX44" fmla="*/ 7587922 w 12192005"/>
              <a:gd name="connsiteY44" fmla="*/ 353585 h 2974687"/>
              <a:gd name="connsiteX45" fmla="*/ 7654776 w 12192005"/>
              <a:gd name="connsiteY45" fmla="*/ 298426 h 2974687"/>
              <a:gd name="connsiteX46" fmla="*/ 8062731 w 12192005"/>
              <a:gd name="connsiteY46" fmla="*/ 173813 h 2974687"/>
              <a:gd name="connsiteX47" fmla="*/ 8777558 w 12192005"/>
              <a:gd name="connsiteY47" fmla="*/ 756414 h 2974687"/>
              <a:gd name="connsiteX48" fmla="*/ 8779462 w 12192005"/>
              <a:gd name="connsiteY48" fmla="*/ 775297 h 2974687"/>
              <a:gd name="connsiteX49" fmla="*/ 8800464 w 12192005"/>
              <a:gd name="connsiteY49" fmla="*/ 768778 h 2974687"/>
              <a:gd name="connsiteX50" fmla="*/ 8919000 w 12192005"/>
              <a:gd name="connsiteY50" fmla="*/ 756828 h 2974687"/>
              <a:gd name="connsiteX51" fmla="*/ 9406718 w 12192005"/>
              <a:gd name="connsiteY51" fmla="*/ 1016146 h 2974687"/>
              <a:gd name="connsiteX52" fmla="*/ 9430890 w 12192005"/>
              <a:gd name="connsiteY52" fmla="*/ 1060679 h 2974687"/>
              <a:gd name="connsiteX53" fmla="*/ 9438634 w 12192005"/>
              <a:gd name="connsiteY53" fmla="*/ 1035731 h 2974687"/>
              <a:gd name="connsiteX54" fmla="*/ 10170720 w 12192005"/>
              <a:gd name="connsiteY54" fmla="*/ 550471 h 2974687"/>
              <a:gd name="connsiteX55" fmla="*/ 10330844 w 12192005"/>
              <a:gd name="connsiteY55" fmla="*/ 566613 h 2974687"/>
              <a:gd name="connsiteX56" fmla="*/ 10350690 w 12192005"/>
              <a:gd name="connsiteY56" fmla="*/ 571716 h 2974687"/>
              <a:gd name="connsiteX57" fmla="*/ 10345328 w 12192005"/>
              <a:gd name="connsiteY57" fmla="*/ 518528 h 2974687"/>
              <a:gd name="connsiteX58" fmla="*/ 10863857 w 12192005"/>
              <a:gd name="connsiteY58"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0 w 12192005"/>
              <a:gd name="connsiteY14" fmla="*/ 1377434 h 2974687"/>
              <a:gd name="connsiteX15" fmla="*/ 30279 w 12192005"/>
              <a:gd name="connsiteY15" fmla="*/ 1340737 h 2974687"/>
              <a:gd name="connsiteX16" fmla="*/ 532612 w 12192005"/>
              <a:gd name="connsiteY16" fmla="*/ 1132663 h 2974687"/>
              <a:gd name="connsiteX17" fmla="*/ 809134 w 12192005"/>
              <a:gd name="connsiteY17" fmla="*/ 1188491 h 2974687"/>
              <a:gd name="connsiteX18" fmla="*/ 871197 w 12192005"/>
              <a:gd name="connsiteY18" fmla="*/ 1222176 h 2974687"/>
              <a:gd name="connsiteX19" fmla="*/ 920073 w 12192005"/>
              <a:gd name="connsiteY19" fmla="*/ 1162937 h 2974687"/>
              <a:gd name="connsiteX20" fmla="*/ 1422408 w 12192005"/>
              <a:gd name="connsiteY20" fmla="*/ 954863 h 2974687"/>
              <a:gd name="connsiteX21" fmla="*/ 1451151 w 12192005"/>
              <a:gd name="connsiteY21" fmla="*/ 957761 h 2974687"/>
              <a:gd name="connsiteX22" fmla="*/ 1453000 w 12192005"/>
              <a:gd name="connsiteY22" fmla="*/ 939422 h 2974687"/>
              <a:gd name="connsiteX23" fmla="*/ 2392372 w 12192005"/>
              <a:gd name="connsiteY23" fmla="*/ 173813 h 2974687"/>
              <a:gd name="connsiteX24" fmla="*/ 3351221 w 12192005"/>
              <a:gd name="connsiteY24" fmla="*/ 1132663 h 2974687"/>
              <a:gd name="connsiteX25" fmla="*/ 3348380 w 12192005"/>
              <a:gd name="connsiteY25" fmla="*/ 1160840 h 2974687"/>
              <a:gd name="connsiteX26" fmla="*/ 3449988 w 12192005"/>
              <a:gd name="connsiteY26" fmla="*/ 1192380 h 2974687"/>
              <a:gd name="connsiteX27" fmla="*/ 3708764 w 12192005"/>
              <a:gd name="connsiteY27" fmla="*/ 1405477 h 2974687"/>
              <a:gd name="connsiteX28" fmla="*/ 3735036 w 12192005"/>
              <a:gd name="connsiteY28" fmla="*/ 1460129 h 2974687"/>
              <a:gd name="connsiteX29" fmla="*/ 3775589 w 12192005"/>
              <a:gd name="connsiteY29" fmla="*/ 1426671 h 2974687"/>
              <a:gd name="connsiteX30" fmla="*/ 4042973 w 12192005"/>
              <a:gd name="connsiteY30" fmla="*/ 1344996 h 2974687"/>
              <a:gd name="connsiteX31" fmla="*/ 4139355 w 12192005"/>
              <a:gd name="connsiteY31" fmla="*/ 1354712 h 2974687"/>
              <a:gd name="connsiteX32" fmla="*/ 4224117 w 12192005"/>
              <a:gd name="connsiteY32" fmla="*/ 1381024 h 2974687"/>
              <a:gd name="connsiteX33" fmla="*/ 4241201 w 12192005"/>
              <a:gd name="connsiteY33" fmla="*/ 1325996 h 2974687"/>
              <a:gd name="connsiteX34" fmla="*/ 4783148 w 12192005"/>
              <a:gd name="connsiteY34" fmla="*/ 966769 h 2974687"/>
              <a:gd name="connsiteX35" fmla="*/ 4825455 w 12192005"/>
              <a:gd name="connsiteY35" fmla="*/ 971034 h 2974687"/>
              <a:gd name="connsiteX36" fmla="*/ 4864350 w 12192005"/>
              <a:gd name="connsiteY36" fmla="*/ 899371 h 2974687"/>
              <a:gd name="connsiteX37" fmla="*/ 5659444 w 12192005"/>
              <a:gd name="connsiteY37" fmla="*/ 476623 h 2974687"/>
              <a:gd name="connsiteX38" fmla="*/ 6337453 w 12192005"/>
              <a:gd name="connsiteY38" fmla="*/ 757464 h 2974687"/>
              <a:gd name="connsiteX39" fmla="*/ 6425970 w 12192005"/>
              <a:gd name="connsiteY39" fmla="*/ 864748 h 2974687"/>
              <a:gd name="connsiteX40" fmla="*/ 6451259 w 12192005"/>
              <a:gd name="connsiteY40" fmla="*/ 818157 h 2974687"/>
              <a:gd name="connsiteX41" fmla="*/ 7366802 w 12192005"/>
              <a:gd name="connsiteY41" fmla="*/ 331367 h 2974687"/>
              <a:gd name="connsiteX42" fmla="*/ 7479690 w 12192005"/>
              <a:gd name="connsiteY42" fmla="*/ 337067 h 2974687"/>
              <a:gd name="connsiteX43" fmla="*/ 7587922 w 12192005"/>
              <a:gd name="connsiteY43" fmla="*/ 353585 h 2974687"/>
              <a:gd name="connsiteX44" fmla="*/ 7654776 w 12192005"/>
              <a:gd name="connsiteY44" fmla="*/ 298426 h 2974687"/>
              <a:gd name="connsiteX45" fmla="*/ 8062731 w 12192005"/>
              <a:gd name="connsiteY45" fmla="*/ 173813 h 2974687"/>
              <a:gd name="connsiteX46" fmla="*/ 8777558 w 12192005"/>
              <a:gd name="connsiteY46" fmla="*/ 756414 h 2974687"/>
              <a:gd name="connsiteX47" fmla="*/ 8779462 w 12192005"/>
              <a:gd name="connsiteY47" fmla="*/ 775297 h 2974687"/>
              <a:gd name="connsiteX48" fmla="*/ 8800464 w 12192005"/>
              <a:gd name="connsiteY48" fmla="*/ 768778 h 2974687"/>
              <a:gd name="connsiteX49" fmla="*/ 8919000 w 12192005"/>
              <a:gd name="connsiteY49" fmla="*/ 756828 h 2974687"/>
              <a:gd name="connsiteX50" fmla="*/ 9406718 w 12192005"/>
              <a:gd name="connsiteY50" fmla="*/ 1016146 h 2974687"/>
              <a:gd name="connsiteX51" fmla="*/ 9430890 w 12192005"/>
              <a:gd name="connsiteY51" fmla="*/ 1060679 h 2974687"/>
              <a:gd name="connsiteX52" fmla="*/ 9438634 w 12192005"/>
              <a:gd name="connsiteY52" fmla="*/ 1035731 h 2974687"/>
              <a:gd name="connsiteX53" fmla="*/ 10170720 w 12192005"/>
              <a:gd name="connsiteY53" fmla="*/ 550471 h 2974687"/>
              <a:gd name="connsiteX54" fmla="*/ 10330844 w 12192005"/>
              <a:gd name="connsiteY54" fmla="*/ 566613 h 2974687"/>
              <a:gd name="connsiteX55" fmla="*/ 10350690 w 12192005"/>
              <a:gd name="connsiteY55" fmla="*/ 571716 h 2974687"/>
              <a:gd name="connsiteX56" fmla="*/ 10345328 w 12192005"/>
              <a:gd name="connsiteY56" fmla="*/ 518528 h 2974687"/>
              <a:gd name="connsiteX57" fmla="*/ 10863857 w 12192005"/>
              <a:gd name="connsiteY57"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576776 h 2974687"/>
              <a:gd name="connsiteX11" fmla="*/ 12192005 w 12192005"/>
              <a:gd name="connsiteY11" fmla="*/ 2974687 h 2974687"/>
              <a:gd name="connsiteX12" fmla="*/ 5 w 12192005"/>
              <a:gd name="connsiteY12" fmla="*/ 2974687 h 2974687"/>
              <a:gd name="connsiteX13" fmla="*/ 0 w 12192005"/>
              <a:gd name="connsiteY13" fmla="*/ 1377434 h 2974687"/>
              <a:gd name="connsiteX14" fmla="*/ 30279 w 12192005"/>
              <a:gd name="connsiteY14" fmla="*/ 1340737 h 2974687"/>
              <a:gd name="connsiteX15" fmla="*/ 532612 w 12192005"/>
              <a:gd name="connsiteY15" fmla="*/ 1132663 h 2974687"/>
              <a:gd name="connsiteX16" fmla="*/ 809134 w 12192005"/>
              <a:gd name="connsiteY16" fmla="*/ 1188491 h 2974687"/>
              <a:gd name="connsiteX17" fmla="*/ 871197 w 12192005"/>
              <a:gd name="connsiteY17" fmla="*/ 1222176 h 2974687"/>
              <a:gd name="connsiteX18" fmla="*/ 920073 w 12192005"/>
              <a:gd name="connsiteY18" fmla="*/ 1162937 h 2974687"/>
              <a:gd name="connsiteX19" fmla="*/ 1422408 w 12192005"/>
              <a:gd name="connsiteY19" fmla="*/ 954863 h 2974687"/>
              <a:gd name="connsiteX20" fmla="*/ 1451151 w 12192005"/>
              <a:gd name="connsiteY20" fmla="*/ 957761 h 2974687"/>
              <a:gd name="connsiteX21" fmla="*/ 1453000 w 12192005"/>
              <a:gd name="connsiteY21" fmla="*/ 939422 h 2974687"/>
              <a:gd name="connsiteX22" fmla="*/ 2392372 w 12192005"/>
              <a:gd name="connsiteY22" fmla="*/ 173813 h 2974687"/>
              <a:gd name="connsiteX23" fmla="*/ 3351221 w 12192005"/>
              <a:gd name="connsiteY23" fmla="*/ 1132663 h 2974687"/>
              <a:gd name="connsiteX24" fmla="*/ 3348380 w 12192005"/>
              <a:gd name="connsiteY24" fmla="*/ 1160840 h 2974687"/>
              <a:gd name="connsiteX25" fmla="*/ 3449988 w 12192005"/>
              <a:gd name="connsiteY25" fmla="*/ 1192380 h 2974687"/>
              <a:gd name="connsiteX26" fmla="*/ 3708764 w 12192005"/>
              <a:gd name="connsiteY26" fmla="*/ 1405477 h 2974687"/>
              <a:gd name="connsiteX27" fmla="*/ 3735036 w 12192005"/>
              <a:gd name="connsiteY27" fmla="*/ 1460129 h 2974687"/>
              <a:gd name="connsiteX28" fmla="*/ 3775589 w 12192005"/>
              <a:gd name="connsiteY28" fmla="*/ 1426671 h 2974687"/>
              <a:gd name="connsiteX29" fmla="*/ 4042973 w 12192005"/>
              <a:gd name="connsiteY29" fmla="*/ 1344996 h 2974687"/>
              <a:gd name="connsiteX30" fmla="*/ 4139355 w 12192005"/>
              <a:gd name="connsiteY30" fmla="*/ 1354712 h 2974687"/>
              <a:gd name="connsiteX31" fmla="*/ 4224117 w 12192005"/>
              <a:gd name="connsiteY31" fmla="*/ 1381024 h 2974687"/>
              <a:gd name="connsiteX32" fmla="*/ 4241201 w 12192005"/>
              <a:gd name="connsiteY32" fmla="*/ 1325996 h 2974687"/>
              <a:gd name="connsiteX33" fmla="*/ 4783148 w 12192005"/>
              <a:gd name="connsiteY33" fmla="*/ 966769 h 2974687"/>
              <a:gd name="connsiteX34" fmla="*/ 4825455 w 12192005"/>
              <a:gd name="connsiteY34" fmla="*/ 971034 h 2974687"/>
              <a:gd name="connsiteX35" fmla="*/ 4864350 w 12192005"/>
              <a:gd name="connsiteY35" fmla="*/ 899371 h 2974687"/>
              <a:gd name="connsiteX36" fmla="*/ 5659444 w 12192005"/>
              <a:gd name="connsiteY36" fmla="*/ 476623 h 2974687"/>
              <a:gd name="connsiteX37" fmla="*/ 6337453 w 12192005"/>
              <a:gd name="connsiteY37" fmla="*/ 757464 h 2974687"/>
              <a:gd name="connsiteX38" fmla="*/ 6425970 w 12192005"/>
              <a:gd name="connsiteY38" fmla="*/ 864748 h 2974687"/>
              <a:gd name="connsiteX39" fmla="*/ 6451259 w 12192005"/>
              <a:gd name="connsiteY39" fmla="*/ 818157 h 2974687"/>
              <a:gd name="connsiteX40" fmla="*/ 7366802 w 12192005"/>
              <a:gd name="connsiteY40" fmla="*/ 331367 h 2974687"/>
              <a:gd name="connsiteX41" fmla="*/ 7479690 w 12192005"/>
              <a:gd name="connsiteY41" fmla="*/ 337067 h 2974687"/>
              <a:gd name="connsiteX42" fmla="*/ 7587922 w 12192005"/>
              <a:gd name="connsiteY42" fmla="*/ 353585 h 2974687"/>
              <a:gd name="connsiteX43" fmla="*/ 7654776 w 12192005"/>
              <a:gd name="connsiteY43" fmla="*/ 298426 h 2974687"/>
              <a:gd name="connsiteX44" fmla="*/ 8062731 w 12192005"/>
              <a:gd name="connsiteY44" fmla="*/ 173813 h 2974687"/>
              <a:gd name="connsiteX45" fmla="*/ 8777558 w 12192005"/>
              <a:gd name="connsiteY45" fmla="*/ 756414 h 2974687"/>
              <a:gd name="connsiteX46" fmla="*/ 8779462 w 12192005"/>
              <a:gd name="connsiteY46" fmla="*/ 775297 h 2974687"/>
              <a:gd name="connsiteX47" fmla="*/ 8800464 w 12192005"/>
              <a:gd name="connsiteY47" fmla="*/ 768778 h 2974687"/>
              <a:gd name="connsiteX48" fmla="*/ 8919000 w 12192005"/>
              <a:gd name="connsiteY48" fmla="*/ 756828 h 2974687"/>
              <a:gd name="connsiteX49" fmla="*/ 9406718 w 12192005"/>
              <a:gd name="connsiteY49" fmla="*/ 1016146 h 2974687"/>
              <a:gd name="connsiteX50" fmla="*/ 9430890 w 12192005"/>
              <a:gd name="connsiteY50" fmla="*/ 1060679 h 2974687"/>
              <a:gd name="connsiteX51" fmla="*/ 9438634 w 12192005"/>
              <a:gd name="connsiteY51" fmla="*/ 1035731 h 2974687"/>
              <a:gd name="connsiteX52" fmla="*/ 10170720 w 12192005"/>
              <a:gd name="connsiteY52" fmla="*/ 550471 h 2974687"/>
              <a:gd name="connsiteX53" fmla="*/ 10330844 w 12192005"/>
              <a:gd name="connsiteY53" fmla="*/ 566613 h 2974687"/>
              <a:gd name="connsiteX54" fmla="*/ 10350690 w 12192005"/>
              <a:gd name="connsiteY54" fmla="*/ 571716 h 2974687"/>
              <a:gd name="connsiteX55" fmla="*/ 10345328 w 12192005"/>
              <a:gd name="connsiteY55" fmla="*/ 518528 h 2974687"/>
              <a:gd name="connsiteX56" fmla="*/ 10863857 w 12192005"/>
              <a:gd name="connsiteY56"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974687 h 2974687"/>
              <a:gd name="connsiteX11" fmla="*/ 5 w 12192005"/>
              <a:gd name="connsiteY11" fmla="*/ 2974687 h 2974687"/>
              <a:gd name="connsiteX12" fmla="*/ 0 w 12192005"/>
              <a:gd name="connsiteY12" fmla="*/ 1377434 h 2974687"/>
              <a:gd name="connsiteX13" fmla="*/ 30279 w 12192005"/>
              <a:gd name="connsiteY13" fmla="*/ 1340737 h 2974687"/>
              <a:gd name="connsiteX14" fmla="*/ 532612 w 12192005"/>
              <a:gd name="connsiteY14" fmla="*/ 1132663 h 2974687"/>
              <a:gd name="connsiteX15" fmla="*/ 809134 w 12192005"/>
              <a:gd name="connsiteY15" fmla="*/ 1188491 h 2974687"/>
              <a:gd name="connsiteX16" fmla="*/ 871197 w 12192005"/>
              <a:gd name="connsiteY16" fmla="*/ 1222176 h 2974687"/>
              <a:gd name="connsiteX17" fmla="*/ 920073 w 12192005"/>
              <a:gd name="connsiteY17" fmla="*/ 1162937 h 2974687"/>
              <a:gd name="connsiteX18" fmla="*/ 1422408 w 12192005"/>
              <a:gd name="connsiteY18" fmla="*/ 954863 h 2974687"/>
              <a:gd name="connsiteX19" fmla="*/ 1451151 w 12192005"/>
              <a:gd name="connsiteY19" fmla="*/ 957761 h 2974687"/>
              <a:gd name="connsiteX20" fmla="*/ 1453000 w 12192005"/>
              <a:gd name="connsiteY20" fmla="*/ 939422 h 2974687"/>
              <a:gd name="connsiteX21" fmla="*/ 2392372 w 12192005"/>
              <a:gd name="connsiteY21" fmla="*/ 173813 h 2974687"/>
              <a:gd name="connsiteX22" fmla="*/ 3351221 w 12192005"/>
              <a:gd name="connsiteY22" fmla="*/ 1132663 h 2974687"/>
              <a:gd name="connsiteX23" fmla="*/ 3348380 w 12192005"/>
              <a:gd name="connsiteY23" fmla="*/ 1160840 h 2974687"/>
              <a:gd name="connsiteX24" fmla="*/ 3449988 w 12192005"/>
              <a:gd name="connsiteY24" fmla="*/ 1192380 h 2974687"/>
              <a:gd name="connsiteX25" fmla="*/ 3708764 w 12192005"/>
              <a:gd name="connsiteY25" fmla="*/ 1405477 h 2974687"/>
              <a:gd name="connsiteX26" fmla="*/ 3735036 w 12192005"/>
              <a:gd name="connsiteY26" fmla="*/ 1460129 h 2974687"/>
              <a:gd name="connsiteX27" fmla="*/ 3775589 w 12192005"/>
              <a:gd name="connsiteY27" fmla="*/ 1426671 h 2974687"/>
              <a:gd name="connsiteX28" fmla="*/ 4042973 w 12192005"/>
              <a:gd name="connsiteY28" fmla="*/ 1344996 h 2974687"/>
              <a:gd name="connsiteX29" fmla="*/ 4139355 w 12192005"/>
              <a:gd name="connsiteY29" fmla="*/ 1354712 h 2974687"/>
              <a:gd name="connsiteX30" fmla="*/ 4224117 w 12192005"/>
              <a:gd name="connsiteY30" fmla="*/ 1381024 h 2974687"/>
              <a:gd name="connsiteX31" fmla="*/ 4241201 w 12192005"/>
              <a:gd name="connsiteY31" fmla="*/ 1325996 h 2974687"/>
              <a:gd name="connsiteX32" fmla="*/ 4783148 w 12192005"/>
              <a:gd name="connsiteY32" fmla="*/ 966769 h 2974687"/>
              <a:gd name="connsiteX33" fmla="*/ 4825455 w 12192005"/>
              <a:gd name="connsiteY33" fmla="*/ 971034 h 2974687"/>
              <a:gd name="connsiteX34" fmla="*/ 4864350 w 12192005"/>
              <a:gd name="connsiteY34" fmla="*/ 899371 h 2974687"/>
              <a:gd name="connsiteX35" fmla="*/ 5659444 w 12192005"/>
              <a:gd name="connsiteY35" fmla="*/ 476623 h 2974687"/>
              <a:gd name="connsiteX36" fmla="*/ 6337453 w 12192005"/>
              <a:gd name="connsiteY36" fmla="*/ 757464 h 2974687"/>
              <a:gd name="connsiteX37" fmla="*/ 6425970 w 12192005"/>
              <a:gd name="connsiteY37" fmla="*/ 864748 h 2974687"/>
              <a:gd name="connsiteX38" fmla="*/ 6451259 w 12192005"/>
              <a:gd name="connsiteY38" fmla="*/ 818157 h 2974687"/>
              <a:gd name="connsiteX39" fmla="*/ 7366802 w 12192005"/>
              <a:gd name="connsiteY39" fmla="*/ 331367 h 2974687"/>
              <a:gd name="connsiteX40" fmla="*/ 7479690 w 12192005"/>
              <a:gd name="connsiteY40" fmla="*/ 337067 h 2974687"/>
              <a:gd name="connsiteX41" fmla="*/ 7587922 w 12192005"/>
              <a:gd name="connsiteY41" fmla="*/ 353585 h 2974687"/>
              <a:gd name="connsiteX42" fmla="*/ 7654776 w 12192005"/>
              <a:gd name="connsiteY42" fmla="*/ 298426 h 2974687"/>
              <a:gd name="connsiteX43" fmla="*/ 8062731 w 12192005"/>
              <a:gd name="connsiteY43" fmla="*/ 173813 h 2974687"/>
              <a:gd name="connsiteX44" fmla="*/ 8777558 w 12192005"/>
              <a:gd name="connsiteY44" fmla="*/ 756414 h 2974687"/>
              <a:gd name="connsiteX45" fmla="*/ 8779462 w 12192005"/>
              <a:gd name="connsiteY45" fmla="*/ 775297 h 2974687"/>
              <a:gd name="connsiteX46" fmla="*/ 8800464 w 12192005"/>
              <a:gd name="connsiteY46" fmla="*/ 768778 h 2974687"/>
              <a:gd name="connsiteX47" fmla="*/ 8919000 w 12192005"/>
              <a:gd name="connsiteY47" fmla="*/ 756828 h 2974687"/>
              <a:gd name="connsiteX48" fmla="*/ 9406718 w 12192005"/>
              <a:gd name="connsiteY48" fmla="*/ 1016146 h 2974687"/>
              <a:gd name="connsiteX49" fmla="*/ 9430890 w 12192005"/>
              <a:gd name="connsiteY49" fmla="*/ 1060679 h 2974687"/>
              <a:gd name="connsiteX50" fmla="*/ 9438634 w 12192005"/>
              <a:gd name="connsiteY50" fmla="*/ 1035731 h 2974687"/>
              <a:gd name="connsiteX51" fmla="*/ 10170720 w 12192005"/>
              <a:gd name="connsiteY51" fmla="*/ 550471 h 2974687"/>
              <a:gd name="connsiteX52" fmla="*/ 10330844 w 12192005"/>
              <a:gd name="connsiteY52" fmla="*/ 566613 h 2974687"/>
              <a:gd name="connsiteX53" fmla="*/ 10350690 w 12192005"/>
              <a:gd name="connsiteY53" fmla="*/ 571716 h 2974687"/>
              <a:gd name="connsiteX54" fmla="*/ 10345328 w 12192005"/>
              <a:gd name="connsiteY54" fmla="*/ 518528 h 2974687"/>
              <a:gd name="connsiteX55" fmla="*/ 10863857 w 12192005"/>
              <a:gd name="connsiteY55" fmla="*/ 0 h 29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5" h="2974687">
                <a:moveTo>
                  <a:pt x="10863857" y="0"/>
                </a:moveTo>
                <a:cubicBezTo>
                  <a:pt x="11078638" y="0"/>
                  <a:pt x="11262920" y="130586"/>
                  <a:pt x="11341637" y="316693"/>
                </a:cubicBezTo>
                <a:lnTo>
                  <a:pt x="11342240" y="318638"/>
                </a:lnTo>
                <a:lnTo>
                  <a:pt x="11353705" y="315079"/>
                </a:lnTo>
                <a:cubicBezTo>
                  <a:pt x="11379704" y="309759"/>
                  <a:pt x="11406623" y="306965"/>
                  <a:pt x="11434194" y="306965"/>
                </a:cubicBezTo>
                <a:cubicBezTo>
                  <a:pt x="11544479" y="306965"/>
                  <a:pt x="11644323" y="351667"/>
                  <a:pt x="11716597" y="423940"/>
                </a:cubicBezTo>
                <a:lnTo>
                  <a:pt x="11762250" y="479273"/>
                </a:lnTo>
                <a:lnTo>
                  <a:pt x="11797268" y="476623"/>
                </a:lnTo>
                <a:cubicBezTo>
                  <a:pt x="11934905" y="476623"/>
                  <a:pt x="12062769" y="518465"/>
                  <a:pt x="12168836" y="590121"/>
                </a:cubicBezTo>
                <a:lnTo>
                  <a:pt x="12192005" y="608326"/>
                </a:lnTo>
                <a:lnTo>
                  <a:pt x="12192005" y="2974687"/>
                </a:lnTo>
                <a:lnTo>
                  <a:pt x="5" y="2974687"/>
                </a:lnTo>
                <a:cubicBezTo>
                  <a:pt x="3" y="2442269"/>
                  <a:pt x="2" y="1909852"/>
                  <a:pt x="0" y="1377434"/>
                </a:cubicBezTo>
                <a:lnTo>
                  <a:pt x="30279" y="1340737"/>
                </a:lnTo>
                <a:cubicBezTo>
                  <a:pt x="158837" y="1212178"/>
                  <a:pt x="336439" y="1132663"/>
                  <a:pt x="532612" y="1132663"/>
                </a:cubicBezTo>
                <a:cubicBezTo>
                  <a:pt x="630699" y="1132663"/>
                  <a:pt x="724144" y="1152542"/>
                  <a:pt x="809134" y="1188491"/>
                </a:cubicBezTo>
                <a:lnTo>
                  <a:pt x="871197" y="1222176"/>
                </a:lnTo>
                <a:lnTo>
                  <a:pt x="920073" y="1162937"/>
                </a:lnTo>
                <a:cubicBezTo>
                  <a:pt x="1048633" y="1034378"/>
                  <a:pt x="1226233" y="954863"/>
                  <a:pt x="1422408" y="954863"/>
                </a:cubicBezTo>
                <a:lnTo>
                  <a:pt x="1451151" y="957761"/>
                </a:lnTo>
                <a:lnTo>
                  <a:pt x="1453000" y="939422"/>
                </a:lnTo>
                <a:cubicBezTo>
                  <a:pt x="1542410" y="502490"/>
                  <a:pt x="1929007" y="173813"/>
                  <a:pt x="2392372" y="173813"/>
                </a:cubicBezTo>
                <a:cubicBezTo>
                  <a:pt x="2921928" y="173813"/>
                  <a:pt x="3351221" y="603105"/>
                  <a:pt x="3351221" y="1132663"/>
                </a:cubicBezTo>
                <a:lnTo>
                  <a:pt x="3348380" y="1160840"/>
                </a:lnTo>
                <a:lnTo>
                  <a:pt x="3449988" y="1192380"/>
                </a:lnTo>
                <a:cubicBezTo>
                  <a:pt x="3555538" y="1237025"/>
                  <a:pt x="3645346" y="1311605"/>
                  <a:pt x="3708764" y="1405477"/>
                </a:cubicBezTo>
                <a:lnTo>
                  <a:pt x="3735036" y="1460129"/>
                </a:lnTo>
                <a:lnTo>
                  <a:pt x="3775589" y="1426671"/>
                </a:lnTo>
                <a:cubicBezTo>
                  <a:pt x="3851917" y="1375106"/>
                  <a:pt x="3943928" y="1344996"/>
                  <a:pt x="4042973" y="1344996"/>
                </a:cubicBezTo>
                <a:cubicBezTo>
                  <a:pt x="4075989" y="1344996"/>
                  <a:pt x="4108222" y="1348342"/>
                  <a:pt x="4139355" y="1354712"/>
                </a:cubicBezTo>
                <a:lnTo>
                  <a:pt x="4224117" y="1381024"/>
                </a:lnTo>
                <a:lnTo>
                  <a:pt x="4241201" y="1325996"/>
                </a:lnTo>
                <a:cubicBezTo>
                  <a:pt x="4330488" y="1114894"/>
                  <a:pt x="4539519" y="966769"/>
                  <a:pt x="4783148" y="966769"/>
                </a:cubicBezTo>
                <a:lnTo>
                  <a:pt x="4825455" y="971034"/>
                </a:lnTo>
                <a:lnTo>
                  <a:pt x="4864350" y="899371"/>
                </a:lnTo>
                <a:cubicBezTo>
                  <a:pt x="5036663" y="644315"/>
                  <a:pt x="5328472" y="476623"/>
                  <a:pt x="5659444" y="476623"/>
                </a:cubicBezTo>
                <a:cubicBezTo>
                  <a:pt x="5924225" y="476623"/>
                  <a:pt x="6163935" y="583946"/>
                  <a:pt x="6337453" y="757464"/>
                </a:cubicBezTo>
                <a:lnTo>
                  <a:pt x="6425970" y="864748"/>
                </a:lnTo>
                <a:lnTo>
                  <a:pt x="6451259" y="818157"/>
                </a:lnTo>
                <a:cubicBezTo>
                  <a:pt x="6649675" y="524463"/>
                  <a:pt x="6985689" y="331367"/>
                  <a:pt x="7366802" y="331367"/>
                </a:cubicBezTo>
                <a:cubicBezTo>
                  <a:pt x="7404913" y="331367"/>
                  <a:pt x="7442573" y="333298"/>
                  <a:pt x="7479690" y="337067"/>
                </a:cubicBezTo>
                <a:lnTo>
                  <a:pt x="7587922" y="353585"/>
                </a:lnTo>
                <a:lnTo>
                  <a:pt x="7654776" y="298426"/>
                </a:lnTo>
                <a:cubicBezTo>
                  <a:pt x="7771229" y="219752"/>
                  <a:pt x="7911615" y="173813"/>
                  <a:pt x="8062731" y="173813"/>
                </a:cubicBezTo>
                <a:cubicBezTo>
                  <a:pt x="8415334" y="173813"/>
                  <a:pt x="8709521" y="423924"/>
                  <a:pt x="8777558" y="756414"/>
                </a:cubicBezTo>
                <a:lnTo>
                  <a:pt x="8779462" y="775297"/>
                </a:lnTo>
                <a:lnTo>
                  <a:pt x="8800464" y="768778"/>
                </a:lnTo>
                <a:cubicBezTo>
                  <a:pt x="8838752" y="760943"/>
                  <a:pt x="8878395" y="756828"/>
                  <a:pt x="8919000" y="756828"/>
                </a:cubicBezTo>
                <a:cubicBezTo>
                  <a:pt x="9122023" y="756828"/>
                  <a:pt x="9301020" y="859692"/>
                  <a:pt x="9406718" y="1016146"/>
                </a:cubicBezTo>
                <a:lnTo>
                  <a:pt x="9430890" y="1060679"/>
                </a:lnTo>
                <a:lnTo>
                  <a:pt x="9438634" y="1035731"/>
                </a:lnTo>
                <a:cubicBezTo>
                  <a:pt x="9559249" y="750564"/>
                  <a:pt x="9841618" y="550471"/>
                  <a:pt x="10170720" y="550471"/>
                </a:cubicBezTo>
                <a:cubicBezTo>
                  <a:pt x="10225570" y="550471"/>
                  <a:pt x="10279123" y="556029"/>
                  <a:pt x="10330844" y="566613"/>
                </a:cubicBezTo>
                <a:lnTo>
                  <a:pt x="10350690" y="571716"/>
                </a:lnTo>
                <a:lnTo>
                  <a:pt x="10345328" y="518528"/>
                </a:lnTo>
                <a:cubicBezTo>
                  <a:pt x="10345328" y="232153"/>
                  <a:pt x="10577481" y="0"/>
                  <a:pt x="10863857" y="0"/>
                </a:cubicBezTo>
                <a:close/>
              </a:path>
            </a:pathLst>
          </a:custGeom>
          <a:solidFill>
            <a:srgbClr val="D2D0CE">
              <a:alpha val="30000"/>
            </a:srgbClr>
          </a:solidFill>
          <a:ln w="25400" cap="sq"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3" name="Content Placeholder 2"/>
          <p:cNvSpPr>
            <a:spLocks noGrp="1"/>
          </p:cNvSpPr>
          <p:nvPr>
            <p:ph sz="half" idx="1"/>
          </p:nvPr>
        </p:nvSpPr>
        <p:spPr>
          <a:xfrm>
            <a:off x="365125" y="868680"/>
            <a:ext cx="2651760" cy="3793808"/>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45803" y="869950"/>
            <a:ext cx="2651760" cy="37925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3"/>
          </p:nvPr>
        </p:nvSpPr>
        <p:spPr>
          <a:xfrm>
            <a:off x="6126480" y="869950"/>
            <a:ext cx="2651760" cy="3792537"/>
          </a:xfrm>
        </p:spPr>
        <p:txBody>
          <a:bodyPr/>
          <a:lstStyle>
            <a:lvl6pPr>
              <a:defRPr baseline="0"/>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5125" y="182880"/>
            <a:ext cx="8413750" cy="365760"/>
          </a:xfrm>
        </p:spPr>
        <p:txBody>
          <a:bodyPr tIns="27432" anchor="t" anchorCtr="0"/>
          <a:lstStyle/>
          <a:p>
            <a:r>
              <a:rPr lang="en-US" dirty="0"/>
              <a:t>Slide title, sentence case</a:t>
            </a:r>
          </a:p>
        </p:txBody>
      </p:sp>
      <p:sp>
        <p:nvSpPr>
          <p:cNvPr id="7" name="Footer Placeholder 6"/>
          <p:cNvSpPr>
            <a:spLocks noGrp="1"/>
          </p:cNvSpPr>
          <p:nvPr>
            <p:ph type="ftr" sz="quarter" idx="15"/>
          </p:nvPr>
        </p:nvSpPr>
        <p:spPr/>
        <p:txBody>
          <a:bodyPr/>
          <a:lstStyle/>
          <a:p>
            <a:endParaRPr lang="en-US" dirty="0"/>
          </a:p>
        </p:txBody>
      </p:sp>
      <p:sp>
        <p:nvSpPr>
          <p:cNvPr id="8" name="Slide Number Placeholder 7"/>
          <p:cNvSpPr>
            <a:spLocks noGrp="1"/>
          </p:cNvSpPr>
          <p:nvPr>
            <p:ph type="sldNum" sz="quarter" idx="16"/>
          </p:nvPr>
        </p:nvSpPr>
        <p:spPr/>
        <p:txBody>
          <a:bodyPr/>
          <a:lstStyle/>
          <a:p>
            <a:fld id="{94C005EB-05AB-4350-8862-D44178390B49}" type="slidenum">
              <a:rPr lang="en-US" smtClean="0"/>
              <a:pPr/>
              <a:t>‹#›</a:t>
            </a:fld>
            <a:endParaRPr lang="en-US" dirty="0"/>
          </a:p>
        </p:txBody>
      </p:sp>
      <p:sp>
        <p:nvSpPr>
          <p:cNvPr id="9" name="Subtitle 2"/>
          <p:cNvSpPr>
            <a:spLocks noGrp="1"/>
          </p:cNvSpPr>
          <p:nvPr>
            <p:ph type="subTitle" idx="17" hasCustomPrompt="1"/>
          </p:nvPr>
        </p:nvSpPr>
        <p:spPr>
          <a:xfrm>
            <a:off x="365125" y="548639"/>
            <a:ext cx="8413116" cy="320040"/>
          </a:xfrm>
        </p:spPr>
        <p:txBody>
          <a:bodyPr>
            <a:noAutofit/>
          </a:bodyPr>
          <a:lstStyle>
            <a:lvl1pPr marL="0" indent="0" algn="l">
              <a:spcBef>
                <a:spcPts val="0"/>
              </a:spcBef>
              <a:buNone/>
              <a:defRPr sz="1400" baseline="0">
                <a:solidFill>
                  <a:schemeClr val="accent6"/>
                </a:solidFill>
              </a:defRPr>
            </a:lvl1pPr>
            <a:lvl2pPr marL="0" indent="0" algn="l">
              <a:spcBef>
                <a:spcPts val="0"/>
              </a:spcBef>
              <a:buNone/>
              <a:defRPr sz="1400">
                <a:solidFill>
                  <a:schemeClr val="accent6"/>
                </a:solidFill>
              </a:defRPr>
            </a:lvl2pPr>
            <a:lvl3pPr marL="0" indent="0" algn="l">
              <a:spcBef>
                <a:spcPts val="0"/>
              </a:spcBef>
              <a:buNone/>
              <a:defRPr sz="1400">
                <a:solidFill>
                  <a:schemeClr val="accent6"/>
                </a:solidFill>
              </a:defRPr>
            </a:lvl3pPr>
            <a:lvl4pPr marL="0" indent="0" algn="l">
              <a:spcBef>
                <a:spcPts val="0"/>
              </a:spcBef>
              <a:buNone/>
              <a:defRPr sz="1400">
                <a:solidFill>
                  <a:schemeClr val="accent6"/>
                </a:solidFill>
              </a:defRPr>
            </a:lvl4pPr>
            <a:lvl5pPr marL="0" indent="0" algn="l">
              <a:spcBef>
                <a:spcPts val="0"/>
              </a:spcBef>
              <a:buNone/>
              <a:defRPr sz="1400">
                <a:solidFill>
                  <a:schemeClr val="accent6"/>
                </a:solidFill>
              </a:defRPr>
            </a:lvl5pPr>
            <a:lvl6pPr marL="0" indent="0" algn="l">
              <a:spcBef>
                <a:spcPts val="0"/>
              </a:spcBef>
              <a:buNone/>
              <a:defRPr sz="1400">
                <a:solidFill>
                  <a:schemeClr val="accent6"/>
                </a:solidFill>
              </a:defRPr>
            </a:lvl6pPr>
            <a:lvl7pPr marL="0" indent="0" algn="l">
              <a:spcBef>
                <a:spcPts val="0"/>
              </a:spcBef>
              <a:buNone/>
              <a:defRPr sz="1400">
                <a:solidFill>
                  <a:schemeClr val="accent6"/>
                </a:solidFill>
              </a:defRPr>
            </a:lvl7pPr>
            <a:lvl8pPr marL="0" indent="0" algn="l">
              <a:spcBef>
                <a:spcPts val="0"/>
              </a:spcBef>
              <a:buNone/>
              <a:defRPr sz="1400">
                <a:solidFill>
                  <a:schemeClr val="accent6"/>
                </a:solidFill>
              </a:defRPr>
            </a:lvl8pPr>
            <a:lvl9pPr marL="0" indent="0" algn="l">
              <a:spcBef>
                <a:spcPts val="0"/>
              </a:spcBef>
              <a:buNone/>
              <a:defRPr sz="1400">
                <a:solidFill>
                  <a:schemeClr val="accent6"/>
                </a:solidFill>
              </a:defRPr>
            </a:lvl9pPr>
          </a:lstStyle>
          <a:p>
            <a:r>
              <a:rPr lang="en-US" dirty="0"/>
              <a:t>Subtitle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1F2555"/>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65126" y="869949"/>
            <a:ext cx="5532438" cy="2009775"/>
          </a:xfrm>
        </p:spPr>
        <p:txBody>
          <a:bodyPr>
            <a:noAutofit/>
          </a:bodyPr>
          <a:lstStyle>
            <a:lvl1pPr>
              <a:defRPr sz="4400" b="0" spc="-100" baseline="0">
                <a:solidFill>
                  <a:srgbClr val="40BCBD"/>
                </a:solidFill>
              </a:defRPr>
            </a:lvl1pPr>
          </a:lstStyle>
          <a:p>
            <a:r>
              <a:rPr lang="en-US" dirty="0"/>
              <a:t>Section header title, sentence case</a:t>
            </a:r>
          </a:p>
        </p:txBody>
      </p:sp>
      <p:sp>
        <p:nvSpPr>
          <p:cNvPr id="8" name="Subtitle 2"/>
          <p:cNvSpPr>
            <a:spLocks noGrp="1"/>
          </p:cNvSpPr>
          <p:nvPr>
            <p:ph type="subTitle" idx="1" hasCustomPrompt="1"/>
          </p:nvPr>
        </p:nvSpPr>
        <p:spPr>
          <a:xfrm>
            <a:off x="365126" y="3017520"/>
            <a:ext cx="5532438" cy="1644968"/>
          </a:xfrm>
        </p:spPr>
        <p:txBody>
          <a:bodyPr>
            <a:noAutofit/>
          </a:bodyPr>
          <a:lstStyle>
            <a:lvl1pPr marL="0" indent="0" algn="l">
              <a:spcBef>
                <a:spcPts val="0"/>
              </a:spcBef>
              <a:buNone/>
              <a:defRPr sz="1200" baseline="0">
                <a:solidFill>
                  <a:schemeClr val="bg1"/>
                </a:solidFill>
              </a:defRPr>
            </a:lvl1pPr>
            <a:lvl2pPr marL="0" indent="0" algn="l">
              <a:spcBef>
                <a:spcPts val="0"/>
              </a:spcBef>
              <a:buNone/>
              <a:defRPr sz="1200">
                <a:solidFill>
                  <a:schemeClr val="bg1"/>
                </a:solidFill>
              </a:defRPr>
            </a:lvl2pPr>
            <a:lvl3pPr marL="0" indent="0" algn="l">
              <a:spcBef>
                <a:spcPts val="0"/>
              </a:spcBef>
              <a:buNone/>
              <a:defRPr sz="1200">
                <a:solidFill>
                  <a:schemeClr val="bg1"/>
                </a:solidFill>
              </a:defRPr>
            </a:lvl3pPr>
            <a:lvl4pPr marL="0" indent="0" algn="l">
              <a:spcBef>
                <a:spcPts val="0"/>
              </a:spcBef>
              <a:buNone/>
              <a:defRPr sz="1200">
                <a:solidFill>
                  <a:schemeClr val="bg1"/>
                </a:solidFill>
              </a:defRPr>
            </a:lvl4pPr>
            <a:lvl5pPr marL="0" indent="0" algn="l">
              <a:spcBef>
                <a:spcPts val="0"/>
              </a:spcBef>
              <a:buNone/>
              <a:defRPr sz="1200">
                <a:solidFill>
                  <a:schemeClr val="bg1"/>
                </a:solidFill>
              </a:defRPr>
            </a:lvl5pPr>
            <a:lvl6pPr marL="0" indent="0" algn="l">
              <a:spcBef>
                <a:spcPts val="0"/>
              </a:spcBef>
              <a:buNone/>
              <a:defRPr sz="1200">
                <a:solidFill>
                  <a:schemeClr val="bg1"/>
                </a:solidFill>
              </a:defRPr>
            </a:lvl6pPr>
            <a:lvl7pPr marL="0" indent="0" algn="l">
              <a:spcBef>
                <a:spcPts val="0"/>
              </a:spcBef>
              <a:buNone/>
              <a:defRPr sz="1200">
                <a:solidFill>
                  <a:schemeClr val="bg1"/>
                </a:solidFill>
              </a:defRPr>
            </a:lvl7pPr>
            <a:lvl8pPr marL="0" indent="0" algn="l">
              <a:spcBef>
                <a:spcPts val="0"/>
              </a:spcBef>
              <a:buNone/>
              <a:defRPr sz="1200">
                <a:solidFill>
                  <a:schemeClr val="bg1"/>
                </a:solidFill>
              </a:defRPr>
            </a:lvl8pPr>
            <a:lvl9pPr marL="0" indent="0" algn="l">
              <a:spcBef>
                <a:spcPts val="0"/>
              </a:spcBef>
              <a:buNone/>
              <a:defRPr sz="1200">
                <a:solidFill>
                  <a:schemeClr val="bg1"/>
                </a:solidFill>
              </a:defRPr>
            </a:lvl9pPr>
          </a:lstStyle>
          <a:p>
            <a:r>
              <a:rPr lang="en-US" dirty="0"/>
              <a:t>Optional subtitle</a:t>
            </a:r>
          </a:p>
        </p:txBody>
      </p:sp>
      <p:pic>
        <p:nvPicPr>
          <p:cNvPr id="9" name="Picture 8"/>
          <p:cNvPicPr>
            <a:picLocks noChangeAspect="1"/>
          </p:cNvPicPr>
          <p:nvPr userDrawn="1"/>
        </p:nvPicPr>
        <p:blipFill>
          <a:blip r:embed="rId2"/>
          <a:stretch>
            <a:fillRect/>
          </a:stretch>
        </p:blipFill>
        <p:spPr bwMode="invGray">
          <a:xfrm>
            <a:off x="114300" y="4884196"/>
            <a:ext cx="685800" cy="198568"/>
          </a:xfrm>
          <a:prstGeom prst="rect">
            <a:avLst/>
          </a:prstGeom>
        </p:spPr>
      </p:pic>
      <p:sp>
        <p:nvSpPr>
          <p:cNvPr id="3" name="Slide Number Placeholder 2"/>
          <p:cNvSpPr>
            <a:spLocks noGrp="1"/>
          </p:cNvSpPr>
          <p:nvPr>
            <p:ph type="sldNum" sz="quarter" idx="11"/>
          </p:nvPr>
        </p:nvSpPr>
        <p:spPr/>
        <p:txBody>
          <a:bodyPr/>
          <a:lstStyle/>
          <a:p>
            <a:fld id="{94C005EB-05AB-4350-8862-D44178390B49}" type="slidenum">
              <a:rPr lang="en-US" smtClean="0"/>
              <a:pPr/>
              <a:t>‹#›</a:t>
            </a:fld>
            <a:endParaRPr lang="en-US" dirty="0"/>
          </a:p>
        </p:txBody>
      </p:sp>
    </p:spTree>
    <p:extLst>
      <p:ext uri="{BB962C8B-B14F-4D97-AF65-F5344CB8AC3E}">
        <p14:creationId xmlns:p14="http://schemas.microsoft.com/office/powerpoint/2010/main" val="254772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 Photos">
    <p:bg>
      <p:bgPr>
        <a:solidFill>
          <a:srgbClr val="1F2555"/>
        </a:solidFill>
        <a:effectLst/>
      </p:bgPr>
    </p:bg>
    <p:spTree>
      <p:nvGrpSpPr>
        <p:cNvPr id="1" name=""/>
        <p:cNvGrpSpPr/>
        <p:nvPr/>
      </p:nvGrpSpPr>
      <p:grpSpPr>
        <a:xfrm>
          <a:off x="0" y="0"/>
          <a:ext cx="0" cy="0"/>
          <a:chOff x="0" y="0"/>
          <a:chExt cx="0" cy="0"/>
        </a:xfrm>
      </p:grpSpPr>
      <p:pic>
        <p:nvPicPr>
          <p:cNvPr id="11" name="Picture Placeholder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7424928" y="1712214"/>
            <a:ext cx="1719072" cy="1719072"/>
          </a:xfrm>
          <a:prstGeom prst="rect">
            <a:avLst/>
          </a:prstGeom>
        </p:spPr>
      </p:pic>
      <p:sp>
        <p:nvSpPr>
          <p:cNvPr id="7" name="Title 1"/>
          <p:cNvSpPr>
            <a:spLocks noGrp="1"/>
          </p:cNvSpPr>
          <p:nvPr>
            <p:ph type="ctrTitle" hasCustomPrompt="1"/>
          </p:nvPr>
        </p:nvSpPr>
        <p:spPr>
          <a:xfrm>
            <a:off x="365126" y="869949"/>
            <a:ext cx="5532438" cy="2009775"/>
          </a:xfrm>
        </p:spPr>
        <p:txBody>
          <a:bodyPr>
            <a:noAutofit/>
          </a:bodyPr>
          <a:lstStyle>
            <a:lvl1pPr>
              <a:defRPr sz="4400" b="0" spc="-100" baseline="0">
                <a:solidFill>
                  <a:srgbClr val="40BCBD"/>
                </a:solidFill>
              </a:defRPr>
            </a:lvl1pPr>
          </a:lstStyle>
          <a:p>
            <a:r>
              <a:rPr lang="en-US" dirty="0"/>
              <a:t>Section header title, sentence case</a:t>
            </a:r>
          </a:p>
        </p:txBody>
      </p:sp>
      <p:sp>
        <p:nvSpPr>
          <p:cNvPr id="8" name="Subtitle 2"/>
          <p:cNvSpPr>
            <a:spLocks noGrp="1"/>
          </p:cNvSpPr>
          <p:nvPr>
            <p:ph type="subTitle" idx="1" hasCustomPrompt="1"/>
          </p:nvPr>
        </p:nvSpPr>
        <p:spPr>
          <a:xfrm>
            <a:off x="365126" y="3017520"/>
            <a:ext cx="5532438" cy="1644968"/>
          </a:xfrm>
        </p:spPr>
        <p:txBody>
          <a:bodyPr>
            <a:noAutofit/>
          </a:bodyPr>
          <a:lstStyle>
            <a:lvl1pPr marL="0" indent="0" algn="l">
              <a:spcBef>
                <a:spcPts val="0"/>
              </a:spcBef>
              <a:buNone/>
              <a:defRPr sz="1200" baseline="0">
                <a:solidFill>
                  <a:schemeClr val="bg1"/>
                </a:solidFill>
              </a:defRPr>
            </a:lvl1pPr>
            <a:lvl2pPr marL="0" indent="0" algn="l">
              <a:spcBef>
                <a:spcPts val="0"/>
              </a:spcBef>
              <a:buNone/>
              <a:defRPr sz="1200">
                <a:solidFill>
                  <a:schemeClr val="bg1"/>
                </a:solidFill>
              </a:defRPr>
            </a:lvl2pPr>
            <a:lvl3pPr marL="0" indent="0" algn="l">
              <a:spcBef>
                <a:spcPts val="0"/>
              </a:spcBef>
              <a:buNone/>
              <a:defRPr sz="1200">
                <a:solidFill>
                  <a:schemeClr val="bg1"/>
                </a:solidFill>
              </a:defRPr>
            </a:lvl3pPr>
            <a:lvl4pPr marL="0" indent="0" algn="l">
              <a:spcBef>
                <a:spcPts val="0"/>
              </a:spcBef>
              <a:buNone/>
              <a:defRPr sz="1200">
                <a:solidFill>
                  <a:schemeClr val="bg1"/>
                </a:solidFill>
              </a:defRPr>
            </a:lvl4pPr>
            <a:lvl5pPr marL="0" indent="0" algn="l">
              <a:spcBef>
                <a:spcPts val="0"/>
              </a:spcBef>
              <a:buNone/>
              <a:defRPr sz="1200">
                <a:solidFill>
                  <a:schemeClr val="bg1"/>
                </a:solidFill>
              </a:defRPr>
            </a:lvl5pPr>
            <a:lvl6pPr marL="0" indent="0" algn="l">
              <a:spcBef>
                <a:spcPts val="0"/>
              </a:spcBef>
              <a:buNone/>
              <a:defRPr sz="1200">
                <a:solidFill>
                  <a:schemeClr val="bg1"/>
                </a:solidFill>
              </a:defRPr>
            </a:lvl6pPr>
            <a:lvl7pPr marL="0" indent="0" algn="l">
              <a:spcBef>
                <a:spcPts val="0"/>
              </a:spcBef>
              <a:buNone/>
              <a:defRPr sz="1200">
                <a:solidFill>
                  <a:schemeClr val="bg1"/>
                </a:solidFill>
              </a:defRPr>
            </a:lvl7pPr>
            <a:lvl8pPr marL="0" indent="0" algn="l">
              <a:spcBef>
                <a:spcPts val="0"/>
              </a:spcBef>
              <a:buNone/>
              <a:defRPr sz="1200">
                <a:solidFill>
                  <a:schemeClr val="bg1"/>
                </a:solidFill>
              </a:defRPr>
            </a:lvl8pPr>
            <a:lvl9pPr marL="0" indent="0" algn="l">
              <a:spcBef>
                <a:spcPts val="0"/>
              </a:spcBef>
              <a:buNone/>
              <a:defRPr sz="1200">
                <a:solidFill>
                  <a:schemeClr val="bg1"/>
                </a:solidFill>
              </a:defRPr>
            </a:lvl9pPr>
          </a:lstStyle>
          <a:p>
            <a:r>
              <a:rPr lang="en-US" dirty="0"/>
              <a:t>Optional subtitle</a:t>
            </a:r>
          </a:p>
        </p:txBody>
      </p:sp>
      <p:pic>
        <p:nvPicPr>
          <p:cNvPr id="9" name="Picture 8"/>
          <p:cNvPicPr>
            <a:picLocks noChangeAspect="1"/>
          </p:cNvPicPr>
          <p:nvPr userDrawn="1"/>
        </p:nvPicPr>
        <p:blipFill>
          <a:blip r:embed="rId3"/>
          <a:stretch>
            <a:fillRect/>
          </a:stretch>
        </p:blipFill>
        <p:spPr bwMode="invGray">
          <a:xfrm>
            <a:off x="114300" y="4884196"/>
            <a:ext cx="685800" cy="198568"/>
          </a:xfrm>
          <a:prstGeom prst="rect">
            <a:avLst/>
          </a:prstGeom>
        </p:spPr>
      </p:pic>
      <p:pic>
        <p:nvPicPr>
          <p:cNvPr id="10" name="Picture Placeholder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7424928" y="0"/>
            <a:ext cx="1719072" cy="1719072"/>
          </a:xfrm>
          <a:prstGeom prst="rect">
            <a:avLst/>
          </a:prstGeom>
        </p:spPr>
      </p:pic>
      <p:pic>
        <p:nvPicPr>
          <p:cNvPr id="15" name="Picture Placeholder 4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gray">
          <a:xfrm>
            <a:off x="7424928" y="3424428"/>
            <a:ext cx="1719072" cy="1719072"/>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 Custom Photos">
    <p:bg>
      <p:bgPr>
        <a:solidFill>
          <a:srgbClr val="1F2555"/>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65126" y="869949"/>
            <a:ext cx="5532438" cy="2009775"/>
          </a:xfrm>
        </p:spPr>
        <p:txBody>
          <a:bodyPr>
            <a:noAutofit/>
          </a:bodyPr>
          <a:lstStyle>
            <a:lvl1pPr>
              <a:defRPr sz="4400" b="0" spc="-100" baseline="0">
                <a:solidFill>
                  <a:srgbClr val="40BCBD"/>
                </a:solidFill>
              </a:defRPr>
            </a:lvl1pPr>
          </a:lstStyle>
          <a:p>
            <a:r>
              <a:rPr lang="en-US" dirty="0"/>
              <a:t>Section header title, sentence case</a:t>
            </a:r>
          </a:p>
        </p:txBody>
      </p:sp>
      <p:sp>
        <p:nvSpPr>
          <p:cNvPr id="8" name="Subtitle 2"/>
          <p:cNvSpPr>
            <a:spLocks noGrp="1"/>
          </p:cNvSpPr>
          <p:nvPr>
            <p:ph type="subTitle" idx="1" hasCustomPrompt="1"/>
          </p:nvPr>
        </p:nvSpPr>
        <p:spPr>
          <a:xfrm>
            <a:off x="365126" y="3017520"/>
            <a:ext cx="5532438" cy="1644968"/>
          </a:xfrm>
        </p:spPr>
        <p:txBody>
          <a:bodyPr>
            <a:noAutofit/>
          </a:bodyPr>
          <a:lstStyle>
            <a:lvl1pPr marL="0" indent="0" algn="l">
              <a:spcBef>
                <a:spcPts val="0"/>
              </a:spcBef>
              <a:buNone/>
              <a:defRPr sz="1200" baseline="0">
                <a:solidFill>
                  <a:schemeClr val="bg1"/>
                </a:solidFill>
              </a:defRPr>
            </a:lvl1pPr>
            <a:lvl2pPr marL="0" indent="0" algn="l">
              <a:spcBef>
                <a:spcPts val="0"/>
              </a:spcBef>
              <a:buNone/>
              <a:defRPr sz="1200">
                <a:solidFill>
                  <a:schemeClr val="bg1"/>
                </a:solidFill>
              </a:defRPr>
            </a:lvl2pPr>
            <a:lvl3pPr marL="0" indent="0" algn="l">
              <a:spcBef>
                <a:spcPts val="0"/>
              </a:spcBef>
              <a:buNone/>
              <a:defRPr sz="1200">
                <a:solidFill>
                  <a:schemeClr val="bg1"/>
                </a:solidFill>
              </a:defRPr>
            </a:lvl3pPr>
            <a:lvl4pPr marL="0" indent="0" algn="l">
              <a:spcBef>
                <a:spcPts val="0"/>
              </a:spcBef>
              <a:buNone/>
              <a:defRPr sz="1200">
                <a:solidFill>
                  <a:schemeClr val="bg1"/>
                </a:solidFill>
              </a:defRPr>
            </a:lvl4pPr>
            <a:lvl5pPr marL="0" indent="0" algn="l">
              <a:spcBef>
                <a:spcPts val="0"/>
              </a:spcBef>
              <a:buNone/>
              <a:defRPr sz="1200">
                <a:solidFill>
                  <a:schemeClr val="bg1"/>
                </a:solidFill>
              </a:defRPr>
            </a:lvl5pPr>
            <a:lvl6pPr marL="0" indent="0" algn="l">
              <a:spcBef>
                <a:spcPts val="0"/>
              </a:spcBef>
              <a:buNone/>
              <a:defRPr sz="1200">
                <a:solidFill>
                  <a:schemeClr val="bg1"/>
                </a:solidFill>
              </a:defRPr>
            </a:lvl6pPr>
            <a:lvl7pPr marL="0" indent="0" algn="l">
              <a:spcBef>
                <a:spcPts val="0"/>
              </a:spcBef>
              <a:buNone/>
              <a:defRPr sz="1200">
                <a:solidFill>
                  <a:schemeClr val="bg1"/>
                </a:solidFill>
              </a:defRPr>
            </a:lvl7pPr>
            <a:lvl8pPr marL="0" indent="0" algn="l">
              <a:spcBef>
                <a:spcPts val="0"/>
              </a:spcBef>
              <a:buNone/>
              <a:defRPr sz="1200">
                <a:solidFill>
                  <a:schemeClr val="bg1"/>
                </a:solidFill>
              </a:defRPr>
            </a:lvl8pPr>
            <a:lvl9pPr marL="0" indent="0" algn="l">
              <a:spcBef>
                <a:spcPts val="0"/>
              </a:spcBef>
              <a:buNone/>
              <a:defRPr sz="1200">
                <a:solidFill>
                  <a:schemeClr val="bg1"/>
                </a:solidFill>
              </a:defRPr>
            </a:lvl9pPr>
          </a:lstStyle>
          <a:p>
            <a:r>
              <a:rPr lang="en-US" dirty="0"/>
              <a:t>Optional subtitle</a:t>
            </a:r>
          </a:p>
        </p:txBody>
      </p:sp>
      <p:pic>
        <p:nvPicPr>
          <p:cNvPr id="9" name="Picture 8"/>
          <p:cNvPicPr>
            <a:picLocks noChangeAspect="1"/>
          </p:cNvPicPr>
          <p:nvPr userDrawn="1"/>
        </p:nvPicPr>
        <p:blipFill>
          <a:blip r:embed="rId2"/>
          <a:stretch>
            <a:fillRect/>
          </a:stretch>
        </p:blipFill>
        <p:spPr bwMode="invGray">
          <a:xfrm>
            <a:off x="114300" y="4884196"/>
            <a:ext cx="685800" cy="198568"/>
          </a:xfrm>
          <a:prstGeom prst="rect">
            <a:avLst/>
          </a:prstGeom>
        </p:spPr>
      </p:pic>
      <p:sp>
        <p:nvSpPr>
          <p:cNvPr id="12" name="Picture Placeholder 8"/>
          <p:cNvSpPr>
            <a:spLocks noGrp="1"/>
          </p:cNvSpPr>
          <p:nvPr>
            <p:ph type="pic" sz="quarter" idx="14"/>
          </p:nvPr>
        </p:nvSpPr>
        <p:spPr bwMode="gray">
          <a:xfrm>
            <a:off x="7424928" y="1"/>
            <a:ext cx="1719072" cy="1712214"/>
          </a:xfrm>
          <a:solidFill>
            <a:schemeClr val="accent5"/>
          </a:solidFill>
        </p:spPr>
        <p:txBody>
          <a:bodyPr lIns="91440" rIns="91440" anchor="ctr" anchorCtr="0">
            <a:normAutofit/>
          </a:bodyPr>
          <a:lstStyle>
            <a:lvl1pPr marL="0" indent="0" algn="ctr">
              <a:buNone/>
              <a:defRPr sz="800"/>
            </a:lvl1pPr>
          </a:lstStyle>
          <a:p>
            <a:r>
              <a:rPr lang="en-US"/>
              <a:t>Click icon to add picture</a:t>
            </a:r>
          </a:p>
        </p:txBody>
      </p:sp>
      <p:sp>
        <p:nvSpPr>
          <p:cNvPr id="13" name="Picture Placeholder 8"/>
          <p:cNvSpPr>
            <a:spLocks noGrp="1"/>
          </p:cNvSpPr>
          <p:nvPr>
            <p:ph type="pic" sz="quarter" idx="15"/>
          </p:nvPr>
        </p:nvSpPr>
        <p:spPr bwMode="gray">
          <a:xfrm>
            <a:off x="7424928" y="1712213"/>
            <a:ext cx="1719072" cy="1719073"/>
          </a:xfrm>
          <a:solidFill>
            <a:schemeClr val="accent5"/>
          </a:solidFill>
        </p:spPr>
        <p:txBody>
          <a:bodyPr lIns="91440" rIns="91440" anchor="ctr" anchorCtr="0">
            <a:normAutofit/>
          </a:bodyPr>
          <a:lstStyle>
            <a:lvl1pPr marL="0" indent="0" algn="ctr">
              <a:buNone/>
              <a:defRPr sz="800"/>
            </a:lvl1pPr>
          </a:lstStyle>
          <a:p>
            <a:r>
              <a:rPr lang="en-US"/>
              <a:t>Click icon to add picture</a:t>
            </a:r>
          </a:p>
        </p:txBody>
      </p:sp>
      <p:sp>
        <p:nvSpPr>
          <p:cNvPr id="14" name="Picture Placeholder 8"/>
          <p:cNvSpPr>
            <a:spLocks noGrp="1"/>
          </p:cNvSpPr>
          <p:nvPr>
            <p:ph type="pic" sz="quarter" idx="16"/>
          </p:nvPr>
        </p:nvSpPr>
        <p:spPr bwMode="gray">
          <a:xfrm>
            <a:off x="7424928" y="3431286"/>
            <a:ext cx="1719072" cy="1712212"/>
          </a:xfrm>
          <a:solidFill>
            <a:schemeClr val="accent5"/>
          </a:solidFill>
        </p:spPr>
        <p:txBody>
          <a:bodyPr lIns="91440" rIns="91440" anchor="ctr" anchorCtr="0">
            <a:normAutofit/>
          </a:bodyPr>
          <a:lstStyle>
            <a:lvl1pPr marL="0" indent="0" algn="ctr">
              <a:buNone/>
              <a:defRPr sz="800"/>
            </a:lvl1pPr>
          </a:lstStyle>
          <a:p>
            <a:r>
              <a:rPr lang="en-US"/>
              <a:t>Click icon to add picture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 Cloud">
    <p:bg>
      <p:bgPr>
        <a:solidFill>
          <a:srgbClr val="1F2555"/>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65126" y="869950"/>
            <a:ext cx="5532438" cy="914400"/>
          </a:xfrm>
        </p:spPr>
        <p:txBody>
          <a:bodyPr>
            <a:noAutofit/>
          </a:bodyPr>
          <a:lstStyle>
            <a:lvl1pPr>
              <a:defRPr sz="2400" b="1" spc="0" baseline="0">
                <a:solidFill>
                  <a:srgbClr val="40BCBD"/>
                </a:solidFill>
              </a:defRPr>
            </a:lvl1pPr>
          </a:lstStyle>
          <a:p>
            <a:r>
              <a:rPr lang="en-US" dirty="0"/>
              <a:t>Section header title, sentence case</a:t>
            </a:r>
          </a:p>
        </p:txBody>
      </p:sp>
      <p:sp>
        <p:nvSpPr>
          <p:cNvPr id="12" name="Freeform 5"/>
          <p:cNvSpPr>
            <a:spLocks noChangeAspect="1"/>
          </p:cNvSpPr>
          <p:nvPr userDrawn="1"/>
        </p:nvSpPr>
        <p:spPr bwMode="hidden">
          <a:xfrm>
            <a:off x="-4" y="2912485"/>
            <a:ext cx="9144004" cy="2231016"/>
          </a:xfrm>
          <a:custGeom>
            <a:avLst/>
            <a:gdLst>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2555062 h 2974687"/>
              <a:gd name="connsiteX16" fmla="*/ 0 w 12192005"/>
              <a:gd name="connsiteY16" fmla="*/ 1377434 h 2974687"/>
              <a:gd name="connsiteX17" fmla="*/ 30279 w 12192005"/>
              <a:gd name="connsiteY17" fmla="*/ 1340737 h 2974687"/>
              <a:gd name="connsiteX18" fmla="*/ 532612 w 12192005"/>
              <a:gd name="connsiteY18" fmla="*/ 1132663 h 2974687"/>
              <a:gd name="connsiteX19" fmla="*/ 809134 w 12192005"/>
              <a:gd name="connsiteY19" fmla="*/ 1188491 h 2974687"/>
              <a:gd name="connsiteX20" fmla="*/ 871197 w 12192005"/>
              <a:gd name="connsiteY20" fmla="*/ 1222176 h 2974687"/>
              <a:gd name="connsiteX21" fmla="*/ 920073 w 12192005"/>
              <a:gd name="connsiteY21" fmla="*/ 1162937 h 2974687"/>
              <a:gd name="connsiteX22" fmla="*/ 1422408 w 12192005"/>
              <a:gd name="connsiteY22" fmla="*/ 954863 h 2974687"/>
              <a:gd name="connsiteX23" fmla="*/ 1451151 w 12192005"/>
              <a:gd name="connsiteY23" fmla="*/ 957761 h 2974687"/>
              <a:gd name="connsiteX24" fmla="*/ 1453000 w 12192005"/>
              <a:gd name="connsiteY24" fmla="*/ 939422 h 2974687"/>
              <a:gd name="connsiteX25" fmla="*/ 2392372 w 12192005"/>
              <a:gd name="connsiteY25" fmla="*/ 173813 h 2974687"/>
              <a:gd name="connsiteX26" fmla="*/ 3351221 w 12192005"/>
              <a:gd name="connsiteY26" fmla="*/ 1132663 h 2974687"/>
              <a:gd name="connsiteX27" fmla="*/ 3348380 w 12192005"/>
              <a:gd name="connsiteY27" fmla="*/ 1160840 h 2974687"/>
              <a:gd name="connsiteX28" fmla="*/ 3449988 w 12192005"/>
              <a:gd name="connsiteY28" fmla="*/ 1192380 h 2974687"/>
              <a:gd name="connsiteX29" fmla="*/ 3708764 w 12192005"/>
              <a:gd name="connsiteY29" fmla="*/ 1405477 h 2974687"/>
              <a:gd name="connsiteX30" fmla="*/ 3735036 w 12192005"/>
              <a:gd name="connsiteY30" fmla="*/ 1460129 h 2974687"/>
              <a:gd name="connsiteX31" fmla="*/ 3775589 w 12192005"/>
              <a:gd name="connsiteY31" fmla="*/ 1426671 h 2974687"/>
              <a:gd name="connsiteX32" fmla="*/ 4042973 w 12192005"/>
              <a:gd name="connsiteY32" fmla="*/ 1344996 h 2974687"/>
              <a:gd name="connsiteX33" fmla="*/ 4139355 w 12192005"/>
              <a:gd name="connsiteY33" fmla="*/ 1354712 h 2974687"/>
              <a:gd name="connsiteX34" fmla="*/ 4224117 w 12192005"/>
              <a:gd name="connsiteY34" fmla="*/ 1381024 h 2974687"/>
              <a:gd name="connsiteX35" fmla="*/ 4241201 w 12192005"/>
              <a:gd name="connsiteY35" fmla="*/ 1325996 h 2974687"/>
              <a:gd name="connsiteX36" fmla="*/ 4783148 w 12192005"/>
              <a:gd name="connsiteY36" fmla="*/ 966769 h 2974687"/>
              <a:gd name="connsiteX37" fmla="*/ 4825455 w 12192005"/>
              <a:gd name="connsiteY37" fmla="*/ 971034 h 2974687"/>
              <a:gd name="connsiteX38" fmla="*/ 4864350 w 12192005"/>
              <a:gd name="connsiteY38" fmla="*/ 899371 h 2974687"/>
              <a:gd name="connsiteX39" fmla="*/ 5659444 w 12192005"/>
              <a:gd name="connsiteY39" fmla="*/ 476623 h 2974687"/>
              <a:gd name="connsiteX40" fmla="*/ 6337453 w 12192005"/>
              <a:gd name="connsiteY40" fmla="*/ 757464 h 2974687"/>
              <a:gd name="connsiteX41" fmla="*/ 6425970 w 12192005"/>
              <a:gd name="connsiteY41" fmla="*/ 864748 h 2974687"/>
              <a:gd name="connsiteX42" fmla="*/ 6451259 w 12192005"/>
              <a:gd name="connsiteY42" fmla="*/ 818157 h 2974687"/>
              <a:gd name="connsiteX43" fmla="*/ 7366802 w 12192005"/>
              <a:gd name="connsiteY43" fmla="*/ 331367 h 2974687"/>
              <a:gd name="connsiteX44" fmla="*/ 7479690 w 12192005"/>
              <a:gd name="connsiteY44" fmla="*/ 337067 h 2974687"/>
              <a:gd name="connsiteX45" fmla="*/ 7587922 w 12192005"/>
              <a:gd name="connsiteY45" fmla="*/ 353585 h 2974687"/>
              <a:gd name="connsiteX46" fmla="*/ 7654776 w 12192005"/>
              <a:gd name="connsiteY46" fmla="*/ 298426 h 2974687"/>
              <a:gd name="connsiteX47" fmla="*/ 8062731 w 12192005"/>
              <a:gd name="connsiteY47" fmla="*/ 173813 h 2974687"/>
              <a:gd name="connsiteX48" fmla="*/ 8777558 w 12192005"/>
              <a:gd name="connsiteY48" fmla="*/ 756414 h 2974687"/>
              <a:gd name="connsiteX49" fmla="*/ 8779462 w 12192005"/>
              <a:gd name="connsiteY49" fmla="*/ 775297 h 2974687"/>
              <a:gd name="connsiteX50" fmla="*/ 8800464 w 12192005"/>
              <a:gd name="connsiteY50" fmla="*/ 768778 h 2974687"/>
              <a:gd name="connsiteX51" fmla="*/ 8919000 w 12192005"/>
              <a:gd name="connsiteY51" fmla="*/ 756828 h 2974687"/>
              <a:gd name="connsiteX52" fmla="*/ 9406718 w 12192005"/>
              <a:gd name="connsiteY52" fmla="*/ 1016146 h 2974687"/>
              <a:gd name="connsiteX53" fmla="*/ 9430890 w 12192005"/>
              <a:gd name="connsiteY53" fmla="*/ 1060679 h 2974687"/>
              <a:gd name="connsiteX54" fmla="*/ 9438634 w 12192005"/>
              <a:gd name="connsiteY54" fmla="*/ 1035731 h 2974687"/>
              <a:gd name="connsiteX55" fmla="*/ 10170720 w 12192005"/>
              <a:gd name="connsiteY55" fmla="*/ 550471 h 2974687"/>
              <a:gd name="connsiteX56" fmla="*/ 10330844 w 12192005"/>
              <a:gd name="connsiteY56" fmla="*/ 566613 h 2974687"/>
              <a:gd name="connsiteX57" fmla="*/ 10350690 w 12192005"/>
              <a:gd name="connsiteY57" fmla="*/ 571716 h 2974687"/>
              <a:gd name="connsiteX58" fmla="*/ 10345328 w 12192005"/>
              <a:gd name="connsiteY58" fmla="*/ 518528 h 2974687"/>
              <a:gd name="connsiteX59" fmla="*/ 10863857 w 12192005"/>
              <a:gd name="connsiteY59"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1377434 h 2974687"/>
              <a:gd name="connsiteX16" fmla="*/ 30279 w 12192005"/>
              <a:gd name="connsiteY16" fmla="*/ 1340737 h 2974687"/>
              <a:gd name="connsiteX17" fmla="*/ 532612 w 12192005"/>
              <a:gd name="connsiteY17" fmla="*/ 1132663 h 2974687"/>
              <a:gd name="connsiteX18" fmla="*/ 809134 w 12192005"/>
              <a:gd name="connsiteY18" fmla="*/ 1188491 h 2974687"/>
              <a:gd name="connsiteX19" fmla="*/ 871197 w 12192005"/>
              <a:gd name="connsiteY19" fmla="*/ 1222176 h 2974687"/>
              <a:gd name="connsiteX20" fmla="*/ 920073 w 12192005"/>
              <a:gd name="connsiteY20" fmla="*/ 1162937 h 2974687"/>
              <a:gd name="connsiteX21" fmla="*/ 1422408 w 12192005"/>
              <a:gd name="connsiteY21" fmla="*/ 954863 h 2974687"/>
              <a:gd name="connsiteX22" fmla="*/ 1451151 w 12192005"/>
              <a:gd name="connsiteY22" fmla="*/ 957761 h 2974687"/>
              <a:gd name="connsiteX23" fmla="*/ 1453000 w 12192005"/>
              <a:gd name="connsiteY23" fmla="*/ 939422 h 2974687"/>
              <a:gd name="connsiteX24" fmla="*/ 2392372 w 12192005"/>
              <a:gd name="connsiteY24" fmla="*/ 173813 h 2974687"/>
              <a:gd name="connsiteX25" fmla="*/ 3351221 w 12192005"/>
              <a:gd name="connsiteY25" fmla="*/ 1132663 h 2974687"/>
              <a:gd name="connsiteX26" fmla="*/ 3348380 w 12192005"/>
              <a:gd name="connsiteY26" fmla="*/ 1160840 h 2974687"/>
              <a:gd name="connsiteX27" fmla="*/ 3449988 w 12192005"/>
              <a:gd name="connsiteY27" fmla="*/ 1192380 h 2974687"/>
              <a:gd name="connsiteX28" fmla="*/ 3708764 w 12192005"/>
              <a:gd name="connsiteY28" fmla="*/ 1405477 h 2974687"/>
              <a:gd name="connsiteX29" fmla="*/ 3735036 w 12192005"/>
              <a:gd name="connsiteY29" fmla="*/ 1460129 h 2974687"/>
              <a:gd name="connsiteX30" fmla="*/ 3775589 w 12192005"/>
              <a:gd name="connsiteY30" fmla="*/ 1426671 h 2974687"/>
              <a:gd name="connsiteX31" fmla="*/ 4042973 w 12192005"/>
              <a:gd name="connsiteY31" fmla="*/ 1344996 h 2974687"/>
              <a:gd name="connsiteX32" fmla="*/ 4139355 w 12192005"/>
              <a:gd name="connsiteY32" fmla="*/ 1354712 h 2974687"/>
              <a:gd name="connsiteX33" fmla="*/ 4224117 w 12192005"/>
              <a:gd name="connsiteY33" fmla="*/ 1381024 h 2974687"/>
              <a:gd name="connsiteX34" fmla="*/ 4241201 w 12192005"/>
              <a:gd name="connsiteY34" fmla="*/ 1325996 h 2974687"/>
              <a:gd name="connsiteX35" fmla="*/ 4783148 w 12192005"/>
              <a:gd name="connsiteY35" fmla="*/ 966769 h 2974687"/>
              <a:gd name="connsiteX36" fmla="*/ 4825455 w 12192005"/>
              <a:gd name="connsiteY36" fmla="*/ 971034 h 2974687"/>
              <a:gd name="connsiteX37" fmla="*/ 4864350 w 12192005"/>
              <a:gd name="connsiteY37" fmla="*/ 899371 h 2974687"/>
              <a:gd name="connsiteX38" fmla="*/ 5659444 w 12192005"/>
              <a:gd name="connsiteY38" fmla="*/ 476623 h 2974687"/>
              <a:gd name="connsiteX39" fmla="*/ 6337453 w 12192005"/>
              <a:gd name="connsiteY39" fmla="*/ 757464 h 2974687"/>
              <a:gd name="connsiteX40" fmla="*/ 6425970 w 12192005"/>
              <a:gd name="connsiteY40" fmla="*/ 864748 h 2974687"/>
              <a:gd name="connsiteX41" fmla="*/ 6451259 w 12192005"/>
              <a:gd name="connsiteY41" fmla="*/ 818157 h 2974687"/>
              <a:gd name="connsiteX42" fmla="*/ 7366802 w 12192005"/>
              <a:gd name="connsiteY42" fmla="*/ 331367 h 2974687"/>
              <a:gd name="connsiteX43" fmla="*/ 7479690 w 12192005"/>
              <a:gd name="connsiteY43" fmla="*/ 337067 h 2974687"/>
              <a:gd name="connsiteX44" fmla="*/ 7587922 w 12192005"/>
              <a:gd name="connsiteY44" fmla="*/ 353585 h 2974687"/>
              <a:gd name="connsiteX45" fmla="*/ 7654776 w 12192005"/>
              <a:gd name="connsiteY45" fmla="*/ 298426 h 2974687"/>
              <a:gd name="connsiteX46" fmla="*/ 8062731 w 12192005"/>
              <a:gd name="connsiteY46" fmla="*/ 173813 h 2974687"/>
              <a:gd name="connsiteX47" fmla="*/ 8777558 w 12192005"/>
              <a:gd name="connsiteY47" fmla="*/ 756414 h 2974687"/>
              <a:gd name="connsiteX48" fmla="*/ 8779462 w 12192005"/>
              <a:gd name="connsiteY48" fmla="*/ 775297 h 2974687"/>
              <a:gd name="connsiteX49" fmla="*/ 8800464 w 12192005"/>
              <a:gd name="connsiteY49" fmla="*/ 768778 h 2974687"/>
              <a:gd name="connsiteX50" fmla="*/ 8919000 w 12192005"/>
              <a:gd name="connsiteY50" fmla="*/ 756828 h 2974687"/>
              <a:gd name="connsiteX51" fmla="*/ 9406718 w 12192005"/>
              <a:gd name="connsiteY51" fmla="*/ 1016146 h 2974687"/>
              <a:gd name="connsiteX52" fmla="*/ 9430890 w 12192005"/>
              <a:gd name="connsiteY52" fmla="*/ 1060679 h 2974687"/>
              <a:gd name="connsiteX53" fmla="*/ 9438634 w 12192005"/>
              <a:gd name="connsiteY53" fmla="*/ 1035731 h 2974687"/>
              <a:gd name="connsiteX54" fmla="*/ 10170720 w 12192005"/>
              <a:gd name="connsiteY54" fmla="*/ 550471 h 2974687"/>
              <a:gd name="connsiteX55" fmla="*/ 10330844 w 12192005"/>
              <a:gd name="connsiteY55" fmla="*/ 566613 h 2974687"/>
              <a:gd name="connsiteX56" fmla="*/ 10350690 w 12192005"/>
              <a:gd name="connsiteY56" fmla="*/ 571716 h 2974687"/>
              <a:gd name="connsiteX57" fmla="*/ 10345328 w 12192005"/>
              <a:gd name="connsiteY57" fmla="*/ 518528 h 2974687"/>
              <a:gd name="connsiteX58" fmla="*/ 10863857 w 12192005"/>
              <a:gd name="connsiteY58"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0 w 12192005"/>
              <a:gd name="connsiteY14" fmla="*/ 1377434 h 2974687"/>
              <a:gd name="connsiteX15" fmla="*/ 30279 w 12192005"/>
              <a:gd name="connsiteY15" fmla="*/ 1340737 h 2974687"/>
              <a:gd name="connsiteX16" fmla="*/ 532612 w 12192005"/>
              <a:gd name="connsiteY16" fmla="*/ 1132663 h 2974687"/>
              <a:gd name="connsiteX17" fmla="*/ 809134 w 12192005"/>
              <a:gd name="connsiteY17" fmla="*/ 1188491 h 2974687"/>
              <a:gd name="connsiteX18" fmla="*/ 871197 w 12192005"/>
              <a:gd name="connsiteY18" fmla="*/ 1222176 h 2974687"/>
              <a:gd name="connsiteX19" fmla="*/ 920073 w 12192005"/>
              <a:gd name="connsiteY19" fmla="*/ 1162937 h 2974687"/>
              <a:gd name="connsiteX20" fmla="*/ 1422408 w 12192005"/>
              <a:gd name="connsiteY20" fmla="*/ 954863 h 2974687"/>
              <a:gd name="connsiteX21" fmla="*/ 1451151 w 12192005"/>
              <a:gd name="connsiteY21" fmla="*/ 957761 h 2974687"/>
              <a:gd name="connsiteX22" fmla="*/ 1453000 w 12192005"/>
              <a:gd name="connsiteY22" fmla="*/ 939422 h 2974687"/>
              <a:gd name="connsiteX23" fmla="*/ 2392372 w 12192005"/>
              <a:gd name="connsiteY23" fmla="*/ 173813 h 2974687"/>
              <a:gd name="connsiteX24" fmla="*/ 3351221 w 12192005"/>
              <a:gd name="connsiteY24" fmla="*/ 1132663 h 2974687"/>
              <a:gd name="connsiteX25" fmla="*/ 3348380 w 12192005"/>
              <a:gd name="connsiteY25" fmla="*/ 1160840 h 2974687"/>
              <a:gd name="connsiteX26" fmla="*/ 3449988 w 12192005"/>
              <a:gd name="connsiteY26" fmla="*/ 1192380 h 2974687"/>
              <a:gd name="connsiteX27" fmla="*/ 3708764 w 12192005"/>
              <a:gd name="connsiteY27" fmla="*/ 1405477 h 2974687"/>
              <a:gd name="connsiteX28" fmla="*/ 3735036 w 12192005"/>
              <a:gd name="connsiteY28" fmla="*/ 1460129 h 2974687"/>
              <a:gd name="connsiteX29" fmla="*/ 3775589 w 12192005"/>
              <a:gd name="connsiteY29" fmla="*/ 1426671 h 2974687"/>
              <a:gd name="connsiteX30" fmla="*/ 4042973 w 12192005"/>
              <a:gd name="connsiteY30" fmla="*/ 1344996 h 2974687"/>
              <a:gd name="connsiteX31" fmla="*/ 4139355 w 12192005"/>
              <a:gd name="connsiteY31" fmla="*/ 1354712 h 2974687"/>
              <a:gd name="connsiteX32" fmla="*/ 4224117 w 12192005"/>
              <a:gd name="connsiteY32" fmla="*/ 1381024 h 2974687"/>
              <a:gd name="connsiteX33" fmla="*/ 4241201 w 12192005"/>
              <a:gd name="connsiteY33" fmla="*/ 1325996 h 2974687"/>
              <a:gd name="connsiteX34" fmla="*/ 4783148 w 12192005"/>
              <a:gd name="connsiteY34" fmla="*/ 966769 h 2974687"/>
              <a:gd name="connsiteX35" fmla="*/ 4825455 w 12192005"/>
              <a:gd name="connsiteY35" fmla="*/ 971034 h 2974687"/>
              <a:gd name="connsiteX36" fmla="*/ 4864350 w 12192005"/>
              <a:gd name="connsiteY36" fmla="*/ 899371 h 2974687"/>
              <a:gd name="connsiteX37" fmla="*/ 5659444 w 12192005"/>
              <a:gd name="connsiteY37" fmla="*/ 476623 h 2974687"/>
              <a:gd name="connsiteX38" fmla="*/ 6337453 w 12192005"/>
              <a:gd name="connsiteY38" fmla="*/ 757464 h 2974687"/>
              <a:gd name="connsiteX39" fmla="*/ 6425970 w 12192005"/>
              <a:gd name="connsiteY39" fmla="*/ 864748 h 2974687"/>
              <a:gd name="connsiteX40" fmla="*/ 6451259 w 12192005"/>
              <a:gd name="connsiteY40" fmla="*/ 818157 h 2974687"/>
              <a:gd name="connsiteX41" fmla="*/ 7366802 w 12192005"/>
              <a:gd name="connsiteY41" fmla="*/ 331367 h 2974687"/>
              <a:gd name="connsiteX42" fmla="*/ 7479690 w 12192005"/>
              <a:gd name="connsiteY42" fmla="*/ 337067 h 2974687"/>
              <a:gd name="connsiteX43" fmla="*/ 7587922 w 12192005"/>
              <a:gd name="connsiteY43" fmla="*/ 353585 h 2974687"/>
              <a:gd name="connsiteX44" fmla="*/ 7654776 w 12192005"/>
              <a:gd name="connsiteY44" fmla="*/ 298426 h 2974687"/>
              <a:gd name="connsiteX45" fmla="*/ 8062731 w 12192005"/>
              <a:gd name="connsiteY45" fmla="*/ 173813 h 2974687"/>
              <a:gd name="connsiteX46" fmla="*/ 8777558 w 12192005"/>
              <a:gd name="connsiteY46" fmla="*/ 756414 h 2974687"/>
              <a:gd name="connsiteX47" fmla="*/ 8779462 w 12192005"/>
              <a:gd name="connsiteY47" fmla="*/ 775297 h 2974687"/>
              <a:gd name="connsiteX48" fmla="*/ 8800464 w 12192005"/>
              <a:gd name="connsiteY48" fmla="*/ 768778 h 2974687"/>
              <a:gd name="connsiteX49" fmla="*/ 8919000 w 12192005"/>
              <a:gd name="connsiteY49" fmla="*/ 756828 h 2974687"/>
              <a:gd name="connsiteX50" fmla="*/ 9406718 w 12192005"/>
              <a:gd name="connsiteY50" fmla="*/ 1016146 h 2974687"/>
              <a:gd name="connsiteX51" fmla="*/ 9430890 w 12192005"/>
              <a:gd name="connsiteY51" fmla="*/ 1060679 h 2974687"/>
              <a:gd name="connsiteX52" fmla="*/ 9438634 w 12192005"/>
              <a:gd name="connsiteY52" fmla="*/ 1035731 h 2974687"/>
              <a:gd name="connsiteX53" fmla="*/ 10170720 w 12192005"/>
              <a:gd name="connsiteY53" fmla="*/ 550471 h 2974687"/>
              <a:gd name="connsiteX54" fmla="*/ 10330844 w 12192005"/>
              <a:gd name="connsiteY54" fmla="*/ 566613 h 2974687"/>
              <a:gd name="connsiteX55" fmla="*/ 10350690 w 12192005"/>
              <a:gd name="connsiteY55" fmla="*/ 571716 h 2974687"/>
              <a:gd name="connsiteX56" fmla="*/ 10345328 w 12192005"/>
              <a:gd name="connsiteY56" fmla="*/ 518528 h 2974687"/>
              <a:gd name="connsiteX57" fmla="*/ 10863857 w 12192005"/>
              <a:gd name="connsiteY57"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576776 h 2974687"/>
              <a:gd name="connsiteX11" fmla="*/ 12192005 w 12192005"/>
              <a:gd name="connsiteY11" fmla="*/ 2974687 h 2974687"/>
              <a:gd name="connsiteX12" fmla="*/ 5 w 12192005"/>
              <a:gd name="connsiteY12" fmla="*/ 2974687 h 2974687"/>
              <a:gd name="connsiteX13" fmla="*/ 0 w 12192005"/>
              <a:gd name="connsiteY13" fmla="*/ 1377434 h 2974687"/>
              <a:gd name="connsiteX14" fmla="*/ 30279 w 12192005"/>
              <a:gd name="connsiteY14" fmla="*/ 1340737 h 2974687"/>
              <a:gd name="connsiteX15" fmla="*/ 532612 w 12192005"/>
              <a:gd name="connsiteY15" fmla="*/ 1132663 h 2974687"/>
              <a:gd name="connsiteX16" fmla="*/ 809134 w 12192005"/>
              <a:gd name="connsiteY16" fmla="*/ 1188491 h 2974687"/>
              <a:gd name="connsiteX17" fmla="*/ 871197 w 12192005"/>
              <a:gd name="connsiteY17" fmla="*/ 1222176 h 2974687"/>
              <a:gd name="connsiteX18" fmla="*/ 920073 w 12192005"/>
              <a:gd name="connsiteY18" fmla="*/ 1162937 h 2974687"/>
              <a:gd name="connsiteX19" fmla="*/ 1422408 w 12192005"/>
              <a:gd name="connsiteY19" fmla="*/ 954863 h 2974687"/>
              <a:gd name="connsiteX20" fmla="*/ 1451151 w 12192005"/>
              <a:gd name="connsiteY20" fmla="*/ 957761 h 2974687"/>
              <a:gd name="connsiteX21" fmla="*/ 1453000 w 12192005"/>
              <a:gd name="connsiteY21" fmla="*/ 939422 h 2974687"/>
              <a:gd name="connsiteX22" fmla="*/ 2392372 w 12192005"/>
              <a:gd name="connsiteY22" fmla="*/ 173813 h 2974687"/>
              <a:gd name="connsiteX23" fmla="*/ 3351221 w 12192005"/>
              <a:gd name="connsiteY23" fmla="*/ 1132663 h 2974687"/>
              <a:gd name="connsiteX24" fmla="*/ 3348380 w 12192005"/>
              <a:gd name="connsiteY24" fmla="*/ 1160840 h 2974687"/>
              <a:gd name="connsiteX25" fmla="*/ 3449988 w 12192005"/>
              <a:gd name="connsiteY25" fmla="*/ 1192380 h 2974687"/>
              <a:gd name="connsiteX26" fmla="*/ 3708764 w 12192005"/>
              <a:gd name="connsiteY26" fmla="*/ 1405477 h 2974687"/>
              <a:gd name="connsiteX27" fmla="*/ 3735036 w 12192005"/>
              <a:gd name="connsiteY27" fmla="*/ 1460129 h 2974687"/>
              <a:gd name="connsiteX28" fmla="*/ 3775589 w 12192005"/>
              <a:gd name="connsiteY28" fmla="*/ 1426671 h 2974687"/>
              <a:gd name="connsiteX29" fmla="*/ 4042973 w 12192005"/>
              <a:gd name="connsiteY29" fmla="*/ 1344996 h 2974687"/>
              <a:gd name="connsiteX30" fmla="*/ 4139355 w 12192005"/>
              <a:gd name="connsiteY30" fmla="*/ 1354712 h 2974687"/>
              <a:gd name="connsiteX31" fmla="*/ 4224117 w 12192005"/>
              <a:gd name="connsiteY31" fmla="*/ 1381024 h 2974687"/>
              <a:gd name="connsiteX32" fmla="*/ 4241201 w 12192005"/>
              <a:gd name="connsiteY32" fmla="*/ 1325996 h 2974687"/>
              <a:gd name="connsiteX33" fmla="*/ 4783148 w 12192005"/>
              <a:gd name="connsiteY33" fmla="*/ 966769 h 2974687"/>
              <a:gd name="connsiteX34" fmla="*/ 4825455 w 12192005"/>
              <a:gd name="connsiteY34" fmla="*/ 971034 h 2974687"/>
              <a:gd name="connsiteX35" fmla="*/ 4864350 w 12192005"/>
              <a:gd name="connsiteY35" fmla="*/ 899371 h 2974687"/>
              <a:gd name="connsiteX36" fmla="*/ 5659444 w 12192005"/>
              <a:gd name="connsiteY36" fmla="*/ 476623 h 2974687"/>
              <a:gd name="connsiteX37" fmla="*/ 6337453 w 12192005"/>
              <a:gd name="connsiteY37" fmla="*/ 757464 h 2974687"/>
              <a:gd name="connsiteX38" fmla="*/ 6425970 w 12192005"/>
              <a:gd name="connsiteY38" fmla="*/ 864748 h 2974687"/>
              <a:gd name="connsiteX39" fmla="*/ 6451259 w 12192005"/>
              <a:gd name="connsiteY39" fmla="*/ 818157 h 2974687"/>
              <a:gd name="connsiteX40" fmla="*/ 7366802 w 12192005"/>
              <a:gd name="connsiteY40" fmla="*/ 331367 h 2974687"/>
              <a:gd name="connsiteX41" fmla="*/ 7479690 w 12192005"/>
              <a:gd name="connsiteY41" fmla="*/ 337067 h 2974687"/>
              <a:gd name="connsiteX42" fmla="*/ 7587922 w 12192005"/>
              <a:gd name="connsiteY42" fmla="*/ 353585 h 2974687"/>
              <a:gd name="connsiteX43" fmla="*/ 7654776 w 12192005"/>
              <a:gd name="connsiteY43" fmla="*/ 298426 h 2974687"/>
              <a:gd name="connsiteX44" fmla="*/ 8062731 w 12192005"/>
              <a:gd name="connsiteY44" fmla="*/ 173813 h 2974687"/>
              <a:gd name="connsiteX45" fmla="*/ 8777558 w 12192005"/>
              <a:gd name="connsiteY45" fmla="*/ 756414 h 2974687"/>
              <a:gd name="connsiteX46" fmla="*/ 8779462 w 12192005"/>
              <a:gd name="connsiteY46" fmla="*/ 775297 h 2974687"/>
              <a:gd name="connsiteX47" fmla="*/ 8800464 w 12192005"/>
              <a:gd name="connsiteY47" fmla="*/ 768778 h 2974687"/>
              <a:gd name="connsiteX48" fmla="*/ 8919000 w 12192005"/>
              <a:gd name="connsiteY48" fmla="*/ 756828 h 2974687"/>
              <a:gd name="connsiteX49" fmla="*/ 9406718 w 12192005"/>
              <a:gd name="connsiteY49" fmla="*/ 1016146 h 2974687"/>
              <a:gd name="connsiteX50" fmla="*/ 9430890 w 12192005"/>
              <a:gd name="connsiteY50" fmla="*/ 1060679 h 2974687"/>
              <a:gd name="connsiteX51" fmla="*/ 9438634 w 12192005"/>
              <a:gd name="connsiteY51" fmla="*/ 1035731 h 2974687"/>
              <a:gd name="connsiteX52" fmla="*/ 10170720 w 12192005"/>
              <a:gd name="connsiteY52" fmla="*/ 550471 h 2974687"/>
              <a:gd name="connsiteX53" fmla="*/ 10330844 w 12192005"/>
              <a:gd name="connsiteY53" fmla="*/ 566613 h 2974687"/>
              <a:gd name="connsiteX54" fmla="*/ 10350690 w 12192005"/>
              <a:gd name="connsiteY54" fmla="*/ 571716 h 2974687"/>
              <a:gd name="connsiteX55" fmla="*/ 10345328 w 12192005"/>
              <a:gd name="connsiteY55" fmla="*/ 518528 h 2974687"/>
              <a:gd name="connsiteX56" fmla="*/ 10863857 w 12192005"/>
              <a:gd name="connsiteY56"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974687 h 2974687"/>
              <a:gd name="connsiteX11" fmla="*/ 5 w 12192005"/>
              <a:gd name="connsiteY11" fmla="*/ 2974687 h 2974687"/>
              <a:gd name="connsiteX12" fmla="*/ 0 w 12192005"/>
              <a:gd name="connsiteY12" fmla="*/ 1377434 h 2974687"/>
              <a:gd name="connsiteX13" fmla="*/ 30279 w 12192005"/>
              <a:gd name="connsiteY13" fmla="*/ 1340737 h 2974687"/>
              <a:gd name="connsiteX14" fmla="*/ 532612 w 12192005"/>
              <a:gd name="connsiteY14" fmla="*/ 1132663 h 2974687"/>
              <a:gd name="connsiteX15" fmla="*/ 809134 w 12192005"/>
              <a:gd name="connsiteY15" fmla="*/ 1188491 h 2974687"/>
              <a:gd name="connsiteX16" fmla="*/ 871197 w 12192005"/>
              <a:gd name="connsiteY16" fmla="*/ 1222176 h 2974687"/>
              <a:gd name="connsiteX17" fmla="*/ 920073 w 12192005"/>
              <a:gd name="connsiteY17" fmla="*/ 1162937 h 2974687"/>
              <a:gd name="connsiteX18" fmla="*/ 1422408 w 12192005"/>
              <a:gd name="connsiteY18" fmla="*/ 954863 h 2974687"/>
              <a:gd name="connsiteX19" fmla="*/ 1451151 w 12192005"/>
              <a:gd name="connsiteY19" fmla="*/ 957761 h 2974687"/>
              <a:gd name="connsiteX20" fmla="*/ 1453000 w 12192005"/>
              <a:gd name="connsiteY20" fmla="*/ 939422 h 2974687"/>
              <a:gd name="connsiteX21" fmla="*/ 2392372 w 12192005"/>
              <a:gd name="connsiteY21" fmla="*/ 173813 h 2974687"/>
              <a:gd name="connsiteX22" fmla="*/ 3351221 w 12192005"/>
              <a:gd name="connsiteY22" fmla="*/ 1132663 h 2974687"/>
              <a:gd name="connsiteX23" fmla="*/ 3348380 w 12192005"/>
              <a:gd name="connsiteY23" fmla="*/ 1160840 h 2974687"/>
              <a:gd name="connsiteX24" fmla="*/ 3449988 w 12192005"/>
              <a:gd name="connsiteY24" fmla="*/ 1192380 h 2974687"/>
              <a:gd name="connsiteX25" fmla="*/ 3708764 w 12192005"/>
              <a:gd name="connsiteY25" fmla="*/ 1405477 h 2974687"/>
              <a:gd name="connsiteX26" fmla="*/ 3735036 w 12192005"/>
              <a:gd name="connsiteY26" fmla="*/ 1460129 h 2974687"/>
              <a:gd name="connsiteX27" fmla="*/ 3775589 w 12192005"/>
              <a:gd name="connsiteY27" fmla="*/ 1426671 h 2974687"/>
              <a:gd name="connsiteX28" fmla="*/ 4042973 w 12192005"/>
              <a:gd name="connsiteY28" fmla="*/ 1344996 h 2974687"/>
              <a:gd name="connsiteX29" fmla="*/ 4139355 w 12192005"/>
              <a:gd name="connsiteY29" fmla="*/ 1354712 h 2974687"/>
              <a:gd name="connsiteX30" fmla="*/ 4224117 w 12192005"/>
              <a:gd name="connsiteY30" fmla="*/ 1381024 h 2974687"/>
              <a:gd name="connsiteX31" fmla="*/ 4241201 w 12192005"/>
              <a:gd name="connsiteY31" fmla="*/ 1325996 h 2974687"/>
              <a:gd name="connsiteX32" fmla="*/ 4783148 w 12192005"/>
              <a:gd name="connsiteY32" fmla="*/ 966769 h 2974687"/>
              <a:gd name="connsiteX33" fmla="*/ 4825455 w 12192005"/>
              <a:gd name="connsiteY33" fmla="*/ 971034 h 2974687"/>
              <a:gd name="connsiteX34" fmla="*/ 4864350 w 12192005"/>
              <a:gd name="connsiteY34" fmla="*/ 899371 h 2974687"/>
              <a:gd name="connsiteX35" fmla="*/ 5659444 w 12192005"/>
              <a:gd name="connsiteY35" fmla="*/ 476623 h 2974687"/>
              <a:gd name="connsiteX36" fmla="*/ 6337453 w 12192005"/>
              <a:gd name="connsiteY36" fmla="*/ 757464 h 2974687"/>
              <a:gd name="connsiteX37" fmla="*/ 6425970 w 12192005"/>
              <a:gd name="connsiteY37" fmla="*/ 864748 h 2974687"/>
              <a:gd name="connsiteX38" fmla="*/ 6451259 w 12192005"/>
              <a:gd name="connsiteY38" fmla="*/ 818157 h 2974687"/>
              <a:gd name="connsiteX39" fmla="*/ 7366802 w 12192005"/>
              <a:gd name="connsiteY39" fmla="*/ 331367 h 2974687"/>
              <a:gd name="connsiteX40" fmla="*/ 7479690 w 12192005"/>
              <a:gd name="connsiteY40" fmla="*/ 337067 h 2974687"/>
              <a:gd name="connsiteX41" fmla="*/ 7587922 w 12192005"/>
              <a:gd name="connsiteY41" fmla="*/ 353585 h 2974687"/>
              <a:gd name="connsiteX42" fmla="*/ 7654776 w 12192005"/>
              <a:gd name="connsiteY42" fmla="*/ 298426 h 2974687"/>
              <a:gd name="connsiteX43" fmla="*/ 8062731 w 12192005"/>
              <a:gd name="connsiteY43" fmla="*/ 173813 h 2974687"/>
              <a:gd name="connsiteX44" fmla="*/ 8777558 w 12192005"/>
              <a:gd name="connsiteY44" fmla="*/ 756414 h 2974687"/>
              <a:gd name="connsiteX45" fmla="*/ 8779462 w 12192005"/>
              <a:gd name="connsiteY45" fmla="*/ 775297 h 2974687"/>
              <a:gd name="connsiteX46" fmla="*/ 8800464 w 12192005"/>
              <a:gd name="connsiteY46" fmla="*/ 768778 h 2974687"/>
              <a:gd name="connsiteX47" fmla="*/ 8919000 w 12192005"/>
              <a:gd name="connsiteY47" fmla="*/ 756828 h 2974687"/>
              <a:gd name="connsiteX48" fmla="*/ 9406718 w 12192005"/>
              <a:gd name="connsiteY48" fmla="*/ 1016146 h 2974687"/>
              <a:gd name="connsiteX49" fmla="*/ 9430890 w 12192005"/>
              <a:gd name="connsiteY49" fmla="*/ 1060679 h 2974687"/>
              <a:gd name="connsiteX50" fmla="*/ 9438634 w 12192005"/>
              <a:gd name="connsiteY50" fmla="*/ 1035731 h 2974687"/>
              <a:gd name="connsiteX51" fmla="*/ 10170720 w 12192005"/>
              <a:gd name="connsiteY51" fmla="*/ 550471 h 2974687"/>
              <a:gd name="connsiteX52" fmla="*/ 10330844 w 12192005"/>
              <a:gd name="connsiteY52" fmla="*/ 566613 h 2974687"/>
              <a:gd name="connsiteX53" fmla="*/ 10350690 w 12192005"/>
              <a:gd name="connsiteY53" fmla="*/ 571716 h 2974687"/>
              <a:gd name="connsiteX54" fmla="*/ 10345328 w 12192005"/>
              <a:gd name="connsiteY54" fmla="*/ 518528 h 2974687"/>
              <a:gd name="connsiteX55" fmla="*/ 10863857 w 12192005"/>
              <a:gd name="connsiteY55" fmla="*/ 0 h 29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5" h="2974687">
                <a:moveTo>
                  <a:pt x="10863857" y="0"/>
                </a:moveTo>
                <a:cubicBezTo>
                  <a:pt x="11078638" y="0"/>
                  <a:pt x="11262920" y="130586"/>
                  <a:pt x="11341637" y="316693"/>
                </a:cubicBezTo>
                <a:lnTo>
                  <a:pt x="11342240" y="318638"/>
                </a:lnTo>
                <a:lnTo>
                  <a:pt x="11353705" y="315079"/>
                </a:lnTo>
                <a:cubicBezTo>
                  <a:pt x="11379704" y="309759"/>
                  <a:pt x="11406623" y="306965"/>
                  <a:pt x="11434194" y="306965"/>
                </a:cubicBezTo>
                <a:cubicBezTo>
                  <a:pt x="11544479" y="306965"/>
                  <a:pt x="11644323" y="351667"/>
                  <a:pt x="11716597" y="423940"/>
                </a:cubicBezTo>
                <a:lnTo>
                  <a:pt x="11762250" y="479273"/>
                </a:lnTo>
                <a:lnTo>
                  <a:pt x="11797268" y="476623"/>
                </a:lnTo>
                <a:cubicBezTo>
                  <a:pt x="11934905" y="476623"/>
                  <a:pt x="12062769" y="518465"/>
                  <a:pt x="12168836" y="590121"/>
                </a:cubicBezTo>
                <a:lnTo>
                  <a:pt x="12192005" y="608326"/>
                </a:lnTo>
                <a:lnTo>
                  <a:pt x="12192005" y="2974687"/>
                </a:lnTo>
                <a:lnTo>
                  <a:pt x="5" y="2974687"/>
                </a:lnTo>
                <a:cubicBezTo>
                  <a:pt x="3" y="2442269"/>
                  <a:pt x="2" y="1909852"/>
                  <a:pt x="0" y="1377434"/>
                </a:cubicBezTo>
                <a:lnTo>
                  <a:pt x="30279" y="1340737"/>
                </a:lnTo>
                <a:cubicBezTo>
                  <a:pt x="158837" y="1212178"/>
                  <a:pt x="336439" y="1132663"/>
                  <a:pt x="532612" y="1132663"/>
                </a:cubicBezTo>
                <a:cubicBezTo>
                  <a:pt x="630699" y="1132663"/>
                  <a:pt x="724144" y="1152542"/>
                  <a:pt x="809134" y="1188491"/>
                </a:cubicBezTo>
                <a:lnTo>
                  <a:pt x="871197" y="1222176"/>
                </a:lnTo>
                <a:lnTo>
                  <a:pt x="920073" y="1162937"/>
                </a:lnTo>
                <a:cubicBezTo>
                  <a:pt x="1048633" y="1034378"/>
                  <a:pt x="1226233" y="954863"/>
                  <a:pt x="1422408" y="954863"/>
                </a:cubicBezTo>
                <a:lnTo>
                  <a:pt x="1451151" y="957761"/>
                </a:lnTo>
                <a:lnTo>
                  <a:pt x="1453000" y="939422"/>
                </a:lnTo>
                <a:cubicBezTo>
                  <a:pt x="1542410" y="502490"/>
                  <a:pt x="1929007" y="173813"/>
                  <a:pt x="2392372" y="173813"/>
                </a:cubicBezTo>
                <a:cubicBezTo>
                  <a:pt x="2921928" y="173813"/>
                  <a:pt x="3351221" y="603105"/>
                  <a:pt x="3351221" y="1132663"/>
                </a:cubicBezTo>
                <a:lnTo>
                  <a:pt x="3348380" y="1160840"/>
                </a:lnTo>
                <a:lnTo>
                  <a:pt x="3449988" y="1192380"/>
                </a:lnTo>
                <a:cubicBezTo>
                  <a:pt x="3555538" y="1237025"/>
                  <a:pt x="3645346" y="1311605"/>
                  <a:pt x="3708764" y="1405477"/>
                </a:cubicBezTo>
                <a:lnTo>
                  <a:pt x="3735036" y="1460129"/>
                </a:lnTo>
                <a:lnTo>
                  <a:pt x="3775589" y="1426671"/>
                </a:lnTo>
                <a:cubicBezTo>
                  <a:pt x="3851917" y="1375106"/>
                  <a:pt x="3943928" y="1344996"/>
                  <a:pt x="4042973" y="1344996"/>
                </a:cubicBezTo>
                <a:cubicBezTo>
                  <a:pt x="4075989" y="1344996"/>
                  <a:pt x="4108222" y="1348342"/>
                  <a:pt x="4139355" y="1354712"/>
                </a:cubicBezTo>
                <a:lnTo>
                  <a:pt x="4224117" y="1381024"/>
                </a:lnTo>
                <a:lnTo>
                  <a:pt x="4241201" y="1325996"/>
                </a:lnTo>
                <a:cubicBezTo>
                  <a:pt x="4330488" y="1114894"/>
                  <a:pt x="4539519" y="966769"/>
                  <a:pt x="4783148" y="966769"/>
                </a:cubicBezTo>
                <a:lnTo>
                  <a:pt x="4825455" y="971034"/>
                </a:lnTo>
                <a:lnTo>
                  <a:pt x="4864350" y="899371"/>
                </a:lnTo>
                <a:cubicBezTo>
                  <a:pt x="5036663" y="644315"/>
                  <a:pt x="5328472" y="476623"/>
                  <a:pt x="5659444" y="476623"/>
                </a:cubicBezTo>
                <a:cubicBezTo>
                  <a:pt x="5924225" y="476623"/>
                  <a:pt x="6163935" y="583946"/>
                  <a:pt x="6337453" y="757464"/>
                </a:cubicBezTo>
                <a:lnTo>
                  <a:pt x="6425970" y="864748"/>
                </a:lnTo>
                <a:lnTo>
                  <a:pt x="6451259" y="818157"/>
                </a:lnTo>
                <a:cubicBezTo>
                  <a:pt x="6649675" y="524463"/>
                  <a:pt x="6985689" y="331367"/>
                  <a:pt x="7366802" y="331367"/>
                </a:cubicBezTo>
                <a:cubicBezTo>
                  <a:pt x="7404913" y="331367"/>
                  <a:pt x="7442573" y="333298"/>
                  <a:pt x="7479690" y="337067"/>
                </a:cubicBezTo>
                <a:lnTo>
                  <a:pt x="7587922" y="353585"/>
                </a:lnTo>
                <a:lnTo>
                  <a:pt x="7654776" y="298426"/>
                </a:lnTo>
                <a:cubicBezTo>
                  <a:pt x="7771229" y="219752"/>
                  <a:pt x="7911615" y="173813"/>
                  <a:pt x="8062731" y="173813"/>
                </a:cubicBezTo>
                <a:cubicBezTo>
                  <a:pt x="8415334" y="173813"/>
                  <a:pt x="8709521" y="423924"/>
                  <a:pt x="8777558" y="756414"/>
                </a:cubicBezTo>
                <a:lnTo>
                  <a:pt x="8779462" y="775297"/>
                </a:lnTo>
                <a:lnTo>
                  <a:pt x="8800464" y="768778"/>
                </a:lnTo>
                <a:cubicBezTo>
                  <a:pt x="8838752" y="760943"/>
                  <a:pt x="8878395" y="756828"/>
                  <a:pt x="8919000" y="756828"/>
                </a:cubicBezTo>
                <a:cubicBezTo>
                  <a:pt x="9122023" y="756828"/>
                  <a:pt x="9301020" y="859692"/>
                  <a:pt x="9406718" y="1016146"/>
                </a:cubicBezTo>
                <a:lnTo>
                  <a:pt x="9430890" y="1060679"/>
                </a:lnTo>
                <a:lnTo>
                  <a:pt x="9438634" y="1035731"/>
                </a:lnTo>
                <a:cubicBezTo>
                  <a:pt x="9559249" y="750564"/>
                  <a:pt x="9841618" y="550471"/>
                  <a:pt x="10170720" y="550471"/>
                </a:cubicBezTo>
                <a:cubicBezTo>
                  <a:pt x="10225570" y="550471"/>
                  <a:pt x="10279123" y="556029"/>
                  <a:pt x="10330844" y="566613"/>
                </a:cubicBezTo>
                <a:lnTo>
                  <a:pt x="10350690" y="571716"/>
                </a:lnTo>
                <a:lnTo>
                  <a:pt x="10345328" y="518528"/>
                </a:lnTo>
                <a:cubicBezTo>
                  <a:pt x="10345328" y="232153"/>
                  <a:pt x="10577481" y="0"/>
                  <a:pt x="10863857" y="0"/>
                </a:cubicBezTo>
                <a:close/>
              </a:path>
            </a:pathLst>
          </a:custGeom>
          <a:solidFill>
            <a:srgbClr val="FFFFFF">
              <a:alpha val="14902"/>
            </a:srgbClr>
          </a:solidFill>
          <a:ln w="25400" cap="sq"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4" name="Text Placeholder 3"/>
          <p:cNvSpPr>
            <a:spLocks noGrp="1"/>
          </p:cNvSpPr>
          <p:nvPr>
            <p:ph type="body" sz="quarter" idx="10" hasCustomPrompt="1"/>
          </p:nvPr>
        </p:nvSpPr>
        <p:spPr>
          <a:xfrm>
            <a:off x="365292" y="1922106"/>
            <a:ext cx="5532272" cy="914400"/>
          </a:xfrm>
        </p:spPr>
        <p:txBody>
          <a:bodyPr/>
          <a:lstStyle>
            <a:lvl1pPr marL="0" indent="0">
              <a:spcBef>
                <a:spcPts val="300"/>
              </a:spcBef>
              <a:buFont typeface="Arial" pitchFamily="34" charset="0"/>
              <a:buNone/>
              <a:defRPr>
                <a:solidFill>
                  <a:schemeClr val="bg1"/>
                </a:solidFill>
              </a:defRPr>
            </a:lvl1pPr>
            <a:lvl2pPr marL="182880" indent="-182880">
              <a:buClr>
                <a:schemeClr val="tx2"/>
              </a:buClr>
              <a:buSzPct val="120000"/>
              <a:buFont typeface="Arial" pitchFamily="34" charset="0"/>
              <a:buChar char="•"/>
              <a:defRPr>
                <a:solidFill>
                  <a:schemeClr val="bg1"/>
                </a:solidFill>
              </a:defRPr>
            </a:lvl2pPr>
            <a:lvl3pPr marL="365760">
              <a:defRPr>
                <a:solidFill>
                  <a:schemeClr val="bg1"/>
                </a:solidFill>
              </a:defRPr>
            </a:lvl3pPr>
            <a:lvl4pPr marL="548640">
              <a:defRPr>
                <a:solidFill>
                  <a:schemeClr val="bg1"/>
                </a:solidFill>
              </a:defRPr>
            </a:lvl4pPr>
            <a:lvl5pPr marL="731520">
              <a:defRPr>
                <a:solidFill>
                  <a:schemeClr val="bg1"/>
                </a:solidFill>
              </a:defRPr>
            </a:lvl5pPr>
            <a:lvl6pPr marL="914400">
              <a:defRPr baseline="0">
                <a:solidFill>
                  <a:schemeClr val="bg1"/>
                </a:solidFill>
              </a:defRPr>
            </a:lvl6pPr>
            <a:lvl7pPr marL="1097280">
              <a:defRPr baseline="0">
                <a:solidFill>
                  <a:schemeClr val="bg1"/>
                </a:solidFill>
              </a:defRPr>
            </a:lvl7pPr>
            <a:lvl8pPr marL="1280160">
              <a:defRPr baseline="0">
                <a:solidFill>
                  <a:schemeClr val="bg1"/>
                </a:solidFill>
              </a:defRPr>
            </a:lvl8pPr>
            <a:lvl9pPr marL="1463040">
              <a:defRPr baseline="0">
                <a:solidFill>
                  <a:schemeClr val="bg1"/>
                </a:solidFill>
              </a:defRPr>
            </a:lvl9pPr>
          </a:lstStyle>
          <a:p>
            <a:pPr lvl="0"/>
            <a:r>
              <a:rPr lang="en-US" dirty="0"/>
              <a:t>Optional subtitle</a:t>
            </a:r>
          </a:p>
        </p:txBody>
      </p:sp>
      <p:sp>
        <p:nvSpPr>
          <p:cNvPr id="3" name="Slide Number Placeholder 2"/>
          <p:cNvSpPr>
            <a:spLocks noGrp="1"/>
          </p:cNvSpPr>
          <p:nvPr>
            <p:ph type="sldNum" sz="quarter" idx="12"/>
          </p:nvPr>
        </p:nvSpPr>
        <p:spPr/>
        <p:txBody>
          <a:bodyPr/>
          <a:lstStyle/>
          <a:p>
            <a:fld id="{94C005EB-05AB-4350-8862-D44178390B49}" type="slidenum">
              <a:rPr lang="en-US" smtClean="0"/>
              <a:pPr/>
              <a:t>‹#›</a:t>
            </a:fld>
            <a:endParaRPr lang="en-US" dirty="0"/>
          </a:p>
        </p:txBody>
      </p:sp>
      <p:pic>
        <p:nvPicPr>
          <p:cNvPr id="19" name="Picture 18"/>
          <p:cNvPicPr>
            <a:picLocks noChangeAspect="1"/>
          </p:cNvPicPr>
          <p:nvPr userDrawn="1"/>
        </p:nvPicPr>
        <p:blipFill>
          <a:blip r:embed="rId2"/>
          <a:stretch>
            <a:fillRect/>
          </a:stretch>
        </p:blipFill>
        <p:spPr bwMode="invGray">
          <a:xfrm>
            <a:off x="133349" y="4198602"/>
            <a:ext cx="2415921" cy="69951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alf Photo Blue">
    <p:bg>
      <p:bgPr>
        <a:solidFill>
          <a:srgbClr val="1F2555"/>
        </a:solidFill>
        <a:effectLst/>
      </p:bgPr>
    </p:bg>
    <p:spTree>
      <p:nvGrpSpPr>
        <p:cNvPr id="1" name=""/>
        <p:cNvGrpSpPr/>
        <p:nvPr/>
      </p:nvGrpSpPr>
      <p:grpSpPr>
        <a:xfrm>
          <a:off x="0" y="0"/>
          <a:ext cx="0" cy="0"/>
          <a:chOff x="0" y="0"/>
          <a:chExt cx="0" cy="0"/>
        </a:xfrm>
      </p:grpSpPr>
      <p:sp>
        <p:nvSpPr>
          <p:cNvPr id="11" name="Freeform 5"/>
          <p:cNvSpPr>
            <a:spLocks noChangeAspect="1"/>
          </p:cNvSpPr>
          <p:nvPr userDrawn="1"/>
        </p:nvSpPr>
        <p:spPr bwMode="hidden">
          <a:xfrm>
            <a:off x="-4" y="3883108"/>
            <a:ext cx="4572004" cy="1260393"/>
          </a:xfrm>
          <a:custGeom>
            <a:avLst/>
            <a:gdLst/>
            <a:ahLst/>
            <a:cxnLst/>
            <a:rect l="l" t="t" r="r" b="b"/>
            <a:pathLst>
              <a:path w="4572004" h="1260393">
                <a:moveTo>
                  <a:pt x="1076568" y="0"/>
                </a:moveTo>
                <a:cubicBezTo>
                  <a:pt x="1314868" y="0"/>
                  <a:pt x="1508050" y="193181"/>
                  <a:pt x="1508050" y="431483"/>
                </a:cubicBezTo>
                <a:lnTo>
                  <a:pt x="1506772" y="444162"/>
                </a:lnTo>
                <a:lnTo>
                  <a:pt x="1552495" y="458355"/>
                </a:lnTo>
                <a:cubicBezTo>
                  <a:pt x="1599993" y="478445"/>
                  <a:pt x="1640406" y="512006"/>
                  <a:pt x="1668944" y="554249"/>
                </a:cubicBezTo>
                <a:lnTo>
                  <a:pt x="1680767" y="578842"/>
                </a:lnTo>
                <a:lnTo>
                  <a:pt x="1699016" y="563786"/>
                </a:lnTo>
                <a:cubicBezTo>
                  <a:pt x="1733363" y="540582"/>
                  <a:pt x="1774768" y="527032"/>
                  <a:pt x="1819338" y="527032"/>
                </a:cubicBezTo>
                <a:cubicBezTo>
                  <a:pt x="1834196" y="527032"/>
                  <a:pt x="1848701" y="528538"/>
                  <a:pt x="1862710" y="531405"/>
                </a:cubicBezTo>
                <a:lnTo>
                  <a:pt x="1900853" y="543245"/>
                </a:lnTo>
                <a:lnTo>
                  <a:pt x="1908541" y="518482"/>
                </a:lnTo>
                <a:cubicBezTo>
                  <a:pt x="1948720" y="423486"/>
                  <a:pt x="2042784" y="356830"/>
                  <a:pt x="2152417" y="356830"/>
                </a:cubicBezTo>
                <a:lnTo>
                  <a:pt x="2171456" y="358749"/>
                </a:lnTo>
                <a:lnTo>
                  <a:pt x="2188958" y="326501"/>
                </a:lnTo>
                <a:cubicBezTo>
                  <a:pt x="2266499" y="211726"/>
                  <a:pt x="2397813" y="136264"/>
                  <a:pt x="2546751" y="136264"/>
                </a:cubicBezTo>
                <a:cubicBezTo>
                  <a:pt x="2665902" y="136264"/>
                  <a:pt x="2773772" y="184560"/>
                  <a:pt x="2851855" y="262643"/>
                </a:cubicBezTo>
                <a:lnTo>
                  <a:pt x="2891688" y="310921"/>
                </a:lnTo>
                <a:lnTo>
                  <a:pt x="2903068" y="289955"/>
                </a:lnTo>
                <a:cubicBezTo>
                  <a:pt x="2992355" y="157792"/>
                  <a:pt x="3143561" y="70899"/>
                  <a:pt x="3315062" y="70899"/>
                </a:cubicBezTo>
                <a:cubicBezTo>
                  <a:pt x="3332212" y="70899"/>
                  <a:pt x="3349159" y="71768"/>
                  <a:pt x="3365862" y="73464"/>
                </a:cubicBezTo>
                <a:lnTo>
                  <a:pt x="3414566" y="80897"/>
                </a:lnTo>
                <a:lnTo>
                  <a:pt x="3444650" y="56076"/>
                </a:lnTo>
                <a:cubicBezTo>
                  <a:pt x="3497054" y="20673"/>
                  <a:pt x="3560228" y="0"/>
                  <a:pt x="3628230" y="0"/>
                </a:cubicBezTo>
                <a:cubicBezTo>
                  <a:pt x="3786902" y="0"/>
                  <a:pt x="3919286" y="112550"/>
                  <a:pt x="3949902" y="262170"/>
                </a:cubicBezTo>
                <a:lnTo>
                  <a:pt x="3950759" y="270668"/>
                </a:lnTo>
                <a:lnTo>
                  <a:pt x="3960210" y="267734"/>
                </a:lnTo>
                <a:cubicBezTo>
                  <a:pt x="3977440" y="264208"/>
                  <a:pt x="3995279" y="262357"/>
                  <a:pt x="4013551" y="262357"/>
                </a:cubicBezTo>
                <a:cubicBezTo>
                  <a:pt x="4104912" y="262357"/>
                  <a:pt x="4185460" y="308646"/>
                  <a:pt x="4233025" y="379050"/>
                </a:cubicBezTo>
                <a:lnTo>
                  <a:pt x="4243902" y="399090"/>
                </a:lnTo>
                <a:lnTo>
                  <a:pt x="4247387" y="387863"/>
                </a:lnTo>
                <a:cubicBezTo>
                  <a:pt x="4301073" y="260934"/>
                  <a:pt x="4425974" y="171460"/>
                  <a:pt x="4572004" y="169861"/>
                </a:cubicBezTo>
                <a:lnTo>
                  <a:pt x="4572004" y="1260393"/>
                </a:lnTo>
                <a:lnTo>
                  <a:pt x="2" y="1260393"/>
                </a:lnTo>
                <a:cubicBezTo>
                  <a:pt x="1" y="1020805"/>
                  <a:pt x="1" y="781218"/>
                  <a:pt x="0" y="541629"/>
                </a:cubicBezTo>
                <a:lnTo>
                  <a:pt x="13625" y="525116"/>
                </a:lnTo>
                <a:cubicBezTo>
                  <a:pt x="71477" y="467264"/>
                  <a:pt x="151398" y="431483"/>
                  <a:pt x="239675" y="431483"/>
                </a:cubicBezTo>
                <a:cubicBezTo>
                  <a:pt x="283815" y="431483"/>
                  <a:pt x="325865" y="440428"/>
                  <a:pt x="364110" y="456605"/>
                </a:cubicBezTo>
                <a:lnTo>
                  <a:pt x="392039" y="471763"/>
                </a:lnTo>
                <a:lnTo>
                  <a:pt x="414033" y="445106"/>
                </a:lnTo>
                <a:cubicBezTo>
                  <a:pt x="471885" y="387254"/>
                  <a:pt x="551805" y="351473"/>
                  <a:pt x="640084" y="351473"/>
                </a:cubicBezTo>
                <a:lnTo>
                  <a:pt x="653018" y="352777"/>
                </a:lnTo>
                <a:lnTo>
                  <a:pt x="653850" y="344524"/>
                </a:lnTo>
                <a:cubicBezTo>
                  <a:pt x="694085" y="147905"/>
                  <a:pt x="868053" y="0"/>
                  <a:pt x="1076568" y="0"/>
                </a:cubicBezTo>
                <a:close/>
              </a:path>
            </a:pathLst>
          </a:custGeom>
          <a:solidFill>
            <a:srgbClr val="FFFFFF">
              <a:alpha val="14902"/>
            </a:srgbClr>
          </a:solidFill>
          <a:ln w="25400" cap="sq" cmpd="sng" algn="ctr">
            <a:noFill/>
            <a:prstDash val="solid"/>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sz="1200" b="0" i="0" u="none" strike="noStrike" kern="0" cap="none" spc="0" normalizeH="0" baseline="0" noProof="0" dirty="0">
              <a:ln>
                <a:noFill/>
              </a:ln>
              <a:solidFill>
                <a:srgbClr val="FFFFFF"/>
              </a:solidFill>
              <a:effectLst/>
              <a:uLnTx/>
              <a:uFillTx/>
            </a:endParaRPr>
          </a:p>
        </p:txBody>
      </p:sp>
      <p:sp>
        <p:nvSpPr>
          <p:cNvPr id="9" name="Picture Placeholder 8"/>
          <p:cNvSpPr>
            <a:spLocks noGrp="1"/>
          </p:cNvSpPr>
          <p:nvPr>
            <p:ph type="pic" sz="quarter" idx="14"/>
          </p:nvPr>
        </p:nvSpPr>
        <p:spPr bwMode="gray">
          <a:xfrm>
            <a:off x="4572000" y="0"/>
            <a:ext cx="4572000" cy="5143500"/>
          </a:xfrm>
          <a:solidFill>
            <a:schemeClr val="accent5"/>
          </a:solidFill>
        </p:spPr>
        <p:txBody>
          <a:bodyPr anchor="ctr" anchorCtr="0">
            <a:normAutofit/>
          </a:bodyPr>
          <a:lstStyle>
            <a:lvl1pPr marL="0" indent="0" algn="ctr">
              <a:buNone/>
              <a:defRPr sz="800"/>
            </a:lvl1pPr>
          </a:lstStyle>
          <a:p>
            <a:r>
              <a:rPr lang="en-US"/>
              <a:t>Click icon to add picture</a:t>
            </a:r>
          </a:p>
        </p:txBody>
      </p:sp>
      <p:sp>
        <p:nvSpPr>
          <p:cNvPr id="2" name="Title 1"/>
          <p:cNvSpPr>
            <a:spLocks noGrp="1"/>
          </p:cNvSpPr>
          <p:nvPr>
            <p:ph type="title" hasCustomPrompt="1"/>
          </p:nvPr>
        </p:nvSpPr>
        <p:spPr>
          <a:xfrm>
            <a:off x="365125" y="182880"/>
            <a:ext cx="4024313" cy="687070"/>
          </a:xfrm>
        </p:spPr>
        <p:txBody>
          <a:bodyPr/>
          <a:lstStyle>
            <a:lvl1pPr>
              <a:defRPr>
                <a:solidFill>
                  <a:srgbClr val="40BCBD"/>
                </a:solidFill>
              </a:defRPr>
            </a:lvl1pPr>
          </a:lstStyle>
          <a:p>
            <a:r>
              <a:rPr lang="en-US" dirty="0"/>
              <a:t>Slide title, sentence case</a:t>
            </a:r>
          </a:p>
        </p:txBody>
      </p:sp>
      <p:pic>
        <p:nvPicPr>
          <p:cNvPr id="10" name="Picture 9"/>
          <p:cNvPicPr>
            <a:picLocks noChangeAspect="1"/>
          </p:cNvPicPr>
          <p:nvPr userDrawn="1"/>
        </p:nvPicPr>
        <p:blipFill>
          <a:blip r:embed="rId2"/>
          <a:stretch>
            <a:fillRect/>
          </a:stretch>
        </p:blipFill>
        <p:spPr bwMode="invGray">
          <a:xfrm>
            <a:off x="114300" y="4884196"/>
            <a:ext cx="685800" cy="198568"/>
          </a:xfrm>
          <a:prstGeom prst="rect">
            <a:avLst/>
          </a:prstGeom>
        </p:spPr>
      </p:pic>
      <p:sp>
        <p:nvSpPr>
          <p:cNvPr id="4" name="Footer Placeholder 3"/>
          <p:cNvSpPr>
            <a:spLocks noGrp="1"/>
          </p:cNvSpPr>
          <p:nvPr>
            <p:ph type="ftr" sz="quarter" idx="16"/>
          </p:nvPr>
        </p:nvSpPr>
        <p:spPr>
          <a:xfrm>
            <a:off x="4754563" y="4853288"/>
            <a:ext cx="3703638" cy="182580"/>
          </a:xfrm>
        </p:spPr>
        <p:txBody>
          <a:bodyPr/>
          <a:lstStyle/>
          <a:p>
            <a:endParaRPr lang="en-US" dirty="0"/>
          </a:p>
        </p:txBody>
      </p:sp>
      <p:sp>
        <p:nvSpPr>
          <p:cNvPr id="5" name="Slide Number Placeholder 4"/>
          <p:cNvSpPr>
            <a:spLocks noGrp="1"/>
          </p:cNvSpPr>
          <p:nvPr>
            <p:ph type="sldNum" sz="quarter" idx="17"/>
          </p:nvPr>
        </p:nvSpPr>
        <p:spPr/>
        <p:txBody>
          <a:bodyPr/>
          <a:lstStyle/>
          <a:p>
            <a:fld id="{94C005EB-05AB-4350-8862-D44178390B49}" type="slidenum">
              <a:rPr lang="en-US" smtClean="0"/>
              <a:pPr/>
              <a:t>‹#›</a:t>
            </a:fld>
            <a:endParaRPr lang="en-US" dirty="0"/>
          </a:p>
        </p:txBody>
      </p:sp>
      <p:sp>
        <p:nvSpPr>
          <p:cNvPr id="8" name="Content Placeholder 7"/>
          <p:cNvSpPr>
            <a:spLocks noGrp="1"/>
          </p:cNvSpPr>
          <p:nvPr>
            <p:ph sz="quarter" idx="18"/>
          </p:nvPr>
        </p:nvSpPr>
        <p:spPr>
          <a:xfrm>
            <a:off x="365125" y="1098550"/>
            <a:ext cx="4024312" cy="3563938"/>
          </a:xfrm>
        </p:spPr>
        <p:txBody>
          <a:bodyPr/>
          <a:lstStyle>
            <a:lvl1pPr>
              <a:buClr>
                <a:srgbClr val="40BCBD"/>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baseline="0">
                <a:solidFill>
                  <a:schemeClr val="bg1"/>
                </a:solidFill>
              </a:defRPr>
            </a:lvl6pPr>
            <a:lvl7pPr>
              <a:defRPr baseline="0">
                <a:solidFill>
                  <a:schemeClr val="bg1"/>
                </a:solidFill>
              </a:defRPr>
            </a:lvl7pPr>
            <a:lvl8pPr>
              <a:defRPr baseline="0">
                <a:solidFill>
                  <a:schemeClr val="bg1"/>
                </a:solidFill>
              </a:defRPr>
            </a:lvl8pPr>
            <a:lvl9pPr>
              <a:defRPr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592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Photo 1">
    <p:spTree>
      <p:nvGrpSpPr>
        <p:cNvPr id="1" name=""/>
        <p:cNvGrpSpPr/>
        <p:nvPr/>
      </p:nvGrpSpPr>
      <p:grpSpPr>
        <a:xfrm>
          <a:off x="0" y="0"/>
          <a:ext cx="0" cy="0"/>
          <a:chOff x="0" y="0"/>
          <a:chExt cx="0" cy="0"/>
        </a:xfrm>
      </p:grpSpPr>
      <p:sp>
        <p:nvSpPr>
          <p:cNvPr id="14" name="Picture Placeholder 8"/>
          <p:cNvSpPr>
            <a:spLocks noGrp="1"/>
          </p:cNvSpPr>
          <p:nvPr>
            <p:ph type="pic" sz="quarter" idx="10"/>
          </p:nvPr>
        </p:nvSpPr>
        <p:spPr bwMode="gray">
          <a:xfrm>
            <a:off x="0" y="0"/>
            <a:ext cx="9144000" cy="3424428"/>
          </a:xfrm>
          <a:solidFill>
            <a:schemeClr val="accent5"/>
          </a:solidFill>
        </p:spPr>
        <p:txBody>
          <a:bodyPr anchor="ctr" anchorCtr="0">
            <a:normAutofit/>
          </a:bodyPr>
          <a:lstStyle>
            <a:lvl1pPr marL="0" indent="0" algn="ctr">
              <a:buNone/>
              <a:defRPr sz="800"/>
            </a:lvl1pPr>
          </a:lstStyle>
          <a:p>
            <a:r>
              <a:rPr lang="en-US"/>
              <a:t>Click icon to add picture</a:t>
            </a:r>
          </a:p>
        </p:txBody>
      </p:sp>
      <p:sp>
        <p:nvSpPr>
          <p:cNvPr id="4" name="Rectangle 3"/>
          <p:cNvSpPr>
            <a:spLocks noChangeAspect="1"/>
          </p:cNvSpPr>
          <p:nvPr userDrawn="1"/>
        </p:nvSpPr>
        <p:spPr bwMode="hidden">
          <a:xfrm>
            <a:off x="7424928" y="3424428"/>
            <a:ext cx="1719072" cy="1719072"/>
          </a:xfrm>
          <a:prstGeom prst="rect">
            <a:avLst/>
          </a:prstGeom>
          <a:solidFill>
            <a:srgbClr val="1F2555"/>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p:cNvSpPr>
            <a:spLocks/>
          </p:cNvSpPr>
          <p:nvPr userDrawn="1"/>
        </p:nvSpPr>
        <p:spPr bwMode="hidden">
          <a:xfrm>
            <a:off x="0" y="3424428"/>
            <a:ext cx="7424927" cy="1719072"/>
          </a:xfrm>
          <a:prstGeom prst="rect">
            <a:avLst/>
          </a:prstGeom>
          <a:solidFill>
            <a:srgbClr val="00A6A7"/>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stretch>
            <a:fillRect/>
          </a:stretch>
        </p:blipFill>
        <p:spPr bwMode="invGray">
          <a:xfrm>
            <a:off x="7596108" y="3659140"/>
            <a:ext cx="1374934" cy="1233585"/>
          </a:xfrm>
          <a:prstGeom prst="rect">
            <a:avLst/>
          </a:prstGeom>
        </p:spPr>
      </p:pic>
      <p:sp>
        <p:nvSpPr>
          <p:cNvPr id="15" name="Title 1"/>
          <p:cNvSpPr>
            <a:spLocks noGrp="1"/>
          </p:cNvSpPr>
          <p:nvPr>
            <p:ph type="ctrTitle" hasCustomPrompt="1"/>
          </p:nvPr>
        </p:nvSpPr>
        <p:spPr>
          <a:xfrm>
            <a:off x="365125" y="3566160"/>
            <a:ext cx="6766560" cy="688599"/>
          </a:xfrm>
        </p:spPr>
        <p:txBody>
          <a:bodyPr>
            <a:normAutofit/>
          </a:bodyPr>
          <a:lstStyle>
            <a:lvl1pPr>
              <a:defRPr sz="2400">
                <a:solidFill>
                  <a:schemeClr val="tx1"/>
                </a:solidFill>
              </a:defRPr>
            </a:lvl1pPr>
          </a:lstStyle>
          <a:p>
            <a:r>
              <a:rPr lang="en-US" dirty="0"/>
              <a:t>Presentation title, sentence case</a:t>
            </a:r>
          </a:p>
        </p:txBody>
      </p:sp>
      <p:sp>
        <p:nvSpPr>
          <p:cNvPr id="16" name="Subtitle 2"/>
          <p:cNvSpPr>
            <a:spLocks noGrp="1"/>
          </p:cNvSpPr>
          <p:nvPr>
            <p:ph type="subTitle" idx="1" hasCustomPrompt="1"/>
          </p:nvPr>
        </p:nvSpPr>
        <p:spPr>
          <a:xfrm>
            <a:off x="365125" y="4297680"/>
            <a:ext cx="6766560" cy="273695"/>
          </a:xfrm>
        </p:spPr>
        <p:txBody>
          <a:bodyPr>
            <a:noAutofit/>
          </a:bodyPr>
          <a:lstStyle>
            <a:lvl1pPr marL="0" indent="0" algn="l">
              <a:spcBef>
                <a:spcPts val="0"/>
              </a:spcBef>
              <a:buNone/>
              <a:defRPr sz="1400" baseline="0">
                <a:solidFill>
                  <a:schemeClr val="bg1"/>
                </a:solidFill>
              </a:defRPr>
            </a:lvl1pPr>
            <a:lvl2pPr marL="0" indent="0" algn="l">
              <a:spcBef>
                <a:spcPts val="0"/>
              </a:spcBef>
              <a:buNone/>
              <a:defRPr sz="1400">
                <a:solidFill>
                  <a:schemeClr val="bg1"/>
                </a:solidFill>
              </a:defRPr>
            </a:lvl2pPr>
            <a:lvl3pPr marL="0" indent="0" algn="l">
              <a:spcBef>
                <a:spcPts val="0"/>
              </a:spcBef>
              <a:buNone/>
              <a:defRPr sz="1400">
                <a:solidFill>
                  <a:schemeClr val="bg1"/>
                </a:solidFill>
              </a:defRPr>
            </a:lvl3pPr>
            <a:lvl4pPr marL="0" indent="0" algn="l">
              <a:spcBef>
                <a:spcPts val="0"/>
              </a:spcBef>
              <a:buNone/>
              <a:defRPr sz="1400">
                <a:solidFill>
                  <a:schemeClr val="bg1"/>
                </a:solidFill>
              </a:defRPr>
            </a:lvl4pPr>
            <a:lvl5pPr marL="0" indent="0" algn="l">
              <a:spcBef>
                <a:spcPts val="0"/>
              </a:spcBef>
              <a:buNone/>
              <a:defRPr sz="1400">
                <a:solidFill>
                  <a:schemeClr val="bg1"/>
                </a:solidFill>
              </a:defRPr>
            </a:lvl5pPr>
            <a:lvl6pPr marL="0" indent="0" algn="l">
              <a:spcBef>
                <a:spcPts val="0"/>
              </a:spcBef>
              <a:buNone/>
              <a:defRPr sz="1400">
                <a:solidFill>
                  <a:schemeClr val="bg1"/>
                </a:solidFill>
              </a:defRPr>
            </a:lvl6pPr>
            <a:lvl7pPr marL="0" indent="0" algn="l">
              <a:spcBef>
                <a:spcPts val="0"/>
              </a:spcBef>
              <a:buNone/>
              <a:defRPr sz="1400">
                <a:solidFill>
                  <a:schemeClr val="bg1"/>
                </a:solidFill>
              </a:defRPr>
            </a:lvl7pPr>
            <a:lvl8pPr marL="0" indent="0" algn="l">
              <a:spcBef>
                <a:spcPts val="0"/>
              </a:spcBef>
              <a:buNone/>
              <a:defRPr sz="1400">
                <a:solidFill>
                  <a:schemeClr val="bg1"/>
                </a:solidFill>
              </a:defRPr>
            </a:lvl8pPr>
            <a:lvl9pPr marL="0" indent="0" algn="l">
              <a:spcBef>
                <a:spcPts val="0"/>
              </a:spcBef>
              <a:buNone/>
              <a:defRPr sz="1400">
                <a:solidFill>
                  <a:schemeClr val="bg1"/>
                </a:solidFill>
              </a:defRPr>
            </a:lvl9pPr>
          </a:lstStyle>
          <a:p>
            <a:r>
              <a:rPr lang="en-US" dirty="0"/>
              <a:t>Optional subtitle</a:t>
            </a:r>
          </a:p>
        </p:txBody>
      </p:sp>
      <p:sp>
        <p:nvSpPr>
          <p:cNvPr id="17" name="Text Placeholder 7"/>
          <p:cNvSpPr>
            <a:spLocks noGrp="1"/>
          </p:cNvSpPr>
          <p:nvPr>
            <p:ph type="body" sz="quarter" idx="11" hasCustomPrompt="1"/>
          </p:nvPr>
        </p:nvSpPr>
        <p:spPr>
          <a:xfrm>
            <a:off x="365125" y="4636008"/>
            <a:ext cx="6766560" cy="182880"/>
          </a:xfrm>
        </p:spPr>
        <p:txBody>
          <a:bodyPr>
            <a:noAutofit/>
          </a:bodyPr>
          <a:lstStyle>
            <a:lvl1pPr marL="0" indent="0">
              <a:spcBef>
                <a:spcPts val="0"/>
              </a:spcBef>
              <a:buNone/>
              <a:defRPr sz="1000">
                <a:solidFill>
                  <a:schemeClr val="bg1"/>
                </a:solidFill>
              </a:defRPr>
            </a:lvl1pPr>
            <a:lvl2pPr marL="0" indent="0">
              <a:spcBef>
                <a:spcPts val="0"/>
              </a:spcBef>
              <a:buNone/>
              <a:defRPr sz="1000">
                <a:solidFill>
                  <a:schemeClr val="bg1"/>
                </a:solidFill>
              </a:defRPr>
            </a:lvl2pPr>
            <a:lvl3pPr marL="0" indent="0">
              <a:spcBef>
                <a:spcPts val="0"/>
              </a:spcBef>
              <a:buNone/>
              <a:defRPr sz="1000">
                <a:solidFill>
                  <a:schemeClr val="bg1"/>
                </a:solidFill>
              </a:defRPr>
            </a:lvl3pPr>
            <a:lvl4pPr marL="0" indent="0">
              <a:spcBef>
                <a:spcPts val="0"/>
              </a:spcBef>
              <a:buNone/>
              <a:defRPr sz="1000">
                <a:solidFill>
                  <a:schemeClr val="bg1"/>
                </a:solidFill>
              </a:defRPr>
            </a:lvl4pPr>
            <a:lvl5pPr marL="0" indent="0">
              <a:spcBef>
                <a:spcPts val="0"/>
              </a:spcBef>
              <a:buNone/>
              <a:defRPr sz="1000">
                <a:solidFill>
                  <a:schemeClr val="bg1"/>
                </a:solidFill>
              </a:defRPr>
            </a:lvl5pPr>
            <a:lvl6pPr marL="0" indent="0">
              <a:spcBef>
                <a:spcPts val="0"/>
              </a:spcBef>
              <a:buNone/>
              <a:defRPr sz="1000">
                <a:solidFill>
                  <a:schemeClr val="bg1"/>
                </a:solidFill>
              </a:defRPr>
            </a:lvl6pPr>
            <a:lvl7pPr marL="0" indent="0">
              <a:spcBef>
                <a:spcPts val="0"/>
              </a:spcBef>
              <a:buNone/>
              <a:defRPr sz="1000">
                <a:solidFill>
                  <a:schemeClr val="bg1"/>
                </a:solidFill>
              </a:defRPr>
            </a:lvl7pPr>
            <a:lvl8pPr marL="0" indent="0">
              <a:spcBef>
                <a:spcPts val="0"/>
              </a:spcBef>
              <a:buNone/>
              <a:defRPr sz="1000">
                <a:solidFill>
                  <a:schemeClr val="bg1"/>
                </a:solidFill>
              </a:defRPr>
            </a:lvl8pPr>
            <a:lvl9pPr marL="0" indent="0">
              <a:spcBef>
                <a:spcPts val="0"/>
              </a:spcBef>
              <a:buNone/>
              <a:defRPr sz="1000">
                <a:solidFill>
                  <a:schemeClr val="bg1"/>
                </a:solidFill>
              </a:defRPr>
            </a:lvl9pPr>
          </a:lstStyle>
          <a:p>
            <a:pPr lvl="0"/>
            <a:r>
              <a:rPr lang="en-US" dirty="0"/>
              <a:t>00 Month 0000  |  </a:t>
            </a:r>
            <a:r>
              <a:rPr lang="en-US" dirty="0" err="1"/>
              <a:t>Firstname</a:t>
            </a:r>
            <a:r>
              <a:rPr lang="en-US" dirty="0"/>
              <a:t> </a:t>
            </a:r>
            <a:r>
              <a:rPr lang="en-US" dirty="0" err="1"/>
              <a:t>Lastname</a:t>
            </a:r>
            <a:endParaRPr lang="en-US" dirty="0"/>
          </a:p>
        </p:txBody>
      </p:sp>
      <p:sp>
        <p:nvSpPr>
          <p:cNvPr id="9" name="Footer Placeholder 4"/>
          <p:cNvSpPr txBox="1">
            <a:spLocks/>
          </p:cNvSpPr>
          <p:nvPr userDrawn="1"/>
        </p:nvSpPr>
        <p:spPr>
          <a:xfrm>
            <a:off x="365125" y="4852988"/>
            <a:ext cx="2652713" cy="182880"/>
          </a:xfrm>
          <a:prstGeom prst="rect">
            <a:avLst/>
          </a:prstGeom>
          <a:noFill/>
        </p:spPr>
        <p:txBody>
          <a:bodyPr vert="horz" lIns="0" tIns="0" rIns="0" bIns="0" rtlCol="0" anchor="b" anchorCtr="0"/>
          <a:lstStyle>
            <a:defPPr>
              <a:defRPr lang="en-US"/>
            </a:defPPr>
            <a:lvl1pPr marL="0" algn="r" defTabSz="914400" rtl="0" eaLnBrk="1" latinLnBrk="0" hangingPunct="1">
              <a:defRPr sz="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a:r>
              <a:rPr lang="en-US" sz="600" dirty="0">
                <a:solidFill>
                  <a:srgbClr val="7FD2D3"/>
                </a:solidFill>
              </a:rPr>
              <a:t>© </a:t>
            </a:r>
            <a:r>
              <a:rPr lang="is-IS" sz="600" dirty="0">
                <a:solidFill>
                  <a:srgbClr val="7FD2D3"/>
                </a:solidFill>
              </a:rPr>
              <a:t>2019</a:t>
            </a:r>
            <a:r>
              <a:rPr lang="en-US" sz="600" dirty="0">
                <a:solidFill>
                  <a:srgbClr val="7FD2D3"/>
                </a:solidFill>
              </a:rPr>
              <a:t> Pegasystems Inc</a:t>
            </a:r>
            <a:r>
              <a:rPr lang="en-US" sz="600" baseline="0" dirty="0">
                <a:solidFill>
                  <a:srgbClr val="7FD2D3"/>
                </a:solidFill>
              </a:rPr>
              <a:t>. CONFIDENTIAL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Half Photo Teal">
    <p:bg>
      <p:bgPr>
        <a:solidFill>
          <a:srgbClr val="00A6A7"/>
        </a:solidFill>
        <a:effectLst/>
      </p:bgPr>
    </p:bg>
    <p:spTree>
      <p:nvGrpSpPr>
        <p:cNvPr id="1" name=""/>
        <p:cNvGrpSpPr/>
        <p:nvPr/>
      </p:nvGrpSpPr>
      <p:grpSpPr>
        <a:xfrm>
          <a:off x="0" y="0"/>
          <a:ext cx="0" cy="0"/>
          <a:chOff x="0" y="0"/>
          <a:chExt cx="0" cy="0"/>
        </a:xfrm>
      </p:grpSpPr>
      <p:sp>
        <p:nvSpPr>
          <p:cNvPr id="14" name="Freeform 5"/>
          <p:cNvSpPr>
            <a:spLocks noChangeAspect="1"/>
          </p:cNvSpPr>
          <p:nvPr userDrawn="1"/>
        </p:nvSpPr>
        <p:spPr bwMode="hidden">
          <a:xfrm>
            <a:off x="-4" y="3883108"/>
            <a:ext cx="4572004" cy="1260393"/>
          </a:xfrm>
          <a:custGeom>
            <a:avLst/>
            <a:gdLst/>
            <a:ahLst/>
            <a:cxnLst/>
            <a:rect l="l" t="t" r="r" b="b"/>
            <a:pathLst>
              <a:path w="4572004" h="1260393">
                <a:moveTo>
                  <a:pt x="1076568" y="0"/>
                </a:moveTo>
                <a:cubicBezTo>
                  <a:pt x="1314868" y="0"/>
                  <a:pt x="1508050" y="193181"/>
                  <a:pt x="1508050" y="431483"/>
                </a:cubicBezTo>
                <a:lnTo>
                  <a:pt x="1506772" y="444162"/>
                </a:lnTo>
                <a:lnTo>
                  <a:pt x="1552495" y="458355"/>
                </a:lnTo>
                <a:cubicBezTo>
                  <a:pt x="1599993" y="478445"/>
                  <a:pt x="1640406" y="512006"/>
                  <a:pt x="1668944" y="554249"/>
                </a:cubicBezTo>
                <a:lnTo>
                  <a:pt x="1680767" y="578842"/>
                </a:lnTo>
                <a:lnTo>
                  <a:pt x="1699016" y="563786"/>
                </a:lnTo>
                <a:cubicBezTo>
                  <a:pt x="1733363" y="540582"/>
                  <a:pt x="1774768" y="527032"/>
                  <a:pt x="1819338" y="527032"/>
                </a:cubicBezTo>
                <a:cubicBezTo>
                  <a:pt x="1834196" y="527032"/>
                  <a:pt x="1848701" y="528538"/>
                  <a:pt x="1862710" y="531405"/>
                </a:cubicBezTo>
                <a:lnTo>
                  <a:pt x="1900853" y="543245"/>
                </a:lnTo>
                <a:lnTo>
                  <a:pt x="1908541" y="518482"/>
                </a:lnTo>
                <a:cubicBezTo>
                  <a:pt x="1948720" y="423486"/>
                  <a:pt x="2042784" y="356830"/>
                  <a:pt x="2152417" y="356830"/>
                </a:cubicBezTo>
                <a:lnTo>
                  <a:pt x="2171456" y="358749"/>
                </a:lnTo>
                <a:lnTo>
                  <a:pt x="2188958" y="326501"/>
                </a:lnTo>
                <a:cubicBezTo>
                  <a:pt x="2266499" y="211726"/>
                  <a:pt x="2397813" y="136264"/>
                  <a:pt x="2546751" y="136264"/>
                </a:cubicBezTo>
                <a:cubicBezTo>
                  <a:pt x="2665902" y="136264"/>
                  <a:pt x="2773772" y="184560"/>
                  <a:pt x="2851855" y="262643"/>
                </a:cubicBezTo>
                <a:lnTo>
                  <a:pt x="2891688" y="310921"/>
                </a:lnTo>
                <a:lnTo>
                  <a:pt x="2903068" y="289955"/>
                </a:lnTo>
                <a:cubicBezTo>
                  <a:pt x="2992355" y="157792"/>
                  <a:pt x="3143561" y="70899"/>
                  <a:pt x="3315062" y="70899"/>
                </a:cubicBezTo>
                <a:cubicBezTo>
                  <a:pt x="3332212" y="70899"/>
                  <a:pt x="3349159" y="71768"/>
                  <a:pt x="3365862" y="73464"/>
                </a:cubicBezTo>
                <a:lnTo>
                  <a:pt x="3414566" y="80897"/>
                </a:lnTo>
                <a:lnTo>
                  <a:pt x="3444650" y="56076"/>
                </a:lnTo>
                <a:cubicBezTo>
                  <a:pt x="3497054" y="20673"/>
                  <a:pt x="3560228" y="0"/>
                  <a:pt x="3628230" y="0"/>
                </a:cubicBezTo>
                <a:cubicBezTo>
                  <a:pt x="3786902" y="0"/>
                  <a:pt x="3919286" y="112550"/>
                  <a:pt x="3949902" y="262170"/>
                </a:cubicBezTo>
                <a:lnTo>
                  <a:pt x="3950759" y="270668"/>
                </a:lnTo>
                <a:lnTo>
                  <a:pt x="3960210" y="267734"/>
                </a:lnTo>
                <a:cubicBezTo>
                  <a:pt x="3977440" y="264208"/>
                  <a:pt x="3995279" y="262357"/>
                  <a:pt x="4013551" y="262357"/>
                </a:cubicBezTo>
                <a:cubicBezTo>
                  <a:pt x="4104912" y="262357"/>
                  <a:pt x="4185460" y="308646"/>
                  <a:pt x="4233025" y="379050"/>
                </a:cubicBezTo>
                <a:lnTo>
                  <a:pt x="4243902" y="399090"/>
                </a:lnTo>
                <a:lnTo>
                  <a:pt x="4247387" y="387863"/>
                </a:lnTo>
                <a:cubicBezTo>
                  <a:pt x="4301073" y="260934"/>
                  <a:pt x="4425974" y="171460"/>
                  <a:pt x="4572004" y="169861"/>
                </a:cubicBezTo>
                <a:lnTo>
                  <a:pt x="4572004" y="1260393"/>
                </a:lnTo>
                <a:lnTo>
                  <a:pt x="2" y="1260393"/>
                </a:lnTo>
                <a:cubicBezTo>
                  <a:pt x="1" y="1020805"/>
                  <a:pt x="1" y="781218"/>
                  <a:pt x="0" y="541629"/>
                </a:cubicBezTo>
                <a:lnTo>
                  <a:pt x="13625" y="525116"/>
                </a:lnTo>
                <a:cubicBezTo>
                  <a:pt x="71477" y="467264"/>
                  <a:pt x="151398" y="431483"/>
                  <a:pt x="239675" y="431483"/>
                </a:cubicBezTo>
                <a:cubicBezTo>
                  <a:pt x="283815" y="431483"/>
                  <a:pt x="325865" y="440428"/>
                  <a:pt x="364110" y="456605"/>
                </a:cubicBezTo>
                <a:lnTo>
                  <a:pt x="392039" y="471763"/>
                </a:lnTo>
                <a:lnTo>
                  <a:pt x="414033" y="445106"/>
                </a:lnTo>
                <a:cubicBezTo>
                  <a:pt x="471885" y="387254"/>
                  <a:pt x="551805" y="351473"/>
                  <a:pt x="640084" y="351473"/>
                </a:cubicBezTo>
                <a:lnTo>
                  <a:pt x="653018" y="352777"/>
                </a:lnTo>
                <a:lnTo>
                  <a:pt x="653850" y="344524"/>
                </a:lnTo>
                <a:cubicBezTo>
                  <a:pt x="694085" y="147905"/>
                  <a:pt x="868053" y="0"/>
                  <a:pt x="1076568" y="0"/>
                </a:cubicBezTo>
                <a:close/>
              </a:path>
            </a:pathLst>
          </a:custGeom>
          <a:solidFill>
            <a:srgbClr val="FFFFFF">
              <a:alpha val="14902"/>
            </a:srgbClr>
          </a:solidFill>
          <a:ln w="25400" cap="sq" cmpd="sng" algn="ctr">
            <a:noFill/>
            <a:prstDash val="solid"/>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sz="1200" b="0" i="0" u="none" strike="noStrike" kern="0" cap="none" spc="0" normalizeH="0" baseline="0" noProof="0" dirty="0">
              <a:ln>
                <a:noFill/>
              </a:ln>
              <a:solidFill>
                <a:srgbClr val="FFFFFF"/>
              </a:solidFill>
              <a:effectLst/>
              <a:uLnTx/>
              <a:uFillTx/>
            </a:endParaRPr>
          </a:p>
        </p:txBody>
      </p:sp>
      <p:sp>
        <p:nvSpPr>
          <p:cNvPr id="9" name="Picture Placeholder 8"/>
          <p:cNvSpPr>
            <a:spLocks noGrp="1"/>
          </p:cNvSpPr>
          <p:nvPr>
            <p:ph type="pic" sz="quarter" idx="14"/>
          </p:nvPr>
        </p:nvSpPr>
        <p:spPr bwMode="gray">
          <a:xfrm>
            <a:off x="4572000" y="0"/>
            <a:ext cx="4572000" cy="5143500"/>
          </a:xfrm>
          <a:solidFill>
            <a:schemeClr val="accent5"/>
          </a:solidFill>
        </p:spPr>
        <p:txBody>
          <a:bodyPr anchor="ctr" anchorCtr="0">
            <a:normAutofit/>
          </a:bodyPr>
          <a:lstStyle>
            <a:lvl1pPr marL="0" indent="0" algn="ctr">
              <a:buNone/>
              <a:defRPr sz="800"/>
            </a:lvl1pPr>
          </a:lstStyle>
          <a:p>
            <a:r>
              <a:rPr lang="en-US"/>
              <a:t>Click icon to add picture</a:t>
            </a:r>
          </a:p>
        </p:txBody>
      </p:sp>
      <p:sp>
        <p:nvSpPr>
          <p:cNvPr id="2" name="Title 1"/>
          <p:cNvSpPr>
            <a:spLocks noGrp="1"/>
          </p:cNvSpPr>
          <p:nvPr>
            <p:ph type="title" hasCustomPrompt="1"/>
          </p:nvPr>
        </p:nvSpPr>
        <p:spPr>
          <a:xfrm>
            <a:off x="365125" y="182880"/>
            <a:ext cx="4024313" cy="687070"/>
          </a:xfrm>
        </p:spPr>
        <p:txBody>
          <a:bodyPr/>
          <a:lstStyle>
            <a:lvl1pPr>
              <a:defRPr>
                <a:solidFill>
                  <a:schemeClr val="bg1"/>
                </a:solidFill>
              </a:defRPr>
            </a:lvl1pPr>
          </a:lstStyle>
          <a:p>
            <a:r>
              <a:rPr lang="en-US" dirty="0"/>
              <a:t>Slide title, sentence case</a:t>
            </a:r>
          </a:p>
        </p:txBody>
      </p:sp>
      <p:grpSp>
        <p:nvGrpSpPr>
          <p:cNvPr id="11" name="Group 10"/>
          <p:cNvGrpSpPr>
            <a:grpSpLocks noChangeAspect="1"/>
          </p:cNvGrpSpPr>
          <p:nvPr userDrawn="1"/>
        </p:nvGrpSpPr>
        <p:grpSpPr bwMode="invGray">
          <a:xfrm>
            <a:off x="114300" y="4880397"/>
            <a:ext cx="685800" cy="202367"/>
            <a:chOff x="2203450" y="1885950"/>
            <a:chExt cx="4737100" cy="1371600"/>
          </a:xfrm>
        </p:grpSpPr>
        <p:sp>
          <p:nvSpPr>
            <p:cNvPr id="12" name="AutoShape 3"/>
            <p:cNvSpPr>
              <a:spLocks noChangeAspect="1" noChangeArrowheads="1" noTextEdit="1"/>
            </p:cNvSpPr>
            <p:nvPr/>
          </p:nvSpPr>
          <p:spPr bwMode="invGray">
            <a:xfrm>
              <a:off x="2203450" y="1885950"/>
              <a:ext cx="4737100" cy="1371600"/>
            </a:xfrm>
            <a:prstGeom prst="rect">
              <a:avLst/>
            </a:prstGeom>
            <a:noFill/>
            <a:ln>
              <a:noFill/>
            </a:ln>
          </p:spPr>
          <p:txBody>
            <a:bodyPr vert="horz" wrap="square" lIns="91440" tIns="45720" rIns="91440" bIns="45720" numCol="1" anchor="t" anchorCtr="0" compatLnSpc="1">
              <a:prstTxWarp prst="textNoShape">
                <a:avLst/>
              </a:prstTxWarp>
            </a:bodyPr>
            <a:lstStyle/>
            <a:p>
              <a:endParaRPr lang="en-US"/>
            </a:p>
          </p:txBody>
        </p:sp>
        <p:grpSp>
          <p:nvGrpSpPr>
            <p:cNvPr id="13" name="Group 12"/>
            <p:cNvGrpSpPr/>
            <p:nvPr/>
          </p:nvGrpSpPr>
          <p:grpSpPr bwMode="invGray">
            <a:xfrm>
              <a:off x="2549525" y="2117725"/>
              <a:ext cx="3948113" cy="908050"/>
              <a:chOff x="2549525" y="2117725"/>
              <a:chExt cx="3948113" cy="908050"/>
            </a:xfrm>
          </p:grpSpPr>
          <p:sp>
            <p:nvSpPr>
              <p:cNvPr id="17" name="Freeform 5"/>
              <p:cNvSpPr>
                <a:spLocks noEditPoints="1"/>
              </p:cNvSpPr>
              <p:nvPr/>
            </p:nvSpPr>
            <p:spPr bwMode="invGray">
              <a:xfrm>
                <a:off x="2549525" y="2117725"/>
                <a:ext cx="1949450" cy="908050"/>
              </a:xfrm>
              <a:custGeom>
                <a:avLst/>
                <a:gdLst>
                  <a:gd name="T0" fmla="*/ 1816 w 2042"/>
                  <a:gd name="T1" fmla="*/ 279 h 946"/>
                  <a:gd name="T2" fmla="*/ 1816 w 2042"/>
                  <a:gd name="T3" fmla="*/ 279 h 946"/>
                  <a:gd name="T4" fmla="*/ 1813 w 2042"/>
                  <a:gd name="T5" fmla="*/ 278 h 946"/>
                  <a:gd name="T6" fmla="*/ 1761 w 2042"/>
                  <a:gd name="T7" fmla="*/ 288 h 946"/>
                  <a:gd name="T8" fmla="*/ 1758 w 2042"/>
                  <a:gd name="T9" fmla="*/ 291 h 946"/>
                  <a:gd name="T10" fmla="*/ 1805 w 2042"/>
                  <a:gd name="T11" fmla="*/ 314 h 946"/>
                  <a:gd name="T12" fmla="*/ 1816 w 2042"/>
                  <a:gd name="T13" fmla="*/ 279 h 946"/>
                  <a:gd name="T14" fmla="*/ 2030 w 2042"/>
                  <a:gd name="T15" fmla="*/ 536 h 946"/>
                  <a:gd name="T16" fmla="*/ 2030 w 2042"/>
                  <a:gd name="T17" fmla="*/ 536 h 946"/>
                  <a:gd name="T18" fmla="*/ 2000 w 2042"/>
                  <a:gd name="T19" fmla="*/ 586 h 946"/>
                  <a:gd name="T20" fmla="*/ 1938 w 2042"/>
                  <a:gd name="T21" fmla="*/ 596 h 946"/>
                  <a:gd name="T22" fmla="*/ 1779 w 2042"/>
                  <a:gd name="T23" fmla="*/ 532 h 946"/>
                  <a:gd name="T24" fmla="*/ 1511 w 2042"/>
                  <a:gd name="T25" fmla="*/ 458 h 946"/>
                  <a:gd name="T26" fmla="*/ 1501 w 2042"/>
                  <a:gd name="T27" fmla="*/ 469 h 946"/>
                  <a:gd name="T28" fmla="*/ 1679 w 2042"/>
                  <a:gd name="T29" fmla="*/ 582 h 946"/>
                  <a:gd name="T30" fmla="*/ 1719 w 2042"/>
                  <a:gd name="T31" fmla="*/ 725 h 946"/>
                  <a:gd name="T32" fmla="*/ 1607 w 2042"/>
                  <a:gd name="T33" fmla="*/ 657 h 946"/>
                  <a:gd name="T34" fmla="*/ 1107 w 2042"/>
                  <a:gd name="T35" fmla="*/ 443 h 946"/>
                  <a:gd name="T36" fmla="*/ 1639 w 2042"/>
                  <a:gd name="T37" fmla="*/ 62 h 946"/>
                  <a:gd name="T38" fmla="*/ 1782 w 2042"/>
                  <a:gd name="T39" fmla="*/ 115 h 946"/>
                  <a:gd name="T40" fmla="*/ 1750 w 2042"/>
                  <a:gd name="T41" fmla="*/ 148 h 946"/>
                  <a:gd name="T42" fmla="*/ 1752 w 2042"/>
                  <a:gd name="T43" fmla="*/ 177 h 946"/>
                  <a:gd name="T44" fmla="*/ 1842 w 2042"/>
                  <a:gd name="T45" fmla="*/ 248 h 946"/>
                  <a:gd name="T46" fmla="*/ 1873 w 2042"/>
                  <a:gd name="T47" fmla="*/ 330 h 946"/>
                  <a:gd name="T48" fmla="*/ 2025 w 2042"/>
                  <a:gd name="T49" fmla="*/ 494 h 946"/>
                  <a:gd name="T50" fmla="*/ 2030 w 2042"/>
                  <a:gd name="T51" fmla="*/ 536 h 946"/>
                  <a:gd name="T52" fmla="*/ 1046 w 2042"/>
                  <a:gd name="T53" fmla="*/ 183 h 946"/>
                  <a:gd name="T54" fmla="*/ 1046 w 2042"/>
                  <a:gd name="T55" fmla="*/ 183 h 946"/>
                  <a:gd name="T56" fmla="*/ 1037 w 2042"/>
                  <a:gd name="T57" fmla="*/ 427 h 946"/>
                  <a:gd name="T58" fmla="*/ 971 w 2042"/>
                  <a:gd name="T59" fmla="*/ 415 h 946"/>
                  <a:gd name="T60" fmla="*/ 417 w 2042"/>
                  <a:gd name="T61" fmla="*/ 756 h 946"/>
                  <a:gd name="T62" fmla="*/ 0 w 2042"/>
                  <a:gd name="T63" fmla="*/ 946 h 946"/>
                  <a:gd name="T64" fmla="*/ 919 w 2042"/>
                  <a:gd name="T65" fmla="*/ 68 h 946"/>
                  <a:gd name="T66" fmla="*/ 1046 w 2042"/>
                  <a:gd name="T67" fmla="*/ 18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42" h="946">
                    <a:moveTo>
                      <a:pt x="1816" y="279"/>
                    </a:moveTo>
                    <a:lnTo>
                      <a:pt x="1816" y="279"/>
                    </a:lnTo>
                    <a:lnTo>
                      <a:pt x="1813" y="278"/>
                    </a:lnTo>
                    <a:cubicBezTo>
                      <a:pt x="1813" y="277"/>
                      <a:pt x="1784" y="264"/>
                      <a:pt x="1761" y="288"/>
                    </a:cubicBezTo>
                    <a:lnTo>
                      <a:pt x="1758" y="291"/>
                    </a:lnTo>
                    <a:lnTo>
                      <a:pt x="1805" y="314"/>
                    </a:lnTo>
                    <a:lnTo>
                      <a:pt x="1816" y="279"/>
                    </a:lnTo>
                    <a:close/>
                    <a:moveTo>
                      <a:pt x="2030" y="536"/>
                    </a:moveTo>
                    <a:lnTo>
                      <a:pt x="2030" y="536"/>
                    </a:lnTo>
                    <a:cubicBezTo>
                      <a:pt x="2030" y="536"/>
                      <a:pt x="2010" y="573"/>
                      <a:pt x="2000" y="586"/>
                    </a:cubicBezTo>
                    <a:cubicBezTo>
                      <a:pt x="1991" y="600"/>
                      <a:pt x="1963" y="608"/>
                      <a:pt x="1938" y="596"/>
                    </a:cubicBezTo>
                    <a:cubicBezTo>
                      <a:pt x="1926" y="591"/>
                      <a:pt x="1820" y="529"/>
                      <a:pt x="1779" y="532"/>
                    </a:cubicBezTo>
                    <a:cubicBezTo>
                      <a:pt x="1574" y="550"/>
                      <a:pt x="1517" y="466"/>
                      <a:pt x="1511" y="458"/>
                    </a:cubicBezTo>
                    <a:cubicBezTo>
                      <a:pt x="1504" y="450"/>
                      <a:pt x="1492" y="454"/>
                      <a:pt x="1501" y="469"/>
                    </a:cubicBezTo>
                    <a:cubicBezTo>
                      <a:pt x="1546" y="546"/>
                      <a:pt x="1679" y="582"/>
                      <a:pt x="1679" y="582"/>
                    </a:cubicBezTo>
                    <a:cubicBezTo>
                      <a:pt x="1714" y="666"/>
                      <a:pt x="1719" y="725"/>
                      <a:pt x="1719" y="725"/>
                    </a:cubicBezTo>
                    <a:cubicBezTo>
                      <a:pt x="1684" y="698"/>
                      <a:pt x="1647" y="676"/>
                      <a:pt x="1607" y="657"/>
                    </a:cubicBezTo>
                    <a:cubicBezTo>
                      <a:pt x="1501" y="586"/>
                      <a:pt x="1335" y="498"/>
                      <a:pt x="1107" y="443"/>
                    </a:cubicBezTo>
                    <a:cubicBezTo>
                      <a:pt x="1120" y="261"/>
                      <a:pt x="1211" y="0"/>
                      <a:pt x="1639" y="62"/>
                    </a:cubicBezTo>
                    <a:cubicBezTo>
                      <a:pt x="1639" y="62"/>
                      <a:pt x="1724" y="76"/>
                      <a:pt x="1782" y="115"/>
                    </a:cubicBezTo>
                    <a:cubicBezTo>
                      <a:pt x="1782" y="115"/>
                      <a:pt x="1768" y="130"/>
                      <a:pt x="1750" y="148"/>
                    </a:cubicBezTo>
                    <a:cubicBezTo>
                      <a:pt x="1732" y="166"/>
                      <a:pt x="1752" y="177"/>
                      <a:pt x="1752" y="177"/>
                    </a:cubicBezTo>
                    <a:lnTo>
                      <a:pt x="1842" y="248"/>
                    </a:lnTo>
                    <a:cubicBezTo>
                      <a:pt x="1843" y="286"/>
                      <a:pt x="1845" y="296"/>
                      <a:pt x="1873" y="330"/>
                    </a:cubicBezTo>
                    <a:cubicBezTo>
                      <a:pt x="1901" y="364"/>
                      <a:pt x="2011" y="479"/>
                      <a:pt x="2025" y="494"/>
                    </a:cubicBezTo>
                    <a:cubicBezTo>
                      <a:pt x="2042" y="512"/>
                      <a:pt x="2030" y="536"/>
                      <a:pt x="2030" y="536"/>
                    </a:cubicBezTo>
                    <a:close/>
                    <a:moveTo>
                      <a:pt x="1046" y="183"/>
                    </a:moveTo>
                    <a:lnTo>
                      <a:pt x="1046" y="183"/>
                    </a:lnTo>
                    <a:cubicBezTo>
                      <a:pt x="1023" y="276"/>
                      <a:pt x="1025" y="358"/>
                      <a:pt x="1037" y="427"/>
                    </a:cubicBezTo>
                    <a:cubicBezTo>
                      <a:pt x="1015" y="423"/>
                      <a:pt x="993" y="419"/>
                      <a:pt x="971" y="415"/>
                    </a:cubicBezTo>
                    <a:cubicBezTo>
                      <a:pt x="503" y="339"/>
                      <a:pt x="362" y="569"/>
                      <a:pt x="417" y="756"/>
                    </a:cubicBezTo>
                    <a:cubicBezTo>
                      <a:pt x="262" y="814"/>
                      <a:pt x="117" y="881"/>
                      <a:pt x="0" y="946"/>
                    </a:cubicBezTo>
                    <a:cubicBezTo>
                      <a:pt x="184" y="506"/>
                      <a:pt x="583" y="119"/>
                      <a:pt x="919" y="68"/>
                    </a:cubicBezTo>
                    <a:cubicBezTo>
                      <a:pt x="1029" y="53"/>
                      <a:pt x="1060" y="125"/>
                      <a:pt x="1046" y="183"/>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6"/>
              <p:cNvSpPr>
                <a:spLocks noEditPoints="1"/>
              </p:cNvSpPr>
              <p:nvPr/>
            </p:nvSpPr>
            <p:spPr bwMode="invGray">
              <a:xfrm>
                <a:off x="2894013" y="2443163"/>
                <a:ext cx="1189038" cy="400050"/>
              </a:xfrm>
              <a:custGeom>
                <a:avLst/>
                <a:gdLst>
                  <a:gd name="T0" fmla="*/ 749 w 1245"/>
                  <a:gd name="T1" fmla="*/ 246 h 417"/>
                  <a:gd name="T2" fmla="*/ 749 w 1245"/>
                  <a:gd name="T3" fmla="*/ 246 h 417"/>
                  <a:gd name="T4" fmla="*/ 1245 w 1245"/>
                  <a:gd name="T5" fmla="*/ 318 h 417"/>
                  <a:gd name="T6" fmla="*/ 745 w 1245"/>
                  <a:gd name="T7" fmla="*/ 104 h 417"/>
                  <a:gd name="T8" fmla="*/ 749 w 1245"/>
                  <a:gd name="T9" fmla="*/ 246 h 417"/>
                  <a:gd name="T10" fmla="*/ 722 w 1245"/>
                  <a:gd name="T11" fmla="*/ 249 h 417"/>
                  <a:gd name="T12" fmla="*/ 722 w 1245"/>
                  <a:gd name="T13" fmla="*/ 249 h 417"/>
                  <a:gd name="T14" fmla="*/ 55 w 1245"/>
                  <a:gd name="T15" fmla="*/ 417 h 417"/>
                  <a:gd name="T16" fmla="*/ 609 w 1245"/>
                  <a:gd name="T17" fmla="*/ 76 h 417"/>
                  <a:gd name="T18" fmla="*/ 675 w 1245"/>
                  <a:gd name="T19" fmla="*/ 88 h 417"/>
                  <a:gd name="T20" fmla="*/ 722 w 1245"/>
                  <a:gd name="T21" fmla="*/ 24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5" h="417">
                    <a:moveTo>
                      <a:pt x="749" y="246"/>
                    </a:moveTo>
                    <a:lnTo>
                      <a:pt x="749" y="246"/>
                    </a:lnTo>
                    <a:cubicBezTo>
                      <a:pt x="931" y="232"/>
                      <a:pt x="1103" y="250"/>
                      <a:pt x="1245" y="318"/>
                    </a:cubicBezTo>
                    <a:cubicBezTo>
                      <a:pt x="1139" y="247"/>
                      <a:pt x="973" y="159"/>
                      <a:pt x="745" y="104"/>
                    </a:cubicBezTo>
                    <a:cubicBezTo>
                      <a:pt x="740" y="167"/>
                      <a:pt x="745" y="220"/>
                      <a:pt x="749" y="246"/>
                    </a:cubicBezTo>
                    <a:close/>
                    <a:moveTo>
                      <a:pt x="722" y="249"/>
                    </a:moveTo>
                    <a:lnTo>
                      <a:pt x="722" y="249"/>
                    </a:lnTo>
                    <a:cubicBezTo>
                      <a:pt x="518" y="268"/>
                      <a:pt x="277" y="334"/>
                      <a:pt x="55" y="417"/>
                    </a:cubicBezTo>
                    <a:cubicBezTo>
                      <a:pt x="0" y="230"/>
                      <a:pt x="141" y="0"/>
                      <a:pt x="609" y="76"/>
                    </a:cubicBezTo>
                    <a:cubicBezTo>
                      <a:pt x="631" y="80"/>
                      <a:pt x="653" y="84"/>
                      <a:pt x="675" y="88"/>
                    </a:cubicBezTo>
                    <a:cubicBezTo>
                      <a:pt x="686" y="154"/>
                      <a:pt x="706" y="208"/>
                      <a:pt x="722" y="249"/>
                    </a:cubicBezTo>
                    <a:close/>
                  </a:path>
                </a:pathLst>
              </a:custGeom>
              <a:solidFill>
                <a:srgbClr val="FFFFFF">
                  <a:alpha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
              <p:cNvSpPr>
                <a:spLocks noEditPoints="1"/>
              </p:cNvSpPr>
              <p:nvPr/>
            </p:nvSpPr>
            <p:spPr bwMode="invGray">
              <a:xfrm>
                <a:off x="4687888" y="2325688"/>
                <a:ext cx="1809750" cy="493713"/>
              </a:xfrm>
              <a:custGeom>
                <a:avLst/>
                <a:gdLst>
                  <a:gd name="T0" fmla="*/ 1579 w 1897"/>
                  <a:gd name="T1" fmla="*/ 301 h 515"/>
                  <a:gd name="T2" fmla="*/ 1706 w 1897"/>
                  <a:gd name="T3" fmla="*/ 301 h 515"/>
                  <a:gd name="T4" fmla="*/ 1596 w 1897"/>
                  <a:gd name="T5" fmla="*/ 20 h 515"/>
                  <a:gd name="T6" fmla="*/ 1391 w 1897"/>
                  <a:gd name="T7" fmla="*/ 500 h 515"/>
                  <a:gd name="T8" fmla="*/ 1542 w 1897"/>
                  <a:gd name="T9" fmla="*/ 394 h 515"/>
                  <a:gd name="T10" fmla="*/ 1787 w 1897"/>
                  <a:gd name="T11" fmla="*/ 500 h 515"/>
                  <a:gd name="T12" fmla="*/ 1692 w 1897"/>
                  <a:gd name="T13" fmla="*/ 20 h 515"/>
                  <a:gd name="T14" fmla="*/ 1813 w 1897"/>
                  <a:gd name="T15" fmla="*/ 77 h 515"/>
                  <a:gd name="T16" fmla="*/ 1813 w 1897"/>
                  <a:gd name="T17" fmla="*/ 61 h 515"/>
                  <a:gd name="T18" fmla="*/ 1828 w 1897"/>
                  <a:gd name="T19" fmla="*/ 77 h 515"/>
                  <a:gd name="T20" fmla="*/ 1826 w 1897"/>
                  <a:gd name="T21" fmla="*/ 59 h 515"/>
                  <a:gd name="T22" fmla="*/ 1833 w 1897"/>
                  <a:gd name="T23" fmla="*/ 48 h 515"/>
                  <a:gd name="T24" fmla="*/ 1818 w 1897"/>
                  <a:gd name="T25" fmla="*/ 35 h 515"/>
                  <a:gd name="T26" fmla="*/ 1805 w 1897"/>
                  <a:gd name="T27" fmla="*/ 77 h 515"/>
                  <a:gd name="T28" fmla="*/ 1850 w 1897"/>
                  <a:gd name="T29" fmla="*/ 56 h 515"/>
                  <a:gd name="T30" fmla="*/ 1819 w 1897"/>
                  <a:gd name="T31" fmla="*/ 88 h 515"/>
                  <a:gd name="T32" fmla="*/ 1819 w 1897"/>
                  <a:gd name="T33" fmla="*/ 25 h 515"/>
                  <a:gd name="T34" fmla="*/ 1819 w 1897"/>
                  <a:gd name="T35" fmla="*/ 20 h 515"/>
                  <a:gd name="T36" fmla="*/ 1783 w 1897"/>
                  <a:gd name="T37" fmla="*/ 56 h 515"/>
                  <a:gd name="T38" fmla="*/ 1855 w 1897"/>
                  <a:gd name="T39" fmla="*/ 56 h 515"/>
                  <a:gd name="T40" fmla="*/ 1813 w 1897"/>
                  <a:gd name="T41" fmla="*/ 41 h 515"/>
                  <a:gd name="T42" fmla="*/ 1818 w 1897"/>
                  <a:gd name="T43" fmla="*/ 41 h 515"/>
                  <a:gd name="T44" fmla="*/ 1826 w 1897"/>
                  <a:gd name="T45" fmla="*/ 48 h 515"/>
                  <a:gd name="T46" fmla="*/ 1818 w 1897"/>
                  <a:gd name="T47" fmla="*/ 55 h 515"/>
                  <a:gd name="T48" fmla="*/ 1813 w 1897"/>
                  <a:gd name="T49" fmla="*/ 41 h 515"/>
                  <a:gd name="T50" fmla="*/ 273 w 1897"/>
                  <a:gd name="T51" fmla="*/ 190 h 515"/>
                  <a:gd name="T52" fmla="*/ 106 w 1897"/>
                  <a:gd name="T53" fmla="*/ 263 h 515"/>
                  <a:gd name="T54" fmla="*/ 187 w 1897"/>
                  <a:gd name="T55" fmla="*/ 116 h 515"/>
                  <a:gd name="T56" fmla="*/ 273 w 1897"/>
                  <a:gd name="T57" fmla="*/ 190 h 515"/>
                  <a:gd name="T58" fmla="*/ 196 w 1897"/>
                  <a:gd name="T59" fmla="*/ 20 h 515"/>
                  <a:gd name="T60" fmla="*/ 0 w 1897"/>
                  <a:gd name="T61" fmla="*/ 500 h 515"/>
                  <a:gd name="T62" fmla="*/ 106 w 1897"/>
                  <a:gd name="T63" fmla="*/ 356 h 515"/>
                  <a:gd name="T64" fmla="*/ 380 w 1897"/>
                  <a:gd name="T65" fmla="*/ 188 h 515"/>
                  <a:gd name="T66" fmla="*/ 196 w 1897"/>
                  <a:gd name="T67" fmla="*/ 20 h 515"/>
                  <a:gd name="T68" fmla="*/ 954 w 1897"/>
                  <a:gd name="T69" fmla="*/ 74 h 515"/>
                  <a:gd name="T70" fmla="*/ 953 w 1897"/>
                  <a:gd name="T71" fmla="*/ 443 h 515"/>
                  <a:gd name="T72" fmla="*/ 1339 w 1897"/>
                  <a:gd name="T73" fmla="*/ 438 h 515"/>
                  <a:gd name="T74" fmla="*/ 1341 w 1897"/>
                  <a:gd name="T75" fmla="*/ 215 h 515"/>
                  <a:gd name="T76" fmla="*/ 1132 w 1897"/>
                  <a:gd name="T77" fmla="*/ 304 h 515"/>
                  <a:gd name="T78" fmla="*/ 1241 w 1897"/>
                  <a:gd name="T79" fmla="*/ 394 h 515"/>
                  <a:gd name="T80" fmla="*/ 1027 w 1897"/>
                  <a:gd name="T81" fmla="*/ 375 h 515"/>
                  <a:gd name="T82" fmla="*/ 1028 w 1897"/>
                  <a:gd name="T83" fmla="*/ 143 h 515"/>
                  <a:gd name="T84" fmla="*/ 1207 w 1897"/>
                  <a:gd name="T85" fmla="*/ 107 h 515"/>
                  <a:gd name="T86" fmla="*/ 1316 w 1897"/>
                  <a:gd name="T87" fmla="*/ 63 h 515"/>
                  <a:gd name="T88" fmla="*/ 954 w 1897"/>
                  <a:gd name="T89" fmla="*/ 74 h 515"/>
                  <a:gd name="T90" fmla="*/ 562 w 1897"/>
                  <a:gd name="T91" fmla="*/ 309 h 515"/>
                  <a:gd name="T92" fmla="*/ 769 w 1897"/>
                  <a:gd name="T93" fmla="*/ 215 h 515"/>
                  <a:gd name="T94" fmla="*/ 562 w 1897"/>
                  <a:gd name="T95" fmla="*/ 114 h 515"/>
                  <a:gd name="T96" fmla="*/ 819 w 1897"/>
                  <a:gd name="T97" fmla="*/ 20 h 515"/>
                  <a:gd name="T98" fmla="*/ 457 w 1897"/>
                  <a:gd name="T99" fmla="*/ 500 h 515"/>
                  <a:gd name="T100" fmla="*/ 823 w 1897"/>
                  <a:gd name="T101" fmla="*/ 407 h 515"/>
                  <a:gd name="T102" fmla="*/ 562 w 1897"/>
                  <a:gd name="T103" fmla="*/ 309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97" h="515">
                    <a:moveTo>
                      <a:pt x="1579" y="301"/>
                    </a:moveTo>
                    <a:lnTo>
                      <a:pt x="1579" y="301"/>
                    </a:lnTo>
                    <a:lnTo>
                      <a:pt x="1643" y="146"/>
                    </a:lnTo>
                    <a:lnTo>
                      <a:pt x="1706" y="301"/>
                    </a:lnTo>
                    <a:lnTo>
                      <a:pt x="1579" y="301"/>
                    </a:lnTo>
                    <a:close/>
                    <a:moveTo>
                      <a:pt x="1596" y="20"/>
                    </a:moveTo>
                    <a:lnTo>
                      <a:pt x="1596" y="20"/>
                    </a:lnTo>
                    <a:lnTo>
                      <a:pt x="1391" y="500"/>
                    </a:lnTo>
                    <a:lnTo>
                      <a:pt x="1498" y="500"/>
                    </a:lnTo>
                    <a:lnTo>
                      <a:pt x="1542" y="394"/>
                    </a:lnTo>
                    <a:lnTo>
                      <a:pt x="1743" y="394"/>
                    </a:lnTo>
                    <a:lnTo>
                      <a:pt x="1787" y="500"/>
                    </a:lnTo>
                    <a:lnTo>
                      <a:pt x="1897" y="500"/>
                    </a:lnTo>
                    <a:lnTo>
                      <a:pt x="1692" y="20"/>
                    </a:lnTo>
                    <a:lnTo>
                      <a:pt x="1596" y="20"/>
                    </a:lnTo>
                    <a:close/>
                    <a:moveTo>
                      <a:pt x="1813" y="77"/>
                    </a:moveTo>
                    <a:lnTo>
                      <a:pt x="1813" y="77"/>
                    </a:lnTo>
                    <a:lnTo>
                      <a:pt x="1813" y="61"/>
                    </a:lnTo>
                    <a:lnTo>
                      <a:pt x="1819" y="61"/>
                    </a:lnTo>
                    <a:lnTo>
                      <a:pt x="1828" y="77"/>
                    </a:lnTo>
                    <a:lnTo>
                      <a:pt x="1837" y="77"/>
                    </a:lnTo>
                    <a:lnTo>
                      <a:pt x="1826" y="59"/>
                    </a:lnTo>
                    <a:cubicBezTo>
                      <a:pt x="1828" y="58"/>
                      <a:pt x="1830" y="57"/>
                      <a:pt x="1831" y="55"/>
                    </a:cubicBezTo>
                    <a:cubicBezTo>
                      <a:pt x="1833" y="53"/>
                      <a:pt x="1833" y="50"/>
                      <a:pt x="1833" y="48"/>
                    </a:cubicBezTo>
                    <a:cubicBezTo>
                      <a:pt x="1833" y="44"/>
                      <a:pt x="1832" y="40"/>
                      <a:pt x="1830" y="38"/>
                    </a:cubicBezTo>
                    <a:cubicBezTo>
                      <a:pt x="1827" y="36"/>
                      <a:pt x="1823" y="35"/>
                      <a:pt x="1818" y="35"/>
                    </a:cubicBezTo>
                    <a:lnTo>
                      <a:pt x="1805" y="35"/>
                    </a:lnTo>
                    <a:lnTo>
                      <a:pt x="1805" y="77"/>
                    </a:lnTo>
                    <a:lnTo>
                      <a:pt x="1813" y="77"/>
                    </a:lnTo>
                    <a:close/>
                    <a:moveTo>
                      <a:pt x="1850" y="56"/>
                    </a:moveTo>
                    <a:lnTo>
                      <a:pt x="1850" y="56"/>
                    </a:lnTo>
                    <a:cubicBezTo>
                      <a:pt x="1850" y="74"/>
                      <a:pt x="1836" y="88"/>
                      <a:pt x="1819" y="88"/>
                    </a:cubicBezTo>
                    <a:cubicBezTo>
                      <a:pt x="1802" y="88"/>
                      <a:pt x="1788" y="74"/>
                      <a:pt x="1788" y="56"/>
                    </a:cubicBezTo>
                    <a:cubicBezTo>
                      <a:pt x="1788" y="39"/>
                      <a:pt x="1802" y="25"/>
                      <a:pt x="1819" y="25"/>
                    </a:cubicBezTo>
                    <a:cubicBezTo>
                      <a:pt x="1836" y="25"/>
                      <a:pt x="1850" y="39"/>
                      <a:pt x="1850" y="56"/>
                    </a:cubicBezTo>
                    <a:close/>
                    <a:moveTo>
                      <a:pt x="1819" y="20"/>
                    </a:moveTo>
                    <a:lnTo>
                      <a:pt x="1819" y="20"/>
                    </a:lnTo>
                    <a:cubicBezTo>
                      <a:pt x="1799" y="20"/>
                      <a:pt x="1783" y="37"/>
                      <a:pt x="1783" y="56"/>
                    </a:cubicBezTo>
                    <a:cubicBezTo>
                      <a:pt x="1783" y="76"/>
                      <a:pt x="1799" y="92"/>
                      <a:pt x="1819" y="92"/>
                    </a:cubicBezTo>
                    <a:cubicBezTo>
                      <a:pt x="1839" y="92"/>
                      <a:pt x="1855" y="76"/>
                      <a:pt x="1855" y="56"/>
                    </a:cubicBezTo>
                    <a:cubicBezTo>
                      <a:pt x="1855" y="37"/>
                      <a:pt x="1839" y="20"/>
                      <a:pt x="1819" y="20"/>
                    </a:cubicBezTo>
                    <a:close/>
                    <a:moveTo>
                      <a:pt x="1813" y="41"/>
                    </a:moveTo>
                    <a:lnTo>
                      <a:pt x="1813" y="41"/>
                    </a:lnTo>
                    <a:lnTo>
                      <a:pt x="1818" y="41"/>
                    </a:lnTo>
                    <a:cubicBezTo>
                      <a:pt x="1821" y="41"/>
                      <a:pt x="1823" y="42"/>
                      <a:pt x="1824" y="43"/>
                    </a:cubicBezTo>
                    <a:cubicBezTo>
                      <a:pt x="1826" y="44"/>
                      <a:pt x="1826" y="46"/>
                      <a:pt x="1826" y="48"/>
                    </a:cubicBezTo>
                    <a:cubicBezTo>
                      <a:pt x="1826" y="50"/>
                      <a:pt x="1825" y="52"/>
                      <a:pt x="1824" y="53"/>
                    </a:cubicBezTo>
                    <a:cubicBezTo>
                      <a:pt x="1822" y="54"/>
                      <a:pt x="1820" y="55"/>
                      <a:pt x="1818" y="55"/>
                    </a:cubicBezTo>
                    <a:lnTo>
                      <a:pt x="1813" y="55"/>
                    </a:lnTo>
                    <a:lnTo>
                      <a:pt x="1813" y="41"/>
                    </a:lnTo>
                    <a:close/>
                    <a:moveTo>
                      <a:pt x="273" y="190"/>
                    </a:moveTo>
                    <a:lnTo>
                      <a:pt x="273" y="190"/>
                    </a:lnTo>
                    <a:cubicBezTo>
                      <a:pt x="273" y="231"/>
                      <a:pt x="242" y="263"/>
                      <a:pt x="189" y="263"/>
                    </a:cubicBezTo>
                    <a:lnTo>
                      <a:pt x="106" y="263"/>
                    </a:lnTo>
                    <a:lnTo>
                      <a:pt x="106" y="116"/>
                    </a:lnTo>
                    <a:lnTo>
                      <a:pt x="187" y="116"/>
                    </a:lnTo>
                    <a:cubicBezTo>
                      <a:pt x="240" y="116"/>
                      <a:pt x="273" y="141"/>
                      <a:pt x="273" y="189"/>
                    </a:cubicBezTo>
                    <a:lnTo>
                      <a:pt x="273" y="190"/>
                    </a:lnTo>
                    <a:close/>
                    <a:moveTo>
                      <a:pt x="196" y="20"/>
                    </a:moveTo>
                    <a:lnTo>
                      <a:pt x="196" y="20"/>
                    </a:lnTo>
                    <a:lnTo>
                      <a:pt x="0" y="20"/>
                    </a:lnTo>
                    <a:lnTo>
                      <a:pt x="0" y="500"/>
                    </a:lnTo>
                    <a:lnTo>
                      <a:pt x="106" y="500"/>
                    </a:lnTo>
                    <a:lnTo>
                      <a:pt x="106" y="356"/>
                    </a:lnTo>
                    <a:lnTo>
                      <a:pt x="186" y="356"/>
                    </a:lnTo>
                    <a:cubicBezTo>
                      <a:pt x="293" y="356"/>
                      <a:pt x="380" y="299"/>
                      <a:pt x="380" y="188"/>
                    </a:cubicBezTo>
                    <a:lnTo>
                      <a:pt x="380" y="186"/>
                    </a:lnTo>
                    <a:cubicBezTo>
                      <a:pt x="380" y="88"/>
                      <a:pt x="311" y="20"/>
                      <a:pt x="196" y="20"/>
                    </a:cubicBezTo>
                    <a:close/>
                    <a:moveTo>
                      <a:pt x="954" y="74"/>
                    </a:moveTo>
                    <a:lnTo>
                      <a:pt x="954" y="74"/>
                    </a:lnTo>
                    <a:cubicBezTo>
                      <a:pt x="904" y="123"/>
                      <a:pt x="879" y="185"/>
                      <a:pt x="879" y="259"/>
                    </a:cubicBezTo>
                    <a:cubicBezTo>
                      <a:pt x="879" y="333"/>
                      <a:pt x="904" y="395"/>
                      <a:pt x="953" y="443"/>
                    </a:cubicBezTo>
                    <a:cubicBezTo>
                      <a:pt x="1002" y="491"/>
                      <a:pt x="1064" y="515"/>
                      <a:pt x="1138" y="515"/>
                    </a:cubicBezTo>
                    <a:cubicBezTo>
                      <a:pt x="1224" y="515"/>
                      <a:pt x="1292" y="489"/>
                      <a:pt x="1339" y="438"/>
                    </a:cubicBezTo>
                    <a:lnTo>
                      <a:pt x="1341" y="435"/>
                    </a:lnTo>
                    <a:lnTo>
                      <a:pt x="1341" y="215"/>
                    </a:lnTo>
                    <a:lnTo>
                      <a:pt x="1132" y="215"/>
                    </a:lnTo>
                    <a:lnTo>
                      <a:pt x="1132" y="304"/>
                    </a:lnTo>
                    <a:lnTo>
                      <a:pt x="1241" y="304"/>
                    </a:lnTo>
                    <a:lnTo>
                      <a:pt x="1241" y="394"/>
                    </a:lnTo>
                    <a:cubicBezTo>
                      <a:pt x="1213" y="411"/>
                      <a:pt x="1178" y="419"/>
                      <a:pt x="1137" y="419"/>
                    </a:cubicBezTo>
                    <a:cubicBezTo>
                      <a:pt x="1094" y="419"/>
                      <a:pt x="1057" y="404"/>
                      <a:pt x="1027" y="375"/>
                    </a:cubicBezTo>
                    <a:cubicBezTo>
                      <a:pt x="997" y="347"/>
                      <a:pt x="982" y="308"/>
                      <a:pt x="982" y="260"/>
                    </a:cubicBezTo>
                    <a:cubicBezTo>
                      <a:pt x="982" y="211"/>
                      <a:pt x="997" y="172"/>
                      <a:pt x="1028" y="143"/>
                    </a:cubicBezTo>
                    <a:cubicBezTo>
                      <a:pt x="1059" y="113"/>
                      <a:pt x="1098" y="99"/>
                      <a:pt x="1144" y="99"/>
                    </a:cubicBezTo>
                    <a:cubicBezTo>
                      <a:pt x="1168" y="99"/>
                      <a:pt x="1189" y="101"/>
                      <a:pt x="1207" y="107"/>
                    </a:cubicBezTo>
                    <a:cubicBezTo>
                      <a:pt x="1224" y="113"/>
                      <a:pt x="1241" y="123"/>
                      <a:pt x="1258" y="137"/>
                    </a:cubicBezTo>
                    <a:lnTo>
                      <a:pt x="1316" y="63"/>
                    </a:lnTo>
                    <a:cubicBezTo>
                      <a:pt x="1285" y="36"/>
                      <a:pt x="1230" y="0"/>
                      <a:pt x="1138" y="0"/>
                    </a:cubicBezTo>
                    <a:cubicBezTo>
                      <a:pt x="1066" y="0"/>
                      <a:pt x="1005" y="25"/>
                      <a:pt x="954" y="74"/>
                    </a:cubicBezTo>
                    <a:close/>
                    <a:moveTo>
                      <a:pt x="562" y="309"/>
                    </a:moveTo>
                    <a:lnTo>
                      <a:pt x="562" y="309"/>
                    </a:lnTo>
                    <a:lnTo>
                      <a:pt x="769" y="309"/>
                    </a:lnTo>
                    <a:lnTo>
                      <a:pt x="769" y="215"/>
                    </a:lnTo>
                    <a:lnTo>
                      <a:pt x="562" y="215"/>
                    </a:lnTo>
                    <a:lnTo>
                      <a:pt x="562" y="114"/>
                    </a:lnTo>
                    <a:lnTo>
                      <a:pt x="819" y="114"/>
                    </a:lnTo>
                    <a:lnTo>
                      <a:pt x="819" y="20"/>
                    </a:lnTo>
                    <a:lnTo>
                      <a:pt x="457" y="20"/>
                    </a:lnTo>
                    <a:lnTo>
                      <a:pt x="457" y="500"/>
                    </a:lnTo>
                    <a:lnTo>
                      <a:pt x="823" y="500"/>
                    </a:lnTo>
                    <a:lnTo>
                      <a:pt x="823" y="407"/>
                    </a:lnTo>
                    <a:lnTo>
                      <a:pt x="562" y="407"/>
                    </a:lnTo>
                    <a:lnTo>
                      <a:pt x="562" y="30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 name="Footer Placeholder 3"/>
          <p:cNvSpPr>
            <a:spLocks noGrp="1"/>
          </p:cNvSpPr>
          <p:nvPr>
            <p:ph type="ftr" sz="quarter" idx="16"/>
          </p:nvPr>
        </p:nvSpPr>
        <p:spPr>
          <a:xfrm>
            <a:off x="4754563" y="4853288"/>
            <a:ext cx="3703638" cy="182580"/>
          </a:xfrm>
        </p:spPr>
        <p:txBody>
          <a:bodyPr/>
          <a:lstStyle/>
          <a:p>
            <a:endParaRPr lang="en-US" dirty="0"/>
          </a:p>
        </p:txBody>
      </p:sp>
      <p:sp>
        <p:nvSpPr>
          <p:cNvPr id="5" name="Slide Number Placeholder 4"/>
          <p:cNvSpPr>
            <a:spLocks noGrp="1"/>
          </p:cNvSpPr>
          <p:nvPr>
            <p:ph type="sldNum" sz="quarter" idx="17"/>
          </p:nvPr>
        </p:nvSpPr>
        <p:spPr/>
        <p:txBody>
          <a:bodyPr/>
          <a:lstStyle/>
          <a:p>
            <a:fld id="{94C005EB-05AB-4350-8862-D44178390B49}" type="slidenum">
              <a:rPr lang="en-US" smtClean="0"/>
              <a:pPr/>
              <a:t>‹#›</a:t>
            </a:fld>
            <a:endParaRPr lang="en-US" dirty="0"/>
          </a:p>
        </p:txBody>
      </p:sp>
      <p:sp>
        <p:nvSpPr>
          <p:cNvPr id="8" name="Content Placeholder 7"/>
          <p:cNvSpPr>
            <a:spLocks noGrp="1"/>
          </p:cNvSpPr>
          <p:nvPr>
            <p:ph sz="quarter" idx="18"/>
          </p:nvPr>
        </p:nvSpPr>
        <p:spPr>
          <a:xfrm>
            <a:off x="365125" y="1098550"/>
            <a:ext cx="4024312" cy="3563938"/>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Half Photo Orange">
    <p:bg>
      <p:bgPr>
        <a:solidFill>
          <a:srgbClr val="EC5A28"/>
        </a:solidFill>
        <a:effectLst/>
      </p:bgPr>
    </p:bg>
    <p:spTree>
      <p:nvGrpSpPr>
        <p:cNvPr id="1" name=""/>
        <p:cNvGrpSpPr/>
        <p:nvPr/>
      </p:nvGrpSpPr>
      <p:grpSpPr>
        <a:xfrm>
          <a:off x="0" y="0"/>
          <a:ext cx="0" cy="0"/>
          <a:chOff x="0" y="0"/>
          <a:chExt cx="0" cy="0"/>
        </a:xfrm>
      </p:grpSpPr>
      <p:sp>
        <p:nvSpPr>
          <p:cNvPr id="13" name="Freeform 5"/>
          <p:cNvSpPr>
            <a:spLocks noChangeAspect="1"/>
          </p:cNvSpPr>
          <p:nvPr userDrawn="1"/>
        </p:nvSpPr>
        <p:spPr bwMode="hidden">
          <a:xfrm>
            <a:off x="-4" y="3883108"/>
            <a:ext cx="4572004" cy="1260393"/>
          </a:xfrm>
          <a:custGeom>
            <a:avLst/>
            <a:gdLst/>
            <a:ahLst/>
            <a:cxnLst/>
            <a:rect l="l" t="t" r="r" b="b"/>
            <a:pathLst>
              <a:path w="4572004" h="1260393">
                <a:moveTo>
                  <a:pt x="1076568" y="0"/>
                </a:moveTo>
                <a:cubicBezTo>
                  <a:pt x="1314868" y="0"/>
                  <a:pt x="1508050" y="193181"/>
                  <a:pt x="1508050" y="431483"/>
                </a:cubicBezTo>
                <a:lnTo>
                  <a:pt x="1506772" y="444162"/>
                </a:lnTo>
                <a:lnTo>
                  <a:pt x="1552495" y="458355"/>
                </a:lnTo>
                <a:cubicBezTo>
                  <a:pt x="1599993" y="478445"/>
                  <a:pt x="1640406" y="512006"/>
                  <a:pt x="1668944" y="554249"/>
                </a:cubicBezTo>
                <a:lnTo>
                  <a:pt x="1680767" y="578842"/>
                </a:lnTo>
                <a:lnTo>
                  <a:pt x="1699016" y="563786"/>
                </a:lnTo>
                <a:cubicBezTo>
                  <a:pt x="1733363" y="540582"/>
                  <a:pt x="1774768" y="527032"/>
                  <a:pt x="1819338" y="527032"/>
                </a:cubicBezTo>
                <a:cubicBezTo>
                  <a:pt x="1834196" y="527032"/>
                  <a:pt x="1848701" y="528538"/>
                  <a:pt x="1862710" y="531405"/>
                </a:cubicBezTo>
                <a:lnTo>
                  <a:pt x="1900853" y="543245"/>
                </a:lnTo>
                <a:lnTo>
                  <a:pt x="1908541" y="518482"/>
                </a:lnTo>
                <a:cubicBezTo>
                  <a:pt x="1948720" y="423486"/>
                  <a:pt x="2042784" y="356830"/>
                  <a:pt x="2152417" y="356830"/>
                </a:cubicBezTo>
                <a:lnTo>
                  <a:pt x="2171456" y="358749"/>
                </a:lnTo>
                <a:lnTo>
                  <a:pt x="2188958" y="326501"/>
                </a:lnTo>
                <a:cubicBezTo>
                  <a:pt x="2266499" y="211726"/>
                  <a:pt x="2397813" y="136264"/>
                  <a:pt x="2546751" y="136264"/>
                </a:cubicBezTo>
                <a:cubicBezTo>
                  <a:pt x="2665902" y="136264"/>
                  <a:pt x="2773772" y="184560"/>
                  <a:pt x="2851855" y="262643"/>
                </a:cubicBezTo>
                <a:lnTo>
                  <a:pt x="2891688" y="310921"/>
                </a:lnTo>
                <a:lnTo>
                  <a:pt x="2903068" y="289955"/>
                </a:lnTo>
                <a:cubicBezTo>
                  <a:pt x="2992355" y="157792"/>
                  <a:pt x="3143561" y="70899"/>
                  <a:pt x="3315062" y="70899"/>
                </a:cubicBezTo>
                <a:cubicBezTo>
                  <a:pt x="3332212" y="70899"/>
                  <a:pt x="3349159" y="71768"/>
                  <a:pt x="3365862" y="73464"/>
                </a:cubicBezTo>
                <a:lnTo>
                  <a:pt x="3414566" y="80897"/>
                </a:lnTo>
                <a:lnTo>
                  <a:pt x="3444650" y="56076"/>
                </a:lnTo>
                <a:cubicBezTo>
                  <a:pt x="3497054" y="20673"/>
                  <a:pt x="3560228" y="0"/>
                  <a:pt x="3628230" y="0"/>
                </a:cubicBezTo>
                <a:cubicBezTo>
                  <a:pt x="3786902" y="0"/>
                  <a:pt x="3919286" y="112550"/>
                  <a:pt x="3949902" y="262170"/>
                </a:cubicBezTo>
                <a:lnTo>
                  <a:pt x="3950759" y="270668"/>
                </a:lnTo>
                <a:lnTo>
                  <a:pt x="3960210" y="267734"/>
                </a:lnTo>
                <a:cubicBezTo>
                  <a:pt x="3977440" y="264208"/>
                  <a:pt x="3995279" y="262357"/>
                  <a:pt x="4013551" y="262357"/>
                </a:cubicBezTo>
                <a:cubicBezTo>
                  <a:pt x="4104912" y="262357"/>
                  <a:pt x="4185460" y="308646"/>
                  <a:pt x="4233025" y="379050"/>
                </a:cubicBezTo>
                <a:lnTo>
                  <a:pt x="4243902" y="399090"/>
                </a:lnTo>
                <a:lnTo>
                  <a:pt x="4247387" y="387863"/>
                </a:lnTo>
                <a:cubicBezTo>
                  <a:pt x="4301073" y="260934"/>
                  <a:pt x="4425974" y="171460"/>
                  <a:pt x="4572004" y="169861"/>
                </a:cubicBezTo>
                <a:lnTo>
                  <a:pt x="4572004" y="1260393"/>
                </a:lnTo>
                <a:lnTo>
                  <a:pt x="2" y="1260393"/>
                </a:lnTo>
                <a:cubicBezTo>
                  <a:pt x="1" y="1020805"/>
                  <a:pt x="1" y="781218"/>
                  <a:pt x="0" y="541629"/>
                </a:cubicBezTo>
                <a:lnTo>
                  <a:pt x="13625" y="525116"/>
                </a:lnTo>
                <a:cubicBezTo>
                  <a:pt x="71477" y="467264"/>
                  <a:pt x="151398" y="431483"/>
                  <a:pt x="239675" y="431483"/>
                </a:cubicBezTo>
                <a:cubicBezTo>
                  <a:pt x="283815" y="431483"/>
                  <a:pt x="325865" y="440428"/>
                  <a:pt x="364110" y="456605"/>
                </a:cubicBezTo>
                <a:lnTo>
                  <a:pt x="392039" y="471763"/>
                </a:lnTo>
                <a:lnTo>
                  <a:pt x="414033" y="445106"/>
                </a:lnTo>
                <a:cubicBezTo>
                  <a:pt x="471885" y="387254"/>
                  <a:pt x="551805" y="351473"/>
                  <a:pt x="640084" y="351473"/>
                </a:cubicBezTo>
                <a:lnTo>
                  <a:pt x="653018" y="352777"/>
                </a:lnTo>
                <a:lnTo>
                  <a:pt x="653850" y="344524"/>
                </a:lnTo>
                <a:cubicBezTo>
                  <a:pt x="694085" y="147905"/>
                  <a:pt x="868053" y="0"/>
                  <a:pt x="1076568" y="0"/>
                </a:cubicBezTo>
                <a:close/>
              </a:path>
            </a:pathLst>
          </a:custGeom>
          <a:solidFill>
            <a:srgbClr val="FFFFFF">
              <a:alpha val="14902"/>
            </a:srgbClr>
          </a:solidFill>
          <a:ln w="25400" cap="sq" cmpd="sng" algn="ctr">
            <a:noFill/>
            <a:prstDash val="solid"/>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sz="1200" b="0" i="0" u="none" strike="noStrike" kern="0" cap="none" spc="0" normalizeH="0" baseline="0" noProof="0" dirty="0">
              <a:ln>
                <a:noFill/>
              </a:ln>
              <a:solidFill>
                <a:srgbClr val="FFFFFF"/>
              </a:solidFill>
              <a:effectLst/>
              <a:uLnTx/>
              <a:uFillTx/>
            </a:endParaRPr>
          </a:p>
        </p:txBody>
      </p:sp>
      <p:sp>
        <p:nvSpPr>
          <p:cNvPr id="9" name="Picture Placeholder 8"/>
          <p:cNvSpPr>
            <a:spLocks noGrp="1"/>
          </p:cNvSpPr>
          <p:nvPr>
            <p:ph type="pic" sz="quarter" idx="14"/>
          </p:nvPr>
        </p:nvSpPr>
        <p:spPr bwMode="gray">
          <a:xfrm>
            <a:off x="4572000" y="0"/>
            <a:ext cx="4572000" cy="5143500"/>
          </a:xfrm>
          <a:solidFill>
            <a:schemeClr val="accent5"/>
          </a:solidFill>
        </p:spPr>
        <p:txBody>
          <a:bodyPr anchor="ctr" anchorCtr="0">
            <a:normAutofit/>
          </a:bodyPr>
          <a:lstStyle>
            <a:lvl1pPr marL="0" indent="0" algn="ctr">
              <a:buNone/>
              <a:defRPr sz="800"/>
            </a:lvl1pPr>
          </a:lstStyle>
          <a:p>
            <a:r>
              <a:rPr lang="en-US"/>
              <a:t>Click icon to add picture</a:t>
            </a:r>
          </a:p>
        </p:txBody>
      </p:sp>
      <p:sp>
        <p:nvSpPr>
          <p:cNvPr id="2" name="Title 1"/>
          <p:cNvSpPr>
            <a:spLocks noGrp="1"/>
          </p:cNvSpPr>
          <p:nvPr>
            <p:ph type="title" hasCustomPrompt="1"/>
          </p:nvPr>
        </p:nvSpPr>
        <p:spPr>
          <a:xfrm>
            <a:off x="365125" y="182880"/>
            <a:ext cx="4024313" cy="687070"/>
          </a:xfrm>
        </p:spPr>
        <p:txBody>
          <a:bodyPr/>
          <a:lstStyle>
            <a:lvl1pPr>
              <a:defRPr baseline="0">
                <a:solidFill>
                  <a:schemeClr val="bg1"/>
                </a:solidFill>
              </a:defRPr>
            </a:lvl1pPr>
          </a:lstStyle>
          <a:p>
            <a:r>
              <a:rPr lang="en-US" dirty="0"/>
              <a:t>Slide title, sentence case</a:t>
            </a:r>
          </a:p>
        </p:txBody>
      </p:sp>
      <p:grpSp>
        <p:nvGrpSpPr>
          <p:cNvPr id="20" name="Group 19"/>
          <p:cNvGrpSpPr>
            <a:grpSpLocks noChangeAspect="1"/>
          </p:cNvGrpSpPr>
          <p:nvPr userDrawn="1"/>
        </p:nvGrpSpPr>
        <p:grpSpPr bwMode="invGray">
          <a:xfrm>
            <a:off x="114300" y="4880397"/>
            <a:ext cx="685800" cy="202367"/>
            <a:chOff x="2203450" y="1885950"/>
            <a:chExt cx="4737100" cy="1371600"/>
          </a:xfrm>
        </p:grpSpPr>
        <p:sp>
          <p:nvSpPr>
            <p:cNvPr id="21" name="AutoShape 3"/>
            <p:cNvSpPr>
              <a:spLocks noChangeAspect="1" noChangeArrowheads="1" noTextEdit="1"/>
            </p:cNvSpPr>
            <p:nvPr/>
          </p:nvSpPr>
          <p:spPr bwMode="invGray">
            <a:xfrm>
              <a:off x="2203450" y="1885950"/>
              <a:ext cx="4737100" cy="1371600"/>
            </a:xfrm>
            <a:prstGeom prst="rect">
              <a:avLst/>
            </a:prstGeom>
            <a:noFill/>
            <a:ln>
              <a:noFill/>
            </a:ln>
          </p:spPr>
          <p:txBody>
            <a:bodyPr vert="horz" wrap="square" lIns="91440" tIns="45720" rIns="91440" bIns="45720" numCol="1" anchor="t" anchorCtr="0" compatLnSpc="1">
              <a:prstTxWarp prst="textNoShape">
                <a:avLst/>
              </a:prstTxWarp>
            </a:bodyPr>
            <a:lstStyle/>
            <a:p>
              <a:endParaRPr lang="en-US"/>
            </a:p>
          </p:txBody>
        </p:sp>
        <p:grpSp>
          <p:nvGrpSpPr>
            <p:cNvPr id="22" name="Group 21"/>
            <p:cNvGrpSpPr/>
            <p:nvPr/>
          </p:nvGrpSpPr>
          <p:grpSpPr bwMode="invGray">
            <a:xfrm>
              <a:off x="2549525" y="2117725"/>
              <a:ext cx="3948113" cy="908050"/>
              <a:chOff x="2549525" y="2117725"/>
              <a:chExt cx="3948113" cy="908050"/>
            </a:xfrm>
          </p:grpSpPr>
          <p:sp>
            <p:nvSpPr>
              <p:cNvPr id="23" name="Freeform 5"/>
              <p:cNvSpPr>
                <a:spLocks noEditPoints="1"/>
              </p:cNvSpPr>
              <p:nvPr/>
            </p:nvSpPr>
            <p:spPr bwMode="invGray">
              <a:xfrm>
                <a:off x="2549525" y="2117725"/>
                <a:ext cx="1949450" cy="908050"/>
              </a:xfrm>
              <a:custGeom>
                <a:avLst/>
                <a:gdLst>
                  <a:gd name="T0" fmla="*/ 1816 w 2042"/>
                  <a:gd name="T1" fmla="*/ 279 h 946"/>
                  <a:gd name="T2" fmla="*/ 1816 w 2042"/>
                  <a:gd name="T3" fmla="*/ 279 h 946"/>
                  <a:gd name="T4" fmla="*/ 1813 w 2042"/>
                  <a:gd name="T5" fmla="*/ 278 h 946"/>
                  <a:gd name="T6" fmla="*/ 1761 w 2042"/>
                  <a:gd name="T7" fmla="*/ 288 h 946"/>
                  <a:gd name="T8" fmla="*/ 1758 w 2042"/>
                  <a:gd name="T9" fmla="*/ 291 h 946"/>
                  <a:gd name="T10" fmla="*/ 1805 w 2042"/>
                  <a:gd name="T11" fmla="*/ 314 h 946"/>
                  <a:gd name="T12" fmla="*/ 1816 w 2042"/>
                  <a:gd name="T13" fmla="*/ 279 h 946"/>
                  <a:gd name="T14" fmla="*/ 2030 w 2042"/>
                  <a:gd name="T15" fmla="*/ 536 h 946"/>
                  <a:gd name="T16" fmla="*/ 2030 w 2042"/>
                  <a:gd name="T17" fmla="*/ 536 h 946"/>
                  <a:gd name="T18" fmla="*/ 2000 w 2042"/>
                  <a:gd name="T19" fmla="*/ 586 h 946"/>
                  <a:gd name="T20" fmla="*/ 1938 w 2042"/>
                  <a:gd name="T21" fmla="*/ 596 h 946"/>
                  <a:gd name="T22" fmla="*/ 1779 w 2042"/>
                  <a:gd name="T23" fmla="*/ 532 h 946"/>
                  <a:gd name="T24" fmla="*/ 1511 w 2042"/>
                  <a:gd name="T25" fmla="*/ 458 h 946"/>
                  <a:gd name="T26" fmla="*/ 1501 w 2042"/>
                  <a:gd name="T27" fmla="*/ 469 h 946"/>
                  <a:gd name="T28" fmla="*/ 1679 w 2042"/>
                  <a:gd name="T29" fmla="*/ 582 h 946"/>
                  <a:gd name="T30" fmla="*/ 1719 w 2042"/>
                  <a:gd name="T31" fmla="*/ 725 h 946"/>
                  <a:gd name="T32" fmla="*/ 1607 w 2042"/>
                  <a:gd name="T33" fmla="*/ 657 h 946"/>
                  <a:gd name="T34" fmla="*/ 1107 w 2042"/>
                  <a:gd name="T35" fmla="*/ 443 h 946"/>
                  <a:gd name="T36" fmla="*/ 1639 w 2042"/>
                  <a:gd name="T37" fmla="*/ 62 h 946"/>
                  <a:gd name="T38" fmla="*/ 1782 w 2042"/>
                  <a:gd name="T39" fmla="*/ 115 h 946"/>
                  <a:gd name="T40" fmla="*/ 1750 w 2042"/>
                  <a:gd name="T41" fmla="*/ 148 h 946"/>
                  <a:gd name="T42" fmla="*/ 1752 w 2042"/>
                  <a:gd name="T43" fmla="*/ 177 h 946"/>
                  <a:gd name="T44" fmla="*/ 1842 w 2042"/>
                  <a:gd name="T45" fmla="*/ 248 h 946"/>
                  <a:gd name="T46" fmla="*/ 1873 w 2042"/>
                  <a:gd name="T47" fmla="*/ 330 h 946"/>
                  <a:gd name="T48" fmla="*/ 2025 w 2042"/>
                  <a:gd name="T49" fmla="*/ 494 h 946"/>
                  <a:gd name="T50" fmla="*/ 2030 w 2042"/>
                  <a:gd name="T51" fmla="*/ 536 h 946"/>
                  <a:gd name="T52" fmla="*/ 1046 w 2042"/>
                  <a:gd name="T53" fmla="*/ 183 h 946"/>
                  <a:gd name="T54" fmla="*/ 1046 w 2042"/>
                  <a:gd name="T55" fmla="*/ 183 h 946"/>
                  <a:gd name="T56" fmla="*/ 1037 w 2042"/>
                  <a:gd name="T57" fmla="*/ 427 h 946"/>
                  <a:gd name="T58" fmla="*/ 971 w 2042"/>
                  <a:gd name="T59" fmla="*/ 415 h 946"/>
                  <a:gd name="T60" fmla="*/ 417 w 2042"/>
                  <a:gd name="T61" fmla="*/ 756 h 946"/>
                  <a:gd name="T62" fmla="*/ 0 w 2042"/>
                  <a:gd name="T63" fmla="*/ 946 h 946"/>
                  <a:gd name="T64" fmla="*/ 919 w 2042"/>
                  <a:gd name="T65" fmla="*/ 68 h 946"/>
                  <a:gd name="T66" fmla="*/ 1046 w 2042"/>
                  <a:gd name="T67" fmla="*/ 18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42" h="946">
                    <a:moveTo>
                      <a:pt x="1816" y="279"/>
                    </a:moveTo>
                    <a:lnTo>
                      <a:pt x="1816" y="279"/>
                    </a:lnTo>
                    <a:lnTo>
                      <a:pt x="1813" y="278"/>
                    </a:lnTo>
                    <a:cubicBezTo>
                      <a:pt x="1813" y="277"/>
                      <a:pt x="1784" y="264"/>
                      <a:pt x="1761" y="288"/>
                    </a:cubicBezTo>
                    <a:lnTo>
                      <a:pt x="1758" y="291"/>
                    </a:lnTo>
                    <a:lnTo>
                      <a:pt x="1805" y="314"/>
                    </a:lnTo>
                    <a:lnTo>
                      <a:pt x="1816" y="279"/>
                    </a:lnTo>
                    <a:close/>
                    <a:moveTo>
                      <a:pt x="2030" y="536"/>
                    </a:moveTo>
                    <a:lnTo>
                      <a:pt x="2030" y="536"/>
                    </a:lnTo>
                    <a:cubicBezTo>
                      <a:pt x="2030" y="536"/>
                      <a:pt x="2010" y="573"/>
                      <a:pt x="2000" y="586"/>
                    </a:cubicBezTo>
                    <a:cubicBezTo>
                      <a:pt x="1991" y="600"/>
                      <a:pt x="1963" y="608"/>
                      <a:pt x="1938" y="596"/>
                    </a:cubicBezTo>
                    <a:cubicBezTo>
                      <a:pt x="1926" y="591"/>
                      <a:pt x="1820" y="529"/>
                      <a:pt x="1779" y="532"/>
                    </a:cubicBezTo>
                    <a:cubicBezTo>
                      <a:pt x="1574" y="550"/>
                      <a:pt x="1517" y="466"/>
                      <a:pt x="1511" y="458"/>
                    </a:cubicBezTo>
                    <a:cubicBezTo>
                      <a:pt x="1504" y="450"/>
                      <a:pt x="1492" y="454"/>
                      <a:pt x="1501" y="469"/>
                    </a:cubicBezTo>
                    <a:cubicBezTo>
                      <a:pt x="1546" y="546"/>
                      <a:pt x="1679" y="582"/>
                      <a:pt x="1679" y="582"/>
                    </a:cubicBezTo>
                    <a:cubicBezTo>
                      <a:pt x="1714" y="666"/>
                      <a:pt x="1719" y="725"/>
                      <a:pt x="1719" y="725"/>
                    </a:cubicBezTo>
                    <a:cubicBezTo>
                      <a:pt x="1684" y="698"/>
                      <a:pt x="1647" y="676"/>
                      <a:pt x="1607" y="657"/>
                    </a:cubicBezTo>
                    <a:cubicBezTo>
                      <a:pt x="1501" y="586"/>
                      <a:pt x="1335" y="498"/>
                      <a:pt x="1107" y="443"/>
                    </a:cubicBezTo>
                    <a:cubicBezTo>
                      <a:pt x="1120" y="261"/>
                      <a:pt x="1211" y="0"/>
                      <a:pt x="1639" y="62"/>
                    </a:cubicBezTo>
                    <a:cubicBezTo>
                      <a:pt x="1639" y="62"/>
                      <a:pt x="1724" y="76"/>
                      <a:pt x="1782" y="115"/>
                    </a:cubicBezTo>
                    <a:cubicBezTo>
                      <a:pt x="1782" y="115"/>
                      <a:pt x="1768" y="130"/>
                      <a:pt x="1750" y="148"/>
                    </a:cubicBezTo>
                    <a:cubicBezTo>
                      <a:pt x="1732" y="166"/>
                      <a:pt x="1752" y="177"/>
                      <a:pt x="1752" y="177"/>
                    </a:cubicBezTo>
                    <a:lnTo>
                      <a:pt x="1842" y="248"/>
                    </a:lnTo>
                    <a:cubicBezTo>
                      <a:pt x="1843" y="286"/>
                      <a:pt x="1845" y="296"/>
                      <a:pt x="1873" y="330"/>
                    </a:cubicBezTo>
                    <a:cubicBezTo>
                      <a:pt x="1901" y="364"/>
                      <a:pt x="2011" y="479"/>
                      <a:pt x="2025" y="494"/>
                    </a:cubicBezTo>
                    <a:cubicBezTo>
                      <a:pt x="2042" y="512"/>
                      <a:pt x="2030" y="536"/>
                      <a:pt x="2030" y="536"/>
                    </a:cubicBezTo>
                    <a:close/>
                    <a:moveTo>
                      <a:pt x="1046" y="183"/>
                    </a:moveTo>
                    <a:lnTo>
                      <a:pt x="1046" y="183"/>
                    </a:lnTo>
                    <a:cubicBezTo>
                      <a:pt x="1023" y="276"/>
                      <a:pt x="1025" y="358"/>
                      <a:pt x="1037" y="427"/>
                    </a:cubicBezTo>
                    <a:cubicBezTo>
                      <a:pt x="1015" y="423"/>
                      <a:pt x="993" y="419"/>
                      <a:pt x="971" y="415"/>
                    </a:cubicBezTo>
                    <a:cubicBezTo>
                      <a:pt x="503" y="339"/>
                      <a:pt x="362" y="569"/>
                      <a:pt x="417" y="756"/>
                    </a:cubicBezTo>
                    <a:cubicBezTo>
                      <a:pt x="262" y="814"/>
                      <a:pt x="117" y="881"/>
                      <a:pt x="0" y="946"/>
                    </a:cubicBezTo>
                    <a:cubicBezTo>
                      <a:pt x="184" y="506"/>
                      <a:pt x="583" y="119"/>
                      <a:pt x="919" y="68"/>
                    </a:cubicBezTo>
                    <a:cubicBezTo>
                      <a:pt x="1029" y="53"/>
                      <a:pt x="1060" y="125"/>
                      <a:pt x="1046" y="183"/>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invGray">
              <a:xfrm>
                <a:off x="2894013" y="2443163"/>
                <a:ext cx="1189038" cy="400050"/>
              </a:xfrm>
              <a:custGeom>
                <a:avLst/>
                <a:gdLst>
                  <a:gd name="T0" fmla="*/ 749 w 1245"/>
                  <a:gd name="T1" fmla="*/ 246 h 417"/>
                  <a:gd name="T2" fmla="*/ 749 w 1245"/>
                  <a:gd name="T3" fmla="*/ 246 h 417"/>
                  <a:gd name="T4" fmla="*/ 1245 w 1245"/>
                  <a:gd name="T5" fmla="*/ 318 h 417"/>
                  <a:gd name="T6" fmla="*/ 745 w 1245"/>
                  <a:gd name="T7" fmla="*/ 104 h 417"/>
                  <a:gd name="T8" fmla="*/ 749 w 1245"/>
                  <a:gd name="T9" fmla="*/ 246 h 417"/>
                  <a:gd name="T10" fmla="*/ 722 w 1245"/>
                  <a:gd name="T11" fmla="*/ 249 h 417"/>
                  <a:gd name="T12" fmla="*/ 722 w 1245"/>
                  <a:gd name="T13" fmla="*/ 249 h 417"/>
                  <a:gd name="T14" fmla="*/ 55 w 1245"/>
                  <a:gd name="T15" fmla="*/ 417 h 417"/>
                  <a:gd name="T16" fmla="*/ 609 w 1245"/>
                  <a:gd name="T17" fmla="*/ 76 h 417"/>
                  <a:gd name="T18" fmla="*/ 675 w 1245"/>
                  <a:gd name="T19" fmla="*/ 88 h 417"/>
                  <a:gd name="T20" fmla="*/ 722 w 1245"/>
                  <a:gd name="T21" fmla="*/ 24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5" h="417">
                    <a:moveTo>
                      <a:pt x="749" y="246"/>
                    </a:moveTo>
                    <a:lnTo>
                      <a:pt x="749" y="246"/>
                    </a:lnTo>
                    <a:cubicBezTo>
                      <a:pt x="931" y="232"/>
                      <a:pt x="1103" y="250"/>
                      <a:pt x="1245" y="318"/>
                    </a:cubicBezTo>
                    <a:cubicBezTo>
                      <a:pt x="1139" y="247"/>
                      <a:pt x="973" y="159"/>
                      <a:pt x="745" y="104"/>
                    </a:cubicBezTo>
                    <a:cubicBezTo>
                      <a:pt x="740" y="167"/>
                      <a:pt x="745" y="220"/>
                      <a:pt x="749" y="246"/>
                    </a:cubicBezTo>
                    <a:close/>
                    <a:moveTo>
                      <a:pt x="722" y="249"/>
                    </a:moveTo>
                    <a:lnTo>
                      <a:pt x="722" y="249"/>
                    </a:lnTo>
                    <a:cubicBezTo>
                      <a:pt x="518" y="268"/>
                      <a:pt x="277" y="334"/>
                      <a:pt x="55" y="417"/>
                    </a:cubicBezTo>
                    <a:cubicBezTo>
                      <a:pt x="0" y="230"/>
                      <a:pt x="141" y="0"/>
                      <a:pt x="609" y="76"/>
                    </a:cubicBezTo>
                    <a:cubicBezTo>
                      <a:pt x="631" y="80"/>
                      <a:pt x="653" y="84"/>
                      <a:pt x="675" y="88"/>
                    </a:cubicBezTo>
                    <a:cubicBezTo>
                      <a:pt x="686" y="154"/>
                      <a:pt x="706" y="208"/>
                      <a:pt x="722" y="249"/>
                    </a:cubicBezTo>
                    <a:close/>
                  </a:path>
                </a:pathLst>
              </a:custGeom>
              <a:solidFill>
                <a:srgbClr val="FFFFFF">
                  <a:alpha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noEditPoints="1"/>
              </p:cNvSpPr>
              <p:nvPr/>
            </p:nvSpPr>
            <p:spPr bwMode="invGray">
              <a:xfrm>
                <a:off x="4687888" y="2325688"/>
                <a:ext cx="1809750" cy="493713"/>
              </a:xfrm>
              <a:custGeom>
                <a:avLst/>
                <a:gdLst>
                  <a:gd name="T0" fmla="*/ 1579 w 1897"/>
                  <a:gd name="T1" fmla="*/ 301 h 515"/>
                  <a:gd name="T2" fmla="*/ 1706 w 1897"/>
                  <a:gd name="T3" fmla="*/ 301 h 515"/>
                  <a:gd name="T4" fmla="*/ 1596 w 1897"/>
                  <a:gd name="T5" fmla="*/ 20 h 515"/>
                  <a:gd name="T6" fmla="*/ 1391 w 1897"/>
                  <a:gd name="T7" fmla="*/ 500 h 515"/>
                  <a:gd name="T8" fmla="*/ 1542 w 1897"/>
                  <a:gd name="T9" fmla="*/ 394 h 515"/>
                  <a:gd name="T10" fmla="*/ 1787 w 1897"/>
                  <a:gd name="T11" fmla="*/ 500 h 515"/>
                  <a:gd name="T12" fmla="*/ 1692 w 1897"/>
                  <a:gd name="T13" fmla="*/ 20 h 515"/>
                  <a:gd name="T14" fmla="*/ 1813 w 1897"/>
                  <a:gd name="T15" fmla="*/ 77 h 515"/>
                  <a:gd name="T16" fmla="*/ 1813 w 1897"/>
                  <a:gd name="T17" fmla="*/ 61 h 515"/>
                  <a:gd name="T18" fmla="*/ 1828 w 1897"/>
                  <a:gd name="T19" fmla="*/ 77 h 515"/>
                  <a:gd name="T20" fmla="*/ 1826 w 1897"/>
                  <a:gd name="T21" fmla="*/ 59 h 515"/>
                  <a:gd name="T22" fmla="*/ 1833 w 1897"/>
                  <a:gd name="T23" fmla="*/ 48 h 515"/>
                  <a:gd name="T24" fmla="*/ 1818 w 1897"/>
                  <a:gd name="T25" fmla="*/ 35 h 515"/>
                  <a:gd name="T26" fmla="*/ 1805 w 1897"/>
                  <a:gd name="T27" fmla="*/ 77 h 515"/>
                  <a:gd name="T28" fmla="*/ 1850 w 1897"/>
                  <a:gd name="T29" fmla="*/ 56 h 515"/>
                  <a:gd name="T30" fmla="*/ 1819 w 1897"/>
                  <a:gd name="T31" fmla="*/ 88 h 515"/>
                  <a:gd name="T32" fmla="*/ 1819 w 1897"/>
                  <a:gd name="T33" fmla="*/ 25 h 515"/>
                  <a:gd name="T34" fmla="*/ 1819 w 1897"/>
                  <a:gd name="T35" fmla="*/ 20 h 515"/>
                  <a:gd name="T36" fmla="*/ 1783 w 1897"/>
                  <a:gd name="T37" fmla="*/ 56 h 515"/>
                  <a:gd name="T38" fmla="*/ 1855 w 1897"/>
                  <a:gd name="T39" fmla="*/ 56 h 515"/>
                  <a:gd name="T40" fmla="*/ 1813 w 1897"/>
                  <a:gd name="T41" fmla="*/ 41 h 515"/>
                  <a:gd name="T42" fmla="*/ 1818 w 1897"/>
                  <a:gd name="T43" fmla="*/ 41 h 515"/>
                  <a:gd name="T44" fmla="*/ 1826 w 1897"/>
                  <a:gd name="T45" fmla="*/ 48 h 515"/>
                  <a:gd name="T46" fmla="*/ 1818 w 1897"/>
                  <a:gd name="T47" fmla="*/ 55 h 515"/>
                  <a:gd name="T48" fmla="*/ 1813 w 1897"/>
                  <a:gd name="T49" fmla="*/ 41 h 515"/>
                  <a:gd name="T50" fmla="*/ 273 w 1897"/>
                  <a:gd name="T51" fmla="*/ 190 h 515"/>
                  <a:gd name="T52" fmla="*/ 106 w 1897"/>
                  <a:gd name="T53" fmla="*/ 263 h 515"/>
                  <a:gd name="T54" fmla="*/ 187 w 1897"/>
                  <a:gd name="T55" fmla="*/ 116 h 515"/>
                  <a:gd name="T56" fmla="*/ 273 w 1897"/>
                  <a:gd name="T57" fmla="*/ 190 h 515"/>
                  <a:gd name="T58" fmla="*/ 196 w 1897"/>
                  <a:gd name="T59" fmla="*/ 20 h 515"/>
                  <a:gd name="T60" fmla="*/ 0 w 1897"/>
                  <a:gd name="T61" fmla="*/ 500 h 515"/>
                  <a:gd name="T62" fmla="*/ 106 w 1897"/>
                  <a:gd name="T63" fmla="*/ 356 h 515"/>
                  <a:gd name="T64" fmla="*/ 380 w 1897"/>
                  <a:gd name="T65" fmla="*/ 188 h 515"/>
                  <a:gd name="T66" fmla="*/ 196 w 1897"/>
                  <a:gd name="T67" fmla="*/ 20 h 515"/>
                  <a:gd name="T68" fmla="*/ 954 w 1897"/>
                  <a:gd name="T69" fmla="*/ 74 h 515"/>
                  <a:gd name="T70" fmla="*/ 953 w 1897"/>
                  <a:gd name="T71" fmla="*/ 443 h 515"/>
                  <a:gd name="T72" fmla="*/ 1339 w 1897"/>
                  <a:gd name="T73" fmla="*/ 438 h 515"/>
                  <a:gd name="T74" fmla="*/ 1341 w 1897"/>
                  <a:gd name="T75" fmla="*/ 215 h 515"/>
                  <a:gd name="T76" fmla="*/ 1132 w 1897"/>
                  <a:gd name="T77" fmla="*/ 304 h 515"/>
                  <a:gd name="T78" fmla="*/ 1241 w 1897"/>
                  <a:gd name="T79" fmla="*/ 394 h 515"/>
                  <a:gd name="T80" fmla="*/ 1027 w 1897"/>
                  <a:gd name="T81" fmla="*/ 375 h 515"/>
                  <a:gd name="T82" fmla="*/ 1028 w 1897"/>
                  <a:gd name="T83" fmla="*/ 143 h 515"/>
                  <a:gd name="T84" fmla="*/ 1207 w 1897"/>
                  <a:gd name="T85" fmla="*/ 107 h 515"/>
                  <a:gd name="T86" fmla="*/ 1316 w 1897"/>
                  <a:gd name="T87" fmla="*/ 63 h 515"/>
                  <a:gd name="T88" fmla="*/ 954 w 1897"/>
                  <a:gd name="T89" fmla="*/ 74 h 515"/>
                  <a:gd name="T90" fmla="*/ 562 w 1897"/>
                  <a:gd name="T91" fmla="*/ 309 h 515"/>
                  <a:gd name="T92" fmla="*/ 769 w 1897"/>
                  <a:gd name="T93" fmla="*/ 215 h 515"/>
                  <a:gd name="T94" fmla="*/ 562 w 1897"/>
                  <a:gd name="T95" fmla="*/ 114 h 515"/>
                  <a:gd name="T96" fmla="*/ 819 w 1897"/>
                  <a:gd name="T97" fmla="*/ 20 h 515"/>
                  <a:gd name="T98" fmla="*/ 457 w 1897"/>
                  <a:gd name="T99" fmla="*/ 500 h 515"/>
                  <a:gd name="T100" fmla="*/ 823 w 1897"/>
                  <a:gd name="T101" fmla="*/ 407 h 515"/>
                  <a:gd name="T102" fmla="*/ 562 w 1897"/>
                  <a:gd name="T103" fmla="*/ 309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97" h="515">
                    <a:moveTo>
                      <a:pt x="1579" y="301"/>
                    </a:moveTo>
                    <a:lnTo>
                      <a:pt x="1579" y="301"/>
                    </a:lnTo>
                    <a:lnTo>
                      <a:pt x="1643" y="146"/>
                    </a:lnTo>
                    <a:lnTo>
                      <a:pt x="1706" y="301"/>
                    </a:lnTo>
                    <a:lnTo>
                      <a:pt x="1579" y="301"/>
                    </a:lnTo>
                    <a:close/>
                    <a:moveTo>
                      <a:pt x="1596" y="20"/>
                    </a:moveTo>
                    <a:lnTo>
                      <a:pt x="1596" y="20"/>
                    </a:lnTo>
                    <a:lnTo>
                      <a:pt x="1391" y="500"/>
                    </a:lnTo>
                    <a:lnTo>
                      <a:pt x="1498" y="500"/>
                    </a:lnTo>
                    <a:lnTo>
                      <a:pt x="1542" y="394"/>
                    </a:lnTo>
                    <a:lnTo>
                      <a:pt x="1743" y="394"/>
                    </a:lnTo>
                    <a:lnTo>
                      <a:pt x="1787" y="500"/>
                    </a:lnTo>
                    <a:lnTo>
                      <a:pt x="1897" y="500"/>
                    </a:lnTo>
                    <a:lnTo>
                      <a:pt x="1692" y="20"/>
                    </a:lnTo>
                    <a:lnTo>
                      <a:pt x="1596" y="20"/>
                    </a:lnTo>
                    <a:close/>
                    <a:moveTo>
                      <a:pt x="1813" y="77"/>
                    </a:moveTo>
                    <a:lnTo>
                      <a:pt x="1813" y="77"/>
                    </a:lnTo>
                    <a:lnTo>
                      <a:pt x="1813" y="61"/>
                    </a:lnTo>
                    <a:lnTo>
                      <a:pt x="1819" y="61"/>
                    </a:lnTo>
                    <a:lnTo>
                      <a:pt x="1828" y="77"/>
                    </a:lnTo>
                    <a:lnTo>
                      <a:pt x="1837" y="77"/>
                    </a:lnTo>
                    <a:lnTo>
                      <a:pt x="1826" y="59"/>
                    </a:lnTo>
                    <a:cubicBezTo>
                      <a:pt x="1828" y="58"/>
                      <a:pt x="1830" y="57"/>
                      <a:pt x="1831" y="55"/>
                    </a:cubicBezTo>
                    <a:cubicBezTo>
                      <a:pt x="1833" y="53"/>
                      <a:pt x="1833" y="50"/>
                      <a:pt x="1833" y="48"/>
                    </a:cubicBezTo>
                    <a:cubicBezTo>
                      <a:pt x="1833" y="44"/>
                      <a:pt x="1832" y="40"/>
                      <a:pt x="1830" y="38"/>
                    </a:cubicBezTo>
                    <a:cubicBezTo>
                      <a:pt x="1827" y="36"/>
                      <a:pt x="1823" y="35"/>
                      <a:pt x="1818" y="35"/>
                    </a:cubicBezTo>
                    <a:lnTo>
                      <a:pt x="1805" y="35"/>
                    </a:lnTo>
                    <a:lnTo>
                      <a:pt x="1805" y="77"/>
                    </a:lnTo>
                    <a:lnTo>
                      <a:pt x="1813" y="77"/>
                    </a:lnTo>
                    <a:close/>
                    <a:moveTo>
                      <a:pt x="1850" y="56"/>
                    </a:moveTo>
                    <a:lnTo>
                      <a:pt x="1850" y="56"/>
                    </a:lnTo>
                    <a:cubicBezTo>
                      <a:pt x="1850" y="74"/>
                      <a:pt x="1836" y="88"/>
                      <a:pt x="1819" y="88"/>
                    </a:cubicBezTo>
                    <a:cubicBezTo>
                      <a:pt x="1802" y="88"/>
                      <a:pt x="1788" y="74"/>
                      <a:pt x="1788" y="56"/>
                    </a:cubicBezTo>
                    <a:cubicBezTo>
                      <a:pt x="1788" y="39"/>
                      <a:pt x="1802" y="25"/>
                      <a:pt x="1819" y="25"/>
                    </a:cubicBezTo>
                    <a:cubicBezTo>
                      <a:pt x="1836" y="25"/>
                      <a:pt x="1850" y="39"/>
                      <a:pt x="1850" y="56"/>
                    </a:cubicBezTo>
                    <a:close/>
                    <a:moveTo>
                      <a:pt x="1819" y="20"/>
                    </a:moveTo>
                    <a:lnTo>
                      <a:pt x="1819" y="20"/>
                    </a:lnTo>
                    <a:cubicBezTo>
                      <a:pt x="1799" y="20"/>
                      <a:pt x="1783" y="37"/>
                      <a:pt x="1783" y="56"/>
                    </a:cubicBezTo>
                    <a:cubicBezTo>
                      <a:pt x="1783" y="76"/>
                      <a:pt x="1799" y="92"/>
                      <a:pt x="1819" y="92"/>
                    </a:cubicBezTo>
                    <a:cubicBezTo>
                      <a:pt x="1839" y="92"/>
                      <a:pt x="1855" y="76"/>
                      <a:pt x="1855" y="56"/>
                    </a:cubicBezTo>
                    <a:cubicBezTo>
                      <a:pt x="1855" y="37"/>
                      <a:pt x="1839" y="20"/>
                      <a:pt x="1819" y="20"/>
                    </a:cubicBezTo>
                    <a:close/>
                    <a:moveTo>
                      <a:pt x="1813" y="41"/>
                    </a:moveTo>
                    <a:lnTo>
                      <a:pt x="1813" y="41"/>
                    </a:lnTo>
                    <a:lnTo>
                      <a:pt x="1818" y="41"/>
                    </a:lnTo>
                    <a:cubicBezTo>
                      <a:pt x="1821" y="41"/>
                      <a:pt x="1823" y="42"/>
                      <a:pt x="1824" y="43"/>
                    </a:cubicBezTo>
                    <a:cubicBezTo>
                      <a:pt x="1826" y="44"/>
                      <a:pt x="1826" y="46"/>
                      <a:pt x="1826" y="48"/>
                    </a:cubicBezTo>
                    <a:cubicBezTo>
                      <a:pt x="1826" y="50"/>
                      <a:pt x="1825" y="52"/>
                      <a:pt x="1824" y="53"/>
                    </a:cubicBezTo>
                    <a:cubicBezTo>
                      <a:pt x="1822" y="54"/>
                      <a:pt x="1820" y="55"/>
                      <a:pt x="1818" y="55"/>
                    </a:cubicBezTo>
                    <a:lnTo>
                      <a:pt x="1813" y="55"/>
                    </a:lnTo>
                    <a:lnTo>
                      <a:pt x="1813" y="41"/>
                    </a:lnTo>
                    <a:close/>
                    <a:moveTo>
                      <a:pt x="273" y="190"/>
                    </a:moveTo>
                    <a:lnTo>
                      <a:pt x="273" y="190"/>
                    </a:lnTo>
                    <a:cubicBezTo>
                      <a:pt x="273" y="231"/>
                      <a:pt x="242" y="263"/>
                      <a:pt x="189" y="263"/>
                    </a:cubicBezTo>
                    <a:lnTo>
                      <a:pt x="106" y="263"/>
                    </a:lnTo>
                    <a:lnTo>
                      <a:pt x="106" y="116"/>
                    </a:lnTo>
                    <a:lnTo>
                      <a:pt x="187" y="116"/>
                    </a:lnTo>
                    <a:cubicBezTo>
                      <a:pt x="240" y="116"/>
                      <a:pt x="273" y="141"/>
                      <a:pt x="273" y="189"/>
                    </a:cubicBezTo>
                    <a:lnTo>
                      <a:pt x="273" y="190"/>
                    </a:lnTo>
                    <a:close/>
                    <a:moveTo>
                      <a:pt x="196" y="20"/>
                    </a:moveTo>
                    <a:lnTo>
                      <a:pt x="196" y="20"/>
                    </a:lnTo>
                    <a:lnTo>
                      <a:pt x="0" y="20"/>
                    </a:lnTo>
                    <a:lnTo>
                      <a:pt x="0" y="500"/>
                    </a:lnTo>
                    <a:lnTo>
                      <a:pt x="106" y="500"/>
                    </a:lnTo>
                    <a:lnTo>
                      <a:pt x="106" y="356"/>
                    </a:lnTo>
                    <a:lnTo>
                      <a:pt x="186" y="356"/>
                    </a:lnTo>
                    <a:cubicBezTo>
                      <a:pt x="293" y="356"/>
                      <a:pt x="380" y="299"/>
                      <a:pt x="380" y="188"/>
                    </a:cubicBezTo>
                    <a:lnTo>
                      <a:pt x="380" y="186"/>
                    </a:lnTo>
                    <a:cubicBezTo>
                      <a:pt x="380" y="88"/>
                      <a:pt x="311" y="20"/>
                      <a:pt x="196" y="20"/>
                    </a:cubicBezTo>
                    <a:close/>
                    <a:moveTo>
                      <a:pt x="954" y="74"/>
                    </a:moveTo>
                    <a:lnTo>
                      <a:pt x="954" y="74"/>
                    </a:lnTo>
                    <a:cubicBezTo>
                      <a:pt x="904" y="123"/>
                      <a:pt x="879" y="185"/>
                      <a:pt x="879" y="259"/>
                    </a:cubicBezTo>
                    <a:cubicBezTo>
                      <a:pt x="879" y="333"/>
                      <a:pt x="904" y="395"/>
                      <a:pt x="953" y="443"/>
                    </a:cubicBezTo>
                    <a:cubicBezTo>
                      <a:pt x="1002" y="491"/>
                      <a:pt x="1064" y="515"/>
                      <a:pt x="1138" y="515"/>
                    </a:cubicBezTo>
                    <a:cubicBezTo>
                      <a:pt x="1224" y="515"/>
                      <a:pt x="1292" y="489"/>
                      <a:pt x="1339" y="438"/>
                    </a:cubicBezTo>
                    <a:lnTo>
                      <a:pt x="1341" y="435"/>
                    </a:lnTo>
                    <a:lnTo>
                      <a:pt x="1341" y="215"/>
                    </a:lnTo>
                    <a:lnTo>
                      <a:pt x="1132" y="215"/>
                    </a:lnTo>
                    <a:lnTo>
                      <a:pt x="1132" y="304"/>
                    </a:lnTo>
                    <a:lnTo>
                      <a:pt x="1241" y="304"/>
                    </a:lnTo>
                    <a:lnTo>
                      <a:pt x="1241" y="394"/>
                    </a:lnTo>
                    <a:cubicBezTo>
                      <a:pt x="1213" y="411"/>
                      <a:pt x="1178" y="419"/>
                      <a:pt x="1137" y="419"/>
                    </a:cubicBezTo>
                    <a:cubicBezTo>
                      <a:pt x="1094" y="419"/>
                      <a:pt x="1057" y="404"/>
                      <a:pt x="1027" y="375"/>
                    </a:cubicBezTo>
                    <a:cubicBezTo>
                      <a:pt x="997" y="347"/>
                      <a:pt x="982" y="308"/>
                      <a:pt x="982" y="260"/>
                    </a:cubicBezTo>
                    <a:cubicBezTo>
                      <a:pt x="982" y="211"/>
                      <a:pt x="997" y="172"/>
                      <a:pt x="1028" y="143"/>
                    </a:cubicBezTo>
                    <a:cubicBezTo>
                      <a:pt x="1059" y="113"/>
                      <a:pt x="1098" y="99"/>
                      <a:pt x="1144" y="99"/>
                    </a:cubicBezTo>
                    <a:cubicBezTo>
                      <a:pt x="1168" y="99"/>
                      <a:pt x="1189" y="101"/>
                      <a:pt x="1207" y="107"/>
                    </a:cubicBezTo>
                    <a:cubicBezTo>
                      <a:pt x="1224" y="113"/>
                      <a:pt x="1241" y="123"/>
                      <a:pt x="1258" y="137"/>
                    </a:cubicBezTo>
                    <a:lnTo>
                      <a:pt x="1316" y="63"/>
                    </a:lnTo>
                    <a:cubicBezTo>
                      <a:pt x="1285" y="36"/>
                      <a:pt x="1230" y="0"/>
                      <a:pt x="1138" y="0"/>
                    </a:cubicBezTo>
                    <a:cubicBezTo>
                      <a:pt x="1066" y="0"/>
                      <a:pt x="1005" y="25"/>
                      <a:pt x="954" y="74"/>
                    </a:cubicBezTo>
                    <a:close/>
                    <a:moveTo>
                      <a:pt x="562" y="309"/>
                    </a:moveTo>
                    <a:lnTo>
                      <a:pt x="562" y="309"/>
                    </a:lnTo>
                    <a:lnTo>
                      <a:pt x="769" y="309"/>
                    </a:lnTo>
                    <a:lnTo>
                      <a:pt x="769" y="215"/>
                    </a:lnTo>
                    <a:lnTo>
                      <a:pt x="562" y="215"/>
                    </a:lnTo>
                    <a:lnTo>
                      <a:pt x="562" y="114"/>
                    </a:lnTo>
                    <a:lnTo>
                      <a:pt x="819" y="114"/>
                    </a:lnTo>
                    <a:lnTo>
                      <a:pt x="819" y="20"/>
                    </a:lnTo>
                    <a:lnTo>
                      <a:pt x="457" y="20"/>
                    </a:lnTo>
                    <a:lnTo>
                      <a:pt x="457" y="500"/>
                    </a:lnTo>
                    <a:lnTo>
                      <a:pt x="823" y="500"/>
                    </a:lnTo>
                    <a:lnTo>
                      <a:pt x="823" y="407"/>
                    </a:lnTo>
                    <a:lnTo>
                      <a:pt x="562" y="407"/>
                    </a:lnTo>
                    <a:lnTo>
                      <a:pt x="562" y="30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 name="Footer Placeholder 3"/>
          <p:cNvSpPr>
            <a:spLocks noGrp="1"/>
          </p:cNvSpPr>
          <p:nvPr>
            <p:ph type="ftr" sz="quarter" idx="16"/>
          </p:nvPr>
        </p:nvSpPr>
        <p:spPr>
          <a:xfrm>
            <a:off x="4754563" y="4853288"/>
            <a:ext cx="3703638" cy="182580"/>
          </a:xfrm>
        </p:spPr>
        <p:txBody>
          <a:bodyPr/>
          <a:lstStyle/>
          <a:p>
            <a:endParaRPr lang="en-US" dirty="0"/>
          </a:p>
        </p:txBody>
      </p:sp>
      <p:sp>
        <p:nvSpPr>
          <p:cNvPr id="5" name="Slide Number Placeholder 4"/>
          <p:cNvSpPr>
            <a:spLocks noGrp="1"/>
          </p:cNvSpPr>
          <p:nvPr>
            <p:ph type="sldNum" sz="quarter" idx="17"/>
          </p:nvPr>
        </p:nvSpPr>
        <p:spPr/>
        <p:txBody>
          <a:bodyPr/>
          <a:lstStyle/>
          <a:p>
            <a:fld id="{94C005EB-05AB-4350-8862-D44178390B49}" type="slidenum">
              <a:rPr lang="en-US" smtClean="0"/>
              <a:pPr/>
              <a:t>‹#›</a:t>
            </a:fld>
            <a:endParaRPr lang="en-US" dirty="0"/>
          </a:p>
        </p:txBody>
      </p:sp>
      <p:sp>
        <p:nvSpPr>
          <p:cNvPr id="8" name="Content Placeholder 7"/>
          <p:cNvSpPr>
            <a:spLocks noGrp="1"/>
          </p:cNvSpPr>
          <p:nvPr>
            <p:ph sz="quarter" idx="18"/>
          </p:nvPr>
        </p:nvSpPr>
        <p:spPr>
          <a:xfrm>
            <a:off x="365125" y="1098550"/>
            <a:ext cx="4024313" cy="3563938"/>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Half Photo Yellow">
    <p:bg>
      <p:bgPr>
        <a:solidFill>
          <a:srgbClr val="F9CB55"/>
        </a:solidFill>
        <a:effectLst/>
      </p:bgPr>
    </p:bg>
    <p:spTree>
      <p:nvGrpSpPr>
        <p:cNvPr id="1" name=""/>
        <p:cNvGrpSpPr/>
        <p:nvPr/>
      </p:nvGrpSpPr>
      <p:grpSpPr>
        <a:xfrm>
          <a:off x="0" y="0"/>
          <a:ext cx="0" cy="0"/>
          <a:chOff x="0" y="0"/>
          <a:chExt cx="0" cy="0"/>
        </a:xfrm>
      </p:grpSpPr>
      <p:sp>
        <p:nvSpPr>
          <p:cNvPr id="13" name="Freeform 5"/>
          <p:cNvSpPr>
            <a:spLocks noChangeAspect="1"/>
          </p:cNvSpPr>
          <p:nvPr userDrawn="1"/>
        </p:nvSpPr>
        <p:spPr bwMode="hidden">
          <a:xfrm>
            <a:off x="-4" y="3883108"/>
            <a:ext cx="4572004" cy="1260393"/>
          </a:xfrm>
          <a:custGeom>
            <a:avLst/>
            <a:gdLst/>
            <a:ahLst/>
            <a:cxnLst/>
            <a:rect l="l" t="t" r="r" b="b"/>
            <a:pathLst>
              <a:path w="4572004" h="1260393">
                <a:moveTo>
                  <a:pt x="1076568" y="0"/>
                </a:moveTo>
                <a:cubicBezTo>
                  <a:pt x="1314868" y="0"/>
                  <a:pt x="1508050" y="193181"/>
                  <a:pt x="1508050" y="431483"/>
                </a:cubicBezTo>
                <a:lnTo>
                  <a:pt x="1506772" y="444162"/>
                </a:lnTo>
                <a:lnTo>
                  <a:pt x="1552495" y="458355"/>
                </a:lnTo>
                <a:cubicBezTo>
                  <a:pt x="1599993" y="478445"/>
                  <a:pt x="1640406" y="512006"/>
                  <a:pt x="1668944" y="554249"/>
                </a:cubicBezTo>
                <a:lnTo>
                  <a:pt x="1680767" y="578842"/>
                </a:lnTo>
                <a:lnTo>
                  <a:pt x="1699016" y="563786"/>
                </a:lnTo>
                <a:cubicBezTo>
                  <a:pt x="1733363" y="540582"/>
                  <a:pt x="1774768" y="527032"/>
                  <a:pt x="1819338" y="527032"/>
                </a:cubicBezTo>
                <a:cubicBezTo>
                  <a:pt x="1834196" y="527032"/>
                  <a:pt x="1848701" y="528538"/>
                  <a:pt x="1862710" y="531405"/>
                </a:cubicBezTo>
                <a:lnTo>
                  <a:pt x="1900853" y="543245"/>
                </a:lnTo>
                <a:lnTo>
                  <a:pt x="1908541" y="518482"/>
                </a:lnTo>
                <a:cubicBezTo>
                  <a:pt x="1948720" y="423486"/>
                  <a:pt x="2042784" y="356830"/>
                  <a:pt x="2152417" y="356830"/>
                </a:cubicBezTo>
                <a:lnTo>
                  <a:pt x="2171456" y="358749"/>
                </a:lnTo>
                <a:lnTo>
                  <a:pt x="2188958" y="326501"/>
                </a:lnTo>
                <a:cubicBezTo>
                  <a:pt x="2266499" y="211726"/>
                  <a:pt x="2397813" y="136264"/>
                  <a:pt x="2546751" y="136264"/>
                </a:cubicBezTo>
                <a:cubicBezTo>
                  <a:pt x="2665902" y="136264"/>
                  <a:pt x="2773772" y="184560"/>
                  <a:pt x="2851855" y="262643"/>
                </a:cubicBezTo>
                <a:lnTo>
                  <a:pt x="2891688" y="310921"/>
                </a:lnTo>
                <a:lnTo>
                  <a:pt x="2903068" y="289955"/>
                </a:lnTo>
                <a:cubicBezTo>
                  <a:pt x="2992355" y="157792"/>
                  <a:pt x="3143561" y="70899"/>
                  <a:pt x="3315062" y="70899"/>
                </a:cubicBezTo>
                <a:cubicBezTo>
                  <a:pt x="3332212" y="70899"/>
                  <a:pt x="3349159" y="71768"/>
                  <a:pt x="3365862" y="73464"/>
                </a:cubicBezTo>
                <a:lnTo>
                  <a:pt x="3414566" y="80897"/>
                </a:lnTo>
                <a:lnTo>
                  <a:pt x="3444650" y="56076"/>
                </a:lnTo>
                <a:cubicBezTo>
                  <a:pt x="3497054" y="20673"/>
                  <a:pt x="3560228" y="0"/>
                  <a:pt x="3628230" y="0"/>
                </a:cubicBezTo>
                <a:cubicBezTo>
                  <a:pt x="3786902" y="0"/>
                  <a:pt x="3919286" y="112550"/>
                  <a:pt x="3949902" y="262170"/>
                </a:cubicBezTo>
                <a:lnTo>
                  <a:pt x="3950759" y="270668"/>
                </a:lnTo>
                <a:lnTo>
                  <a:pt x="3960210" y="267734"/>
                </a:lnTo>
                <a:cubicBezTo>
                  <a:pt x="3977440" y="264208"/>
                  <a:pt x="3995279" y="262357"/>
                  <a:pt x="4013551" y="262357"/>
                </a:cubicBezTo>
                <a:cubicBezTo>
                  <a:pt x="4104912" y="262357"/>
                  <a:pt x="4185460" y="308646"/>
                  <a:pt x="4233025" y="379050"/>
                </a:cubicBezTo>
                <a:lnTo>
                  <a:pt x="4243902" y="399090"/>
                </a:lnTo>
                <a:lnTo>
                  <a:pt x="4247387" y="387863"/>
                </a:lnTo>
                <a:cubicBezTo>
                  <a:pt x="4301073" y="260934"/>
                  <a:pt x="4425974" y="171460"/>
                  <a:pt x="4572004" y="169861"/>
                </a:cubicBezTo>
                <a:lnTo>
                  <a:pt x="4572004" y="1260393"/>
                </a:lnTo>
                <a:lnTo>
                  <a:pt x="2" y="1260393"/>
                </a:lnTo>
                <a:cubicBezTo>
                  <a:pt x="1" y="1020805"/>
                  <a:pt x="1" y="781218"/>
                  <a:pt x="0" y="541629"/>
                </a:cubicBezTo>
                <a:lnTo>
                  <a:pt x="13625" y="525116"/>
                </a:lnTo>
                <a:cubicBezTo>
                  <a:pt x="71477" y="467264"/>
                  <a:pt x="151398" y="431483"/>
                  <a:pt x="239675" y="431483"/>
                </a:cubicBezTo>
                <a:cubicBezTo>
                  <a:pt x="283815" y="431483"/>
                  <a:pt x="325865" y="440428"/>
                  <a:pt x="364110" y="456605"/>
                </a:cubicBezTo>
                <a:lnTo>
                  <a:pt x="392039" y="471763"/>
                </a:lnTo>
                <a:lnTo>
                  <a:pt x="414033" y="445106"/>
                </a:lnTo>
                <a:cubicBezTo>
                  <a:pt x="471885" y="387254"/>
                  <a:pt x="551805" y="351473"/>
                  <a:pt x="640084" y="351473"/>
                </a:cubicBezTo>
                <a:lnTo>
                  <a:pt x="653018" y="352777"/>
                </a:lnTo>
                <a:lnTo>
                  <a:pt x="653850" y="344524"/>
                </a:lnTo>
                <a:cubicBezTo>
                  <a:pt x="694085" y="147905"/>
                  <a:pt x="868053" y="0"/>
                  <a:pt x="1076568" y="0"/>
                </a:cubicBezTo>
                <a:close/>
              </a:path>
            </a:pathLst>
          </a:custGeom>
          <a:solidFill>
            <a:srgbClr val="FFFFFF">
              <a:alpha val="20000"/>
            </a:srgbClr>
          </a:solidFill>
          <a:ln w="25400" cap="sq" cmpd="sng" algn="ctr">
            <a:noFill/>
            <a:prstDash val="solid"/>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sz="1200" b="0" i="0" u="none" strike="noStrike" kern="0" cap="none" spc="0" normalizeH="0" baseline="0" noProof="0" dirty="0">
              <a:ln>
                <a:noFill/>
              </a:ln>
              <a:solidFill>
                <a:srgbClr val="FFFFFF"/>
              </a:solidFill>
              <a:effectLst/>
              <a:uLnTx/>
              <a:uFillTx/>
            </a:endParaRPr>
          </a:p>
        </p:txBody>
      </p:sp>
      <p:sp>
        <p:nvSpPr>
          <p:cNvPr id="9" name="Picture Placeholder 8"/>
          <p:cNvSpPr>
            <a:spLocks noGrp="1"/>
          </p:cNvSpPr>
          <p:nvPr>
            <p:ph type="pic" sz="quarter" idx="14"/>
          </p:nvPr>
        </p:nvSpPr>
        <p:spPr bwMode="gray">
          <a:xfrm>
            <a:off x="4572000" y="0"/>
            <a:ext cx="4572000" cy="5143500"/>
          </a:xfrm>
          <a:solidFill>
            <a:schemeClr val="accent5"/>
          </a:solidFill>
        </p:spPr>
        <p:txBody>
          <a:bodyPr anchor="ctr" anchorCtr="0">
            <a:normAutofit/>
          </a:bodyPr>
          <a:lstStyle>
            <a:lvl1pPr marL="0" indent="0" algn="ctr">
              <a:buNone/>
              <a:defRPr sz="800"/>
            </a:lvl1pPr>
          </a:lstStyle>
          <a:p>
            <a:r>
              <a:rPr lang="en-US"/>
              <a:t>Click icon to add picture</a:t>
            </a:r>
          </a:p>
        </p:txBody>
      </p:sp>
      <p:sp>
        <p:nvSpPr>
          <p:cNvPr id="2" name="Title 1"/>
          <p:cNvSpPr>
            <a:spLocks noGrp="1"/>
          </p:cNvSpPr>
          <p:nvPr>
            <p:ph type="title" hasCustomPrompt="1"/>
          </p:nvPr>
        </p:nvSpPr>
        <p:spPr>
          <a:xfrm>
            <a:off x="365125" y="182880"/>
            <a:ext cx="4024313" cy="687070"/>
          </a:xfrm>
        </p:spPr>
        <p:txBody>
          <a:bodyPr/>
          <a:lstStyle>
            <a:lvl1pPr>
              <a:defRPr>
                <a:solidFill>
                  <a:schemeClr val="tx1"/>
                </a:solidFill>
              </a:defRPr>
            </a:lvl1pPr>
          </a:lstStyle>
          <a:p>
            <a:r>
              <a:rPr lang="en-US" dirty="0"/>
              <a:t>Slide title, sentence case</a:t>
            </a:r>
          </a:p>
        </p:txBody>
      </p:sp>
      <p:grpSp>
        <p:nvGrpSpPr>
          <p:cNvPr id="20" name="Group 19"/>
          <p:cNvGrpSpPr>
            <a:grpSpLocks noChangeAspect="1"/>
          </p:cNvGrpSpPr>
          <p:nvPr userDrawn="1"/>
        </p:nvGrpSpPr>
        <p:grpSpPr bwMode="invGray">
          <a:xfrm>
            <a:off x="114300" y="4880397"/>
            <a:ext cx="685800" cy="202367"/>
            <a:chOff x="2203450" y="1885950"/>
            <a:chExt cx="4737100" cy="1371600"/>
          </a:xfrm>
        </p:grpSpPr>
        <p:sp>
          <p:nvSpPr>
            <p:cNvPr id="21" name="AutoShape 3"/>
            <p:cNvSpPr>
              <a:spLocks noChangeAspect="1" noChangeArrowheads="1" noTextEdit="1"/>
            </p:cNvSpPr>
            <p:nvPr/>
          </p:nvSpPr>
          <p:spPr bwMode="invGray">
            <a:xfrm>
              <a:off x="2203450" y="1885950"/>
              <a:ext cx="4737100" cy="1371600"/>
            </a:xfrm>
            <a:prstGeom prst="rect">
              <a:avLst/>
            </a:prstGeom>
            <a:noFill/>
            <a:ln>
              <a:noFill/>
            </a:ln>
          </p:spPr>
          <p:txBody>
            <a:bodyPr vert="horz" wrap="square" lIns="91440" tIns="45720" rIns="91440" bIns="45720" numCol="1" anchor="t" anchorCtr="0" compatLnSpc="1">
              <a:prstTxWarp prst="textNoShape">
                <a:avLst/>
              </a:prstTxWarp>
            </a:bodyPr>
            <a:lstStyle/>
            <a:p>
              <a:endParaRPr lang="en-US"/>
            </a:p>
          </p:txBody>
        </p:sp>
        <p:grpSp>
          <p:nvGrpSpPr>
            <p:cNvPr id="22" name="Group 21"/>
            <p:cNvGrpSpPr/>
            <p:nvPr/>
          </p:nvGrpSpPr>
          <p:grpSpPr bwMode="invGray">
            <a:xfrm>
              <a:off x="2549525" y="2117725"/>
              <a:ext cx="3948113" cy="908050"/>
              <a:chOff x="2549525" y="2117725"/>
              <a:chExt cx="3948113" cy="908050"/>
            </a:xfrm>
          </p:grpSpPr>
          <p:sp>
            <p:nvSpPr>
              <p:cNvPr id="23" name="Freeform 5"/>
              <p:cNvSpPr>
                <a:spLocks noEditPoints="1"/>
              </p:cNvSpPr>
              <p:nvPr/>
            </p:nvSpPr>
            <p:spPr bwMode="invGray">
              <a:xfrm>
                <a:off x="2549525" y="2117725"/>
                <a:ext cx="1949450" cy="908050"/>
              </a:xfrm>
              <a:custGeom>
                <a:avLst/>
                <a:gdLst>
                  <a:gd name="T0" fmla="*/ 1816 w 2042"/>
                  <a:gd name="T1" fmla="*/ 279 h 946"/>
                  <a:gd name="T2" fmla="*/ 1816 w 2042"/>
                  <a:gd name="T3" fmla="*/ 279 h 946"/>
                  <a:gd name="T4" fmla="*/ 1813 w 2042"/>
                  <a:gd name="T5" fmla="*/ 278 h 946"/>
                  <a:gd name="T6" fmla="*/ 1761 w 2042"/>
                  <a:gd name="T7" fmla="*/ 288 h 946"/>
                  <a:gd name="T8" fmla="*/ 1758 w 2042"/>
                  <a:gd name="T9" fmla="*/ 291 h 946"/>
                  <a:gd name="T10" fmla="*/ 1805 w 2042"/>
                  <a:gd name="T11" fmla="*/ 314 h 946"/>
                  <a:gd name="T12" fmla="*/ 1816 w 2042"/>
                  <a:gd name="T13" fmla="*/ 279 h 946"/>
                  <a:gd name="T14" fmla="*/ 2030 w 2042"/>
                  <a:gd name="T15" fmla="*/ 536 h 946"/>
                  <a:gd name="T16" fmla="*/ 2030 w 2042"/>
                  <a:gd name="T17" fmla="*/ 536 h 946"/>
                  <a:gd name="T18" fmla="*/ 2000 w 2042"/>
                  <a:gd name="T19" fmla="*/ 586 h 946"/>
                  <a:gd name="T20" fmla="*/ 1938 w 2042"/>
                  <a:gd name="T21" fmla="*/ 596 h 946"/>
                  <a:gd name="T22" fmla="*/ 1779 w 2042"/>
                  <a:gd name="T23" fmla="*/ 532 h 946"/>
                  <a:gd name="T24" fmla="*/ 1511 w 2042"/>
                  <a:gd name="T25" fmla="*/ 458 h 946"/>
                  <a:gd name="T26" fmla="*/ 1501 w 2042"/>
                  <a:gd name="T27" fmla="*/ 469 h 946"/>
                  <a:gd name="T28" fmla="*/ 1679 w 2042"/>
                  <a:gd name="T29" fmla="*/ 582 h 946"/>
                  <a:gd name="T30" fmla="*/ 1719 w 2042"/>
                  <a:gd name="T31" fmla="*/ 725 h 946"/>
                  <a:gd name="T32" fmla="*/ 1607 w 2042"/>
                  <a:gd name="T33" fmla="*/ 657 h 946"/>
                  <a:gd name="T34" fmla="*/ 1107 w 2042"/>
                  <a:gd name="T35" fmla="*/ 443 h 946"/>
                  <a:gd name="T36" fmla="*/ 1639 w 2042"/>
                  <a:gd name="T37" fmla="*/ 62 h 946"/>
                  <a:gd name="T38" fmla="*/ 1782 w 2042"/>
                  <a:gd name="T39" fmla="*/ 115 h 946"/>
                  <a:gd name="T40" fmla="*/ 1750 w 2042"/>
                  <a:gd name="T41" fmla="*/ 148 h 946"/>
                  <a:gd name="T42" fmla="*/ 1752 w 2042"/>
                  <a:gd name="T43" fmla="*/ 177 h 946"/>
                  <a:gd name="T44" fmla="*/ 1842 w 2042"/>
                  <a:gd name="T45" fmla="*/ 248 h 946"/>
                  <a:gd name="T46" fmla="*/ 1873 w 2042"/>
                  <a:gd name="T47" fmla="*/ 330 h 946"/>
                  <a:gd name="T48" fmla="*/ 2025 w 2042"/>
                  <a:gd name="T49" fmla="*/ 494 h 946"/>
                  <a:gd name="T50" fmla="*/ 2030 w 2042"/>
                  <a:gd name="T51" fmla="*/ 536 h 946"/>
                  <a:gd name="T52" fmla="*/ 1046 w 2042"/>
                  <a:gd name="T53" fmla="*/ 183 h 946"/>
                  <a:gd name="T54" fmla="*/ 1046 w 2042"/>
                  <a:gd name="T55" fmla="*/ 183 h 946"/>
                  <a:gd name="T56" fmla="*/ 1037 w 2042"/>
                  <a:gd name="T57" fmla="*/ 427 h 946"/>
                  <a:gd name="T58" fmla="*/ 971 w 2042"/>
                  <a:gd name="T59" fmla="*/ 415 h 946"/>
                  <a:gd name="T60" fmla="*/ 417 w 2042"/>
                  <a:gd name="T61" fmla="*/ 756 h 946"/>
                  <a:gd name="T62" fmla="*/ 0 w 2042"/>
                  <a:gd name="T63" fmla="*/ 946 h 946"/>
                  <a:gd name="T64" fmla="*/ 919 w 2042"/>
                  <a:gd name="T65" fmla="*/ 68 h 946"/>
                  <a:gd name="T66" fmla="*/ 1046 w 2042"/>
                  <a:gd name="T67" fmla="*/ 18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42" h="946">
                    <a:moveTo>
                      <a:pt x="1816" y="279"/>
                    </a:moveTo>
                    <a:lnTo>
                      <a:pt x="1816" y="279"/>
                    </a:lnTo>
                    <a:lnTo>
                      <a:pt x="1813" y="278"/>
                    </a:lnTo>
                    <a:cubicBezTo>
                      <a:pt x="1813" y="277"/>
                      <a:pt x="1784" y="264"/>
                      <a:pt x="1761" y="288"/>
                    </a:cubicBezTo>
                    <a:lnTo>
                      <a:pt x="1758" y="291"/>
                    </a:lnTo>
                    <a:lnTo>
                      <a:pt x="1805" y="314"/>
                    </a:lnTo>
                    <a:lnTo>
                      <a:pt x="1816" y="279"/>
                    </a:lnTo>
                    <a:close/>
                    <a:moveTo>
                      <a:pt x="2030" y="536"/>
                    </a:moveTo>
                    <a:lnTo>
                      <a:pt x="2030" y="536"/>
                    </a:lnTo>
                    <a:cubicBezTo>
                      <a:pt x="2030" y="536"/>
                      <a:pt x="2010" y="573"/>
                      <a:pt x="2000" y="586"/>
                    </a:cubicBezTo>
                    <a:cubicBezTo>
                      <a:pt x="1991" y="600"/>
                      <a:pt x="1963" y="608"/>
                      <a:pt x="1938" y="596"/>
                    </a:cubicBezTo>
                    <a:cubicBezTo>
                      <a:pt x="1926" y="591"/>
                      <a:pt x="1820" y="529"/>
                      <a:pt x="1779" y="532"/>
                    </a:cubicBezTo>
                    <a:cubicBezTo>
                      <a:pt x="1574" y="550"/>
                      <a:pt x="1517" y="466"/>
                      <a:pt x="1511" y="458"/>
                    </a:cubicBezTo>
                    <a:cubicBezTo>
                      <a:pt x="1504" y="450"/>
                      <a:pt x="1492" y="454"/>
                      <a:pt x="1501" y="469"/>
                    </a:cubicBezTo>
                    <a:cubicBezTo>
                      <a:pt x="1546" y="546"/>
                      <a:pt x="1679" y="582"/>
                      <a:pt x="1679" y="582"/>
                    </a:cubicBezTo>
                    <a:cubicBezTo>
                      <a:pt x="1714" y="666"/>
                      <a:pt x="1719" y="725"/>
                      <a:pt x="1719" y="725"/>
                    </a:cubicBezTo>
                    <a:cubicBezTo>
                      <a:pt x="1684" y="698"/>
                      <a:pt x="1647" y="676"/>
                      <a:pt x="1607" y="657"/>
                    </a:cubicBezTo>
                    <a:cubicBezTo>
                      <a:pt x="1501" y="586"/>
                      <a:pt x="1335" y="498"/>
                      <a:pt x="1107" y="443"/>
                    </a:cubicBezTo>
                    <a:cubicBezTo>
                      <a:pt x="1120" y="261"/>
                      <a:pt x="1211" y="0"/>
                      <a:pt x="1639" y="62"/>
                    </a:cubicBezTo>
                    <a:cubicBezTo>
                      <a:pt x="1639" y="62"/>
                      <a:pt x="1724" y="76"/>
                      <a:pt x="1782" y="115"/>
                    </a:cubicBezTo>
                    <a:cubicBezTo>
                      <a:pt x="1782" y="115"/>
                      <a:pt x="1768" y="130"/>
                      <a:pt x="1750" y="148"/>
                    </a:cubicBezTo>
                    <a:cubicBezTo>
                      <a:pt x="1732" y="166"/>
                      <a:pt x="1752" y="177"/>
                      <a:pt x="1752" y="177"/>
                    </a:cubicBezTo>
                    <a:lnTo>
                      <a:pt x="1842" y="248"/>
                    </a:lnTo>
                    <a:cubicBezTo>
                      <a:pt x="1843" y="286"/>
                      <a:pt x="1845" y="296"/>
                      <a:pt x="1873" y="330"/>
                    </a:cubicBezTo>
                    <a:cubicBezTo>
                      <a:pt x="1901" y="364"/>
                      <a:pt x="2011" y="479"/>
                      <a:pt x="2025" y="494"/>
                    </a:cubicBezTo>
                    <a:cubicBezTo>
                      <a:pt x="2042" y="512"/>
                      <a:pt x="2030" y="536"/>
                      <a:pt x="2030" y="536"/>
                    </a:cubicBezTo>
                    <a:close/>
                    <a:moveTo>
                      <a:pt x="1046" y="183"/>
                    </a:moveTo>
                    <a:lnTo>
                      <a:pt x="1046" y="183"/>
                    </a:lnTo>
                    <a:cubicBezTo>
                      <a:pt x="1023" y="276"/>
                      <a:pt x="1025" y="358"/>
                      <a:pt x="1037" y="427"/>
                    </a:cubicBezTo>
                    <a:cubicBezTo>
                      <a:pt x="1015" y="423"/>
                      <a:pt x="993" y="419"/>
                      <a:pt x="971" y="415"/>
                    </a:cubicBezTo>
                    <a:cubicBezTo>
                      <a:pt x="503" y="339"/>
                      <a:pt x="362" y="569"/>
                      <a:pt x="417" y="756"/>
                    </a:cubicBezTo>
                    <a:cubicBezTo>
                      <a:pt x="262" y="814"/>
                      <a:pt x="117" y="881"/>
                      <a:pt x="0" y="946"/>
                    </a:cubicBezTo>
                    <a:cubicBezTo>
                      <a:pt x="184" y="506"/>
                      <a:pt x="583" y="119"/>
                      <a:pt x="919" y="68"/>
                    </a:cubicBezTo>
                    <a:cubicBezTo>
                      <a:pt x="1029" y="53"/>
                      <a:pt x="1060" y="125"/>
                      <a:pt x="1046" y="183"/>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invGray">
              <a:xfrm>
                <a:off x="2894013" y="2443163"/>
                <a:ext cx="1189038" cy="400050"/>
              </a:xfrm>
              <a:custGeom>
                <a:avLst/>
                <a:gdLst>
                  <a:gd name="T0" fmla="*/ 749 w 1245"/>
                  <a:gd name="T1" fmla="*/ 246 h 417"/>
                  <a:gd name="T2" fmla="*/ 749 w 1245"/>
                  <a:gd name="T3" fmla="*/ 246 h 417"/>
                  <a:gd name="T4" fmla="*/ 1245 w 1245"/>
                  <a:gd name="T5" fmla="*/ 318 h 417"/>
                  <a:gd name="T6" fmla="*/ 745 w 1245"/>
                  <a:gd name="T7" fmla="*/ 104 h 417"/>
                  <a:gd name="T8" fmla="*/ 749 w 1245"/>
                  <a:gd name="T9" fmla="*/ 246 h 417"/>
                  <a:gd name="T10" fmla="*/ 722 w 1245"/>
                  <a:gd name="T11" fmla="*/ 249 h 417"/>
                  <a:gd name="T12" fmla="*/ 722 w 1245"/>
                  <a:gd name="T13" fmla="*/ 249 h 417"/>
                  <a:gd name="T14" fmla="*/ 55 w 1245"/>
                  <a:gd name="T15" fmla="*/ 417 h 417"/>
                  <a:gd name="T16" fmla="*/ 609 w 1245"/>
                  <a:gd name="T17" fmla="*/ 76 h 417"/>
                  <a:gd name="T18" fmla="*/ 675 w 1245"/>
                  <a:gd name="T19" fmla="*/ 88 h 417"/>
                  <a:gd name="T20" fmla="*/ 722 w 1245"/>
                  <a:gd name="T21" fmla="*/ 24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5" h="417">
                    <a:moveTo>
                      <a:pt x="749" y="246"/>
                    </a:moveTo>
                    <a:lnTo>
                      <a:pt x="749" y="246"/>
                    </a:lnTo>
                    <a:cubicBezTo>
                      <a:pt x="931" y="232"/>
                      <a:pt x="1103" y="250"/>
                      <a:pt x="1245" y="318"/>
                    </a:cubicBezTo>
                    <a:cubicBezTo>
                      <a:pt x="1139" y="247"/>
                      <a:pt x="973" y="159"/>
                      <a:pt x="745" y="104"/>
                    </a:cubicBezTo>
                    <a:cubicBezTo>
                      <a:pt x="740" y="167"/>
                      <a:pt x="745" y="220"/>
                      <a:pt x="749" y="246"/>
                    </a:cubicBezTo>
                    <a:close/>
                    <a:moveTo>
                      <a:pt x="722" y="249"/>
                    </a:moveTo>
                    <a:lnTo>
                      <a:pt x="722" y="249"/>
                    </a:lnTo>
                    <a:cubicBezTo>
                      <a:pt x="518" y="268"/>
                      <a:pt x="277" y="334"/>
                      <a:pt x="55" y="417"/>
                    </a:cubicBezTo>
                    <a:cubicBezTo>
                      <a:pt x="0" y="230"/>
                      <a:pt x="141" y="0"/>
                      <a:pt x="609" y="76"/>
                    </a:cubicBezTo>
                    <a:cubicBezTo>
                      <a:pt x="631" y="80"/>
                      <a:pt x="653" y="84"/>
                      <a:pt x="675" y="88"/>
                    </a:cubicBezTo>
                    <a:cubicBezTo>
                      <a:pt x="686" y="154"/>
                      <a:pt x="706" y="208"/>
                      <a:pt x="722" y="249"/>
                    </a:cubicBezTo>
                    <a:close/>
                  </a:path>
                </a:pathLst>
              </a:custGeom>
              <a:solidFill>
                <a:srgbClr val="FFFFFF">
                  <a:alpha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noEditPoints="1"/>
              </p:cNvSpPr>
              <p:nvPr/>
            </p:nvSpPr>
            <p:spPr bwMode="invGray">
              <a:xfrm>
                <a:off x="4687888" y="2325688"/>
                <a:ext cx="1809750" cy="493713"/>
              </a:xfrm>
              <a:custGeom>
                <a:avLst/>
                <a:gdLst>
                  <a:gd name="T0" fmla="*/ 1579 w 1897"/>
                  <a:gd name="T1" fmla="*/ 301 h 515"/>
                  <a:gd name="T2" fmla="*/ 1706 w 1897"/>
                  <a:gd name="T3" fmla="*/ 301 h 515"/>
                  <a:gd name="T4" fmla="*/ 1596 w 1897"/>
                  <a:gd name="T5" fmla="*/ 20 h 515"/>
                  <a:gd name="T6" fmla="*/ 1391 w 1897"/>
                  <a:gd name="T7" fmla="*/ 500 h 515"/>
                  <a:gd name="T8" fmla="*/ 1542 w 1897"/>
                  <a:gd name="T9" fmla="*/ 394 h 515"/>
                  <a:gd name="T10" fmla="*/ 1787 w 1897"/>
                  <a:gd name="T11" fmla="*/ 500 h 515"/>
                  <a:gd name="T12" fmla="*/ 1692 w 1897"/>
                  <a:gd name="T13" fmla="*/ 20 h 515"/>
                  <a:gd name="T14" fmla="*/ 1813 w 1897"/>
                  <a:gd name="T15" fmla="*/ 77 h 515"/>
                  <a:gd name="T16" fmla="*/ 1813 w 1897"/>
                  <a:gd name="T17" fmla="*/ 61 h 515"/>
                  <a:gd name="T18" fmla="*/ 1828 w 1897"/>
                  <a:gd name="T19" fmla="*/ 77 h 515"/>
                  <a:gd name="T20" fmla="*/ 1826 w 1897"/>
                  <a:gd name="T21" fmla="*/ 59 h 515"/>
                  <a:gd name="T22" fmla="*/ 1833 w 1897"/>
                  <a:gd name="T23" fmla="*/ 48 h 515"/>
                  <a:gd name="T24" fmla="*/ 1818 w 1897"/>
                  <a:gd name="T25" fmla="*/ 35 h 515"/>
                  <a:gd name="T26" fmla="*/ 1805 w 1897"/>
                  <a:gd name="T27" fmla="*/ 77 h 515"/>
                  <a:gd name="T28" fmla="*/ 1850 w 1897"/>
                  <a:gd name="T29" fmla="*/ 56 h 515"/>
                  <a:gd name="T30" fmla="*/ 1819 w 1897"/>
                  <a:gd name="T31" fmla="*/ 88 h 515"/>
                  <a:gd name="T32" fmla="*/ 1819 w 1897"/>
                  <a:gd name="T33" fmla="*/ 25 h 515"/>
                  <a:gd name="T34" fmla="*/ 1819 w 1897"/>
                  <a:gd name="T35" fmla="*/ 20 h 515"/>
                  <a:gd name="T36" fmla="*/ 1783 w 1897"/>
                  <a:gd name="T37" fmla="*/ 56 h 515"/>
                  <a:gd name="T38" fmla="*/ 1855 w 1897"/>
                  <a:gd name="T39" fmla="*/ 56 h 515"/>
                  <a:gd name="T40" fmla="*/ 1813 w 1897"/>
                  <a:gd name="T41" fmla="*/ 41 h 515"/>
                  <a:gd name="T42" fmla="*/ 1818 w 1897"/>
                  <a:gd name="T43" fmla="*/ 41 h 515"/>
                  <a:gd name="T44" fmla="*/ 1826 w 1897"/>
                  <a:gd name="T45" fmla="*/ 48 h 515"/>
                  <a:gd name="T46" fmla="*/ 1818 w 1897"/>
                  <a:gd name="T47" fmla="*/ 55 h 515"/>
                  <a:gd name="T48" fmla="*/ 1813 w 1897"/>
                  <a:gd name="T49" fmla="*/ 41 h 515"/>
                  <a:gd name="T50" fmla="*/ 273 w 1897"/>
                  <a:gd name="T51" fmla="*/ 190 h 515"/>
                  <a:gd name="T52" fmla="*/ 106 w 1897"/>
                  <a:gd name="T53" fmla="*/ 263 h 515"/>
                  <a:gd name="T54" fmla="*/ 187 w 1897"/>
                  <a:gd name="T55" fmla="*/ 116 h 515"/>
                  <a:gd name="T56" fmla="*/ 273 w 1897"/>
                  <a:gd name="T57" fmla="*/ 190 h 515"/>
                  <a:gd name="T58" fmla="*/ 196 w 1897"/>
                  <a:gd name="T59" fmla="*/ 20 h 515"/>
                  <a:gd name="T60" fmla="*/ 0 w 1897"/>
                  <a:gd name="T61" fmla="*/ 500 h 515"/>
                  <a:gd name="T62" fmla="*/ 106 w 1897"/>
                  <a:gd name="T63" fmla="*/ 356 h 515"/>
                  <a:gd name="T64" fmla="*/ 380 w 1897"/>
                  <a:gd name="T65" fmla="*/ 188 h 515"/>
                  <a:gd name="T66" fmla="*/ 196 w 1897"/>
                  <a:gd name="T67" fmla="*/ 20 h 515"/>
                  <a:gd name="T68" fmla="*/ 954 w 1897"/>
                  <a:gd name="T69" fmla="*/ 74 h 515"/>
                  <a:gd name="T70" fmla="*/ 953 w 1897"/>
                  <a:gd name="T71" fmla="*/ 443 h 515"/>
                  <a:gd name="T72" fmla="*/ 1339 w 1897"/>
                  <a:gd name="T73" fmla="*/ 438 h 515"/>
                  <a:gd name="T74" fmla="*/ 1341 w 1897"/>
                  <a:gd name="T75" fmla="*/ 215 h 515"/>
                  <a:gd name="T76" fmla="*/ 1132 w 1897"/>
                  <a:gd name="T77" fmla="*/ 304 h 515"/>
                  <a:gd name="T78" fmla="*/ 1241 w 1897"/>
                  <a:gd name="T79" fmla="*/ 394 h 515"/>
                  <a:gd name="T80" fmla="*/ 1027 w 1897"/>
                  <a:gd name="T81" fmla="*/ 375 h 515"/>
                  <a:gd name="T82" fmla="*/ 1028 w 1897"/>
                  <a:gd name="T83" fmla="*/ 143 h 515"/>
                  <a:gd name="T84" fmla="*/ 1207 w 1897"/>
                  <a:gd name="T85" fmla="*/ 107 h 515"/>
                  <a:gd name="T86" fmla="*/ 1316 w 1897"/>
                  <a:gd name="T87" fmla="*/ 63 h 515"/>
                  <a:gd name="T88" fmla="*/ 954 w 1897"/>
                  <a:gd name="T89" fmla="*/ 74 h 515"/>
                  <a:gd name="T90" fmla="*/ 562 w 1897"/>
                  <a:gd name="T91" fmla="*/ 309 h 515"/>
                  <a:gd name="T92" fmla="*/ 769 w 1897"/>
                  <a:gd name="T93" fmla="*/ 215 h 515"/>
                  <a:gd name="T94" fmla="*/ 562 w 1897"/>
                  <a:gd name="T95" fmla="*/ 114 h 515"/>
                  <a:gd name="T96" fmla="*/ 819 w 1897"/>
                  <a:gd name="T97" fmla="*/ 20 h 515"/>
                  <a:gd name="T98" fmla="*/ 457 w 1897"/>
                  <a:gd name="T99" fmla="*/ 500 h 515"/>
                  <a:gd name="T100" fmla="*/ 823 w 1897"/>
                  <a:gd name="T101" fmla="*/ 407 h 515"/>
                  <a:gd name="T102" fmla="*/ 562 w 1897"/>
                  <a:gd name="T103" fmla="*/ 309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97" h="515">
                    <a:moveTo>
                      <a:pt x="1579" y="301"/>
                    </a:moveTo>
                    <a:lnTo>
                      <a:pt x="1579" y="301"/>
                    </a:lnTo>
                    <a:lnTo>
                      <a:pt x="1643" y="146"/>
                    </a:lnTo>
                    <a:lnTo>
                      <a:pt x="1706" y="301"/>
                    </a:lnTo>
                    <a:lnTo>
                      <a:pt x="1579" y="301"/>
                    </a:lnTo>
                    <a:close/>
                    <a:moveTo>
                      <a:pt x="1596" y="20"/>
                    </a:moveTo>
                    <a:lnTo>
                      <a:pt x="1596" y="20"/>
                    </a:lnTo>
                    <a:lnTo>
                      <a:pt x="1391" y="500"/>
                    </a:lnTo>
                    <a:lnTo>
                      <a:pt x="1498" y="500"/>
                    </a:lnTo>
                    <a:lnTo>
                      <a:pt x="1542" y="394"/>
                    </a:lnTo>
                    <a:lnTo>
                      <a:pt x="1743" y="394"/>
                    </a:lnTo>
                    <a:lnTo>
                      <a:pt x="1787" y="500"/>
                    </a:lnTo>
                    <a:lnTo>
                      <a:pt x="1897" y="500"/>
                    </a:lnTo>
                    <a:lnTo>
                      <a:pt x="1692" y="20"/>
                    </a:lnTo>
                    <a:lnTo>
                      <a:pt x="1596" y="20"/>
                    </a:lnTo>
                    <a:close/>
                    <a:moveTo>
                      <a:pt x="1813" y="77"/>
                    </a:moveTo>
                    <a:lnTo>
                      <a:pt x="1813" y="77"/>
                    </a:lnTo>
                    <a:lnTo>
                      <a:pt x="1813" y="61"/>
                    </a:lnTo>
                    <a:lnTo>
                      <a:pt x="1819" y="61"/>
                    </a:lnTo>
                    <a:lnTo>
                      <a:pt x="1828" y="77"/>
                    </a:lnTo>
                    <a:lnTo>
                      <a:pt x="1837" y="77"/>
                    </a:lnTo>
                    <a:lnTo>
                      <a:pt x="1826" y="59"/>
                    </a:lnTo>
                    <a:cubicBezTo>
                      <a:pt x="1828" y="58"/>
                      <a:pt x="1830" y="57"/>
                      <a:pt x="1831" y="55"/>
                    </a:cubicBezTo>
                    <a:cubicBezTo>
                      <a:pt x="1833" y="53"/>
                      <a:pt x="1833" y="50"/>
                      <a:pt x="1833" y="48"/>
                    </a:cubicBezTo>
                    <a:cubicBezTo>
                      <a:pt x="1833" y="44"/>
                      <a:pt x="1832" y="40"/>
                      <a:pt x="1830" y="38"/>
                    </a:cubicBezTo>
                    <a:cubicBezTo>
                      <a:pt x="1827" y="36"/>
                      <a:pt x="1823" y="35"/>
                      <a:pt x="1818" y="35"/>
                    </a:cubicBezTo>
                    <a:lnTo>
                      <a:pt x="1805" y="35"/>
                    </a:lnTo>
                    <a:lnTo>
                      <a:pt x="1805" y="77"/>
                    </a:lnTo>
                    <a:lnTo>
                      <a:pt x="1813" y="77"/>
                    </a:lnTo>
                    <a:close/>
                    <a:moveTo>
                      <a:pt x="1850" y="56"/>
                    </a:moveTo>
                    <a:lnTo>
                      <a:pt x="1850" y="56"/>
                    </a:lnTo>
                    <a:cubicBezTo>
                      <a:pt x="1850" y="74"/>
                      <a:pt x="1836" y="88"/>
                      <a:pt x="1819" y="88"/>
                    </a:cubicBezTo>
                    <a:cubicBezTo>
                      <a:pt x="1802" y="88"/>
                      <a:pt x="1788" y="74"/>
                      <a:pt x="1788" y="56"/>
                    </a:cubicBezTo>
                    <a:cubicBezTo>
                      <a:pt x="1788" y="39"/>
                      <a:pt x="1802" y="25"/>
                      <a:pt x="1819" y="25"/>
                    </a:cubicBezTo>
                    <a:cubicBezTo>
                      <a:pt x="1836" y="25"/>
                      <a:pt x="1850" y="39"/>
                      <a:pt x="1850" y="56"/>
                    </a:cubicBezTo>
                    <a:close/>
                    <a:moveTo>
                      <a:pt x="1819" y="20"/>
                    </a:moveTo>
                    <a:lnTo>
                      <a:pt x="1819" y="20"/>
                    </a:lnTo>
                    <a:cubicBezTo>
                      <a:pt x="1799" y="20"/>
                      <a:pt x="1783" y="37"/>
                      <a:pt x="1783" y="56"/>
                    </a:cubicBezTo>
                    <a:cubicBezTo>
                      <a:pt x="1783" y="76"/>
                      <a:pt x="1799" y="92"/>
                      <a:pt x="1819" y="92"/>
                    </a:cubicBezTo>
                    <a:cubicBezTo>
                      <a:pt x="1839" y="92"/>
                      <a:pt x="1855" y="76"/>
                      <a:pt x="1855" y="56"/>
                    </a:cubicBezTo>
                    <a:cubicBezTo>
                      <a:pt x="1855" y="37"/>
                      <a:pt x="1839" y="20"/>
                      <a:pt x="1819" y="20"/>
                    </a:cubicBezTo>
                    <a:close/>
                    <a:moveTo>
                      <a:pt x="1813" y="41"/>
                    </a:moveTo>
                    <a:lnTo>
                      <a:pt x="1813" y="41"/>
                    </a:lnTo>
                    <a:lnTo>
                      <a:pt x="1818" y="41"/>
                    </a:lnTo>
                    <a:cubicBezTo>
                      <a:pt x="1821" y="41"/>
                      <a:pt x="1823" y="42"/>
                      <a:pt x="1824" y="43"/>
                    </a:cubicBezTo>
                    <a:cubicBezTo>
                      <a:pt x="1826" y="44"/>
                      <a:pt x="1826" y="46"/>
                      <a:pt x="1826" y="48"/>
                    </a:cubicBezTo>
                    <a:cubicBezTo>
                      <a:pt x="1826" y="50"/>
                      <a:pt x="1825" y="52"/>
                      <a:pt x="1824" y="53"/>
                    </a:cubicBezTo>
                    <a:cubicBezTo>
                      <a:pt x="1822" y="54"/>
                      <a:pt x="1820" y="55"/>
                      <a:pt x="1818" y="55"/>
                    </a:cubicBezTo>
                    <a:lnTo>
                      <a:pt x="1813" y="55"/>
                    </a:lnTo>
                    <a:lnTo>
                      <a:pt x="1813" y="41"/>
                    </a:lnTo>
                    <a:close/>
                    <a:moveTo>
                      <a:pt x="273" y="190"/>
                    </a:moveTo>
                    <a:lnTo>
                      <a:pt x="273" y="190"/>
                    </a:lnTo>
                    <a:cubicBezTo>
                      <a:pt x="273" y="231"/>
                      <a:pt x="242" y="263"/>
                      <a:pt x="189" y="263"/>
                    </a:cubicBezTo>
                    <a:lnTo>
                      <a:pt x="106" y="263"/>
                    </a:lnTo>
                    <a:lnTo>
                      <a:pt x="106" y="116"/>
                    </a:lnTo>
                    <a:lnTo>
                      <a:pt x="187" y="116"/>
                    </a:lnTo>
                    <a:cubicBezTo>
                      <a:pt x="240" y="116"/>
                      <a:pt x="273" y="141"/>
                      <a:pt x="273" y="189"/>
                    </a:cubicBezTo>
                    <a:lnTo>
                      <a:pt x="273" y="190"/>
                    </a:lnTo>
                    <a:close/>
                    <a:moveTo>
                      <a:pt x="196" y="20"/>
                    </a:moveTo>
                    <a:lnTo>
                      <a:pt x="196" y="20"/>
                    </a:lnTo>
                    <a:lnTo>
                      <a:pt x="0" y="20"/>
                    </a:lnTo>
                    <a:lnTo>
                      <a:pt x="0" y="500"/>
                    </a:lnTo>
                    <a:lnTo>
                      <a:pt x="106" y="500"/>
                    </a:lnTo>
                    <a:lnTo>
                      <a:pt x="106" y="356"/>
                    </a:lnTo>
                    <a:lnTo>
                      <a:pt x="186" y="356"/>
                    </a:lnTo>
                    <a:cubicBezTo>
                      <a:pt x="293" y="356"/>
                      <a:pt x="380" y="299"/>
                      <a:pt x="380" y="188"/>
                    </a:cubicBezTo>
                    <a:lnTo>
                      <a:pt x="380" y="186"/>
                    </a:lnTo>
                    <a:cubicBezTo>
                      <a:pt x="380" y="88"/>
                      <a:pt x="311" y="20"/>
                      <a:pt x="196" y="20"/>
                    </a:cubicBezTo>
                    <a:close/>
                    <a:moveTo>
                      <a:pt x="954" y="74"/>
                    </a:moveTo>
                    <a:lnTo>
                      <a:pt x="954" y="74"/>
                    </a:lnTo>
                    <a:cubicBezTo>
                      <a:pt x="904" y="123"/>
                      <a:pt x="879" y="185"/>
                      <a:pt x="879" y="259"/>
                    </a:cubicBezTo>
                    <a:cubicBezTo>
                      <a:pt x="879" y="333"/>
                      <a:pt x="904" y="395"/>
                      <a:pt x="953" y="443"/>
                    </a:cubicBezTo>
                    <a:cubicBezTo>
                      <a:pt x="1002" y="491"/>
                      <a:pt x="1064" y="515"/>
                      <a:pt x="1138" y="515"/>
                    </a:cubicBezTo>
                    <a:cubicBezTo>
                      <a:pt x="1224" y="515"/>
                      <a:pt x="1292" y="489"/>
                      <a:pt x="1339" y="438"/>
                    </a:cubicBezTo>
                    <a:lnTo>
                      <a:pt x="1341" y="435"/>
                    </a:lnTo>
                    <a:lnTo>
                      <a:pt x="1341" y="215"/>
                    </a:lnTo>
                    <a:lnTo>
                      <a:pt x="1132" y="215"/>
                    </a:lnTo>
                    <a:lnTo>
                      <a:pt x="1132" y="304"/>
                    </a:lnTo>
                    <a:lnTo>
                      <a:pt x="1241" y="304"/>
                    </a:lnTo>
                    <a:lnTo>
                      <a:pt x="1241" y="394"/>
                    </a:lnTo>
                    <a:cubicBezTo>
                      <a:pt x="1213" y="411"/>
                      <a:pt x="1178" y="419"/>
                      <a:pt x="1137" y="419"/>
                    </a:cubicBezTo>
                    <a:cubicBezTo>
                      <a:pt x="1094" y="419"/>
                      <a:pt x="1057" y="404"/>
                      <a:pt x="1027" y="375"/>
                    </a:cubicBezTo>
                    <a:cubicBezTo>
                      <a:pt x="997" y="347"/>
                      <a:pt x="982" y="308"/>
                      <a:pt x="982" y="260"/>
                    </a:cubicBezTo>
                    <a:cubicBezTo>
                      <a:pt x="982" y="211"/>
                      <a:pt x="997" y="172"/>
                      <a:pt x="1028" y="143"/>
                    </a:cubicBezTo>
                    <a:cubicBezTo>
                      <a:pt x="1059" y="113"/>
                      <a:pt x="1098" y="99"/>
                      <a:pt x="1144" y="99"/>
                    </a:cubicBezTo>
                    <a:cubicBezTo>
                      <a:pt x="1168" y="99"/>
                      <a:pt x="1189" y="101"/>
                      <a:pt x="1207" y="107"/>
                    </a:cubicBezTo>
                    <a:cubicBezTo>
                      <a:pt x="1224" y="113"/>
                      <a:pt x="1241" y="123"/>
                      <a:pt x="1258" y="137"/>
                    </a:cubicBezTo>
                    <a:lnTo>
                      <a:pt x="1316" y="63"/>
                    </a:lnTo>
                    <a:cubicBezTo>
                      <a:pt x="1285" y="36"/>
                      <a:pt x="1230" y="0"/>
                      <a:pt x="1138" y="0"/>
                    </a:cubicBezTo>
                    <a:cubicBezTo>
                      <a:pt x="1066" y="0"/>
                      <a:pt x="1005" y="25"/>
                      <a:pt x="954" y="74"/>
                    </a:cubicBezTo>
                    <a:close/>
                    <a:moveTo>
                      <a:pt x="562" y="309"/>
                    </a:moveTo>
                    <a:lnTo>
                      <a:pt x="562" y="309"/>
                    </a:lnTo>
                    <a:lnTo>
                      <a:pt x="769" y="309"/>
                    </a:lnTo>
                    <a:lnTo>
                      <a:pt x="769" y="215"/>
                    </a:lnTo>
                    <a:lnTo>
                      <a:pt x="562" y="215"/>
                    </a:lnTo>
                    <a:lnTo>
                      <a:pt x="562" y="114"/>
                    </a:lnTo>
                    <a:lnTo>
                      <a:pt x="819" y="114"/>
                    </a:lnTo>
                    <a:lnTo>
                      <a:pt x="819" y="20"/>
                    </a:lnTo>
                    <a:lnTo>
                      <a:pt x="457" y="20"/>
                    </a:lnTo>
                    <a:lnTo>
                      <a:pt x="457" y="500"/>
                    </a:lnTo>
                    <a:lnTo>
                      <a:pt x="823" y="500"/>
                    </a:lnTo>
                    <a:lnTo>
                      <a:pt x="823" y="407"/>
                    </a:lnTo>
                    <a:lnTo>
                      <a:pt x="562" y="407"/>
                    </a:lnTo>
                    <a:lnTo>
                      <a:pt x="562" y="30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 name="Footer Placeholder 3"/>
          <p:cNvSpPr>
            <a:spLocks noGrp="1"/>
          </p:cNvSpPr>
          <p:nvPr>
            <p:ph type="ftr" sz="quarter" idx="16"/>
          </p:nvPr>
        </p:nvSpPr>
        <p:spPr>
          <a:xfrm>
            <a:off x="4754563" y="4853288"/>
            <a:ext cx="3703638" cy="182580"/>
          </a:xfrm>
        </p:spPr>
        <p:txBody>
          <a:bodyPr/>
          <a:lstStyle/>
          <a:p>
            <a:endParaRPr lang="en-US" dirty="0"/>
          </a:p>
        </p:txBody>
      </p:sp>
      <p:sp>
        <p:nvSpPr>
          <p:cNvPr id="5" name="Slide Number Placeholder 4"/>
          <p:cNvSpPr>
            <a:spLocks noGrp="1"/>
          </p:cNvSpPr>
          <p:nvPr>
            <p:ph type="sldNum" sz="quarter" idx="17"/>
          </p:nvPr>
        </p:nvSpPr>
        <p:spPr/>
        <p:txBody>
          <a:bodyPr/>
          <a:lstStyle/>
          <a:p>
            <a:fld id="{94C005EB-05AB-4350-8862-D44178390B49}" type="slidenum">
              <a:rPr lang="en-US" smtClean="0"/>
              <a:pPr/>
              <a:t>‹#›</a:t>
            </a:fld>
            <a:endParaRPr lang="en-US" dirty="0"/>
          </a:p>
        </p:txBody>
      </p:sp>
      <p:sp>
        <p:nvSpPr>
          <p:cNvPr id="8" name="Content Placeholder 7"/>
          <p:cNvSpPr>
            <a:spLocks noGrp="1"/>
          </p:cNvSpPr>
          <p:nvPr>
            <p:ph sz="quarter" idx="18"/>
          </p:nvPr>
        </p:nvSpPr>
        <p:spPr>
          <a:xfrm>
            <a:off x="365125" y="1098550"/>
            <a:ext cx="4024312" cy="3563938"/>
          </a:xfrm>
        </p:spPr>
        <p:txBody>
          <a:bodyPr/>
          <a:lstStyle>
            <a:lvl1pPr>
              <a:buClrTx/>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Half Photo Grey">
    <p:bg>
      <p:bgPr>
        <a:solidFill>
          <a:srgbClr val="ABA9AB"/>
        </a:solidFill>
        <a:effectLst/>
      </p:bgPr>
    </p:bg>
    <p:spTree>
      <p:nvGrpSpPr>
        <p:cNvPr id="1" name=""/>
        <p:cNvGrpSpPr/>
        <p:nvPr/>
      </p:nvGrpSpPr>
      <p:grpSpPr>
        <a:xfrm>
          <a:off x="0" y="0"/>
          <a:ext cx="0" cy="0"/>
          <a:chOff x="0" y="0"/>
          <a:chExt cx="0" cy="0"/>
        </a:xfrm>
      </p:grpSpPr>
      <p:sp>
        <p:nvSpPr>
          <p:cNvPr id="13" name="Freeform 5"/>
          <p:cNvSpPr>
            <a:spLocks noChangeAspect="1"/>
          </p:cNvSpPr>
          <p:nvPr userDrawn="1"/>
        </p:nvSpPr>
        <p:spPr bwMode="hidden">
          <a:xfrm>
            <a:off x="-4" y="3883108"/>
            <a:ext cx="4572004" cy="1260393"/>
          </a:xfrm>
          <a:custGeom>
            <a:avLst/>
            <a:gdLst/>
            <a:ahLst/>
            <a:cxnLst/>
            <a:rect l="l" t="t" r="r" b="b"/>
            <a:pathLst>
              <a:path w="4572004" h="1260393">
                <a:moveTo>
                  <a:pt x="1076568" y="0"/>
                </a:moveTo>
                <a:cubicBezTo>
                  <a:pt x="1314868" y="0"/>
                  <a:pt x="1508050" y="193181"/>
                  <a:pt x="1508050" y="431483"/>
                </a:cubicBezTo>
                <a:lnTo>
                  <a:pt x="1506772" y="444162"/>
                </a:lnTo>
                <a:lnTo>
                  <a:pt x="1552495" y="458355"/>
                </a:lnTo>
                <a:cubicBezTo>
                  <a:pt x="1599993" y="478445"/>
                  <a:pt x="1640406" y="512006"/>
                  <a:pt x="1668944" y="554249"/>
                </a:cubicBezTo>
                <a:lnTo>
                  <a:pt x="1680767" y="578842"/>
                </a:lnTo>
                <a:lnTo>
                  <a:pt x="1699016" y="563786"/>
                </a:lnTo>
                <a:cubicBezTo>
                  <a:pt x="1733363" y="540582"/>
                  <a:pt x="1774768" y="527032"/>
                  <a:pt x="1819338" y="527032"/>
                </a:cubicBezTo>
                <a:cubicBezTo>
                  <a:pt x="1834196" y="527032"/>
                  <a:pt x="1848701" y="528538"/>
                  <a:pt x="1862710" y="531405"/>
                </a:cubicBezTo>
                <a:lnTo>
                  <a:pt x="1900853" y="543245"/>
                </a:lnTo>
                <a:lnTo>
                  <a:pt x="1908541" y="518482"/>
                </a:lnTo>
                <a:cubicBezTo>
                  <a:pt x="1948720" y="423486"/>
                  <a:pt x="2042784" y="356830"/>
                  <a:pt x="2152417" y="356830"/>
                </a:cubicBezTo>
                <a:lnTo>
                  <a:pt x="2171456" y="358749"/>
                </a:lnTo>
                <a:lnTo>
                  <a:pt x="2188958" y="326501"/>
                </a:lnTo>
                <a:cubicBezTo>
                  <a:pt x="2266499" y="211726"/>
                  <a:pt x="2397813" y="136264"/>
                  <a:pt x="2546751" y="136264"/>
                </a:cubicBezTo>
                <a:cubicBezTo>
                  <a:pt x="2665902" y="136264"/>
                  <a:pt x="2773772" y="184560"/>
                  <a:pt x="2851855" y="262643"/>
                </a:cubicBezTo>
                <a:lnTo>
                  <a:pt x="2891688" y="310921"/>
                </a:lnTo>
                <a:lnTo>
                  <a:pt x="2903068" y="289955"/>
                </a:lnTo>
                <a:cubicBezTo>
                  <a:pt x="2992355" y="157792"/>
                  <a:pt x="3143561" y="70899"/>
                  <a:pt x="3315062" y="70899"/>
                </a:cubicBezTo>
                <a:cubicBezTo>
                  <a:pt x="3332212" y="70899"/>
                  <a:pt x="3349159" y="71768"/>
                  <a:pt x="3365862" y="73464"/>
                </a:cubicBezTo>
                <a:lnTo>
                  <a:pt x="3414566" y="80897"/>
                </a:lnTo>
                <a:lnTo>
                  <a:pt x="3444650" y="56076"/>
                </a:lnTo>
                <a:cubicBezTo>
                  <a:pt x="3497054" y="20673"/>
                  <a:pt x="3560228" y="0"/>
                  <a:pt x="3628230" y="0"/>
                </a:cubicBezTo>
                <a:cubicBezTo>
                  <a:pt x="3786902" y="0"/>
                  <a:pt x="3919286" y="112550"/>
                  <a:pt x="3949902" y="262170"/>
                </a:cubicBezTo>
                <a:lnTo>
                  <a:pt x="3950759" y="270668"/>
                </a:lnTo>
                <a:lnTo>
                  <a:pt x="3960210" y="267734"/>
                </a:lnTo>
                <a:cubicBezTo>
                  <a:pt x="3977440" y="264208"/>
                  <a:pt x="3995279" y="262357"/>
                  <a:pt x="4013551" y="262357"/>
                </a:cubicBezTo>
                <a:cubicBezTo>
                  <a:pt x="4104912" y="262357"/>
                  <a:pt x="4185460" y="308646"/>
                  <a:pt x="4233025" y="379050"/>
                </a:cubicBezTo>
                <a:lnTo>
                  <a:pt x="4243902" y="399090"/>
                </a:lnTo>
                <a:lnTo>
                  <a:pt x="4247387" y="387863"/>
                </a:lnTo>
                <a:cubicBezTo>
                  <a:pt x="4301073" y="260934"/>
                  <a:pt x="4425974" y="171460"/>
                  <a:pt x="4572004" y="169861"/>
                </a:cubicBezTo>
                <a:lnTo>
                  <a:pt x="4572004" y="1260393"/>
                </a:lnTo>
                <a:lnTo>
                  <a:pt x="2" y="1260393"/>
                </a:lnTo>
                <a:cubicBezTo>
                  <a:pt x="1" y="1020805"/>
                  <a:pt x="1" y="781218"/>
                  <a:pt x="0" y="541629"/>
                </a:cubicBezTo>
                <a:lnTo>
                  <a:pt x="13625" y="525116"/>
                </a:lnTo>
                <a:cubicBezTo>
                  <a:pt x="71477" y="467264"/>
                  <a:pt x="151398" y="431483"/>
                  <a:pt x="239675" y="431483"/>
                </a:cubicBezTo>
                <a:cubicBezTo>
                  <a:pt x="283815" y="431483"/>
                  <a:pt x="325865" y="440428"/>
                  <a:pt x="364110" y="456605"/>
                </a:cubicBezTo>
                <a:lnTo>
                  <a:pt x="392039" y="471763"/>
                </a:lnTo>
                <a:lnTo>
                  <a:pt x="414033" y="445106"/>
                </a:lnTo>
                <a:cubicBezTo>
                  <a:pt x="471885" y="387254"/>
                  <a:pt x="551805" y="351473"/>
                  <a:pt x="640084" y="351473"/>
                </a:cubicBezTo>
                <a:lnTo>
                  <a:pt x="653018" y="352777"/>
                </a:lnTo>
                <a:lnTo>
                  <a:pt x="653850" y="344524"/>
                </a:lnTo>
                <a:cubicBezTo>
                  <a:pt x="694085" y="147905"/>
                  <a:pt x="868053" y="0"/>
                  <a:pt x="1076568" y="0"/>
                </a:cubicBezTo>
                <a:close/>
              </a:path>
            </a:pathLst>
          </a:custGeom>
          <a:solidFill>
            <a:srgbClr val="FFFFFF">
              <a:alpha val="14902"/>
            </a:srgbClr>
          </a:solidFill>
          <a:ln w="25400" cap="sq" cmpd="sng" algn="ctr">
            <a:noFill/>
            <a:prstDash val="solid"/>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sz="1200" b="0" i="0" u="none" strike="noStrike" kern="0" cap="none" spc="0" normalizeH="0" baseline="0" noProof="0" dirty="0">
              <a:ln>
                <a:noFill/>
              </a:ln>
              <a:solidFill>
                <a:srgbClr val="FFFFFF"/>
              </a:solidFill>
              <a:effectLst/>
              <a:uLnTx/>
              <a:uFillTx/>
            </a:endParaRPr>
          </a:p>
        </p:txBody>
      </p:sp>
      <p:sp>
        <p:nvSpPr>
          <p:cNvPr id="9" name="Picture Placeholder 8"/>
          <p:cNvSpPr>
            <a:spLocks noGrp="1"/>
          </p:cNvSpPr>
          <p:nvPr>
            <p:ph type="pic" sz="quarter" idx="14"/>
          </p:nvPr>
        </p:nvSpPr>
        <p:spPr bwMode="gray">
          <a:xfrm>
            <a:off x="4572000" y="0"/>
            <a:ext cx="4572000" cy="5143500"/>
          </a:xfrm>
          <a:solidFill>
            <a:schemeClr val="accent5"/>
          </a:solidFill>
        </p:spPr>
        <p:txBody>
          <a:bodyPr anchor="ctr" anchorCtr="0">
            <a:normAutofit/>
          </a:bodyPr>
          <a:lstStyle>
            <a:lvl1pPr marL="0" indent="0" algn="ctr">
              <a:buNone/>
              <a:defRPr sz="800"/>
            </a:lvl1pPr>
          </a:lstStyle>
          <a:p>
            <a:r>
              <a:rPr lang="en-US"/>
              <a:t>Click icon to add picture</a:t>
            </a:r>
          </a:p>
        </p:txBody>
      </p:sp>
      <p:sp>
        <p:nvSpPr>
          <p:cNvPr id="2" name="Title 1"/>
          <p:cNvSpPr>
            <a:spLocks noGrp="1"/>
          </p:cNvSpPr>
          <p:nvPr>
            <p:ph type="title" hasCustomPrompt="1"/>
          </p:nvPr>
        </p:nvSpPr>
        <p:spPr>
          <a:xfrm>
            <a:off x="365125" y="182880"/>
            <a:ext cx="4024313" cy="687070"/>
          </a:xfrm>
        </p:spPr>
        <p:txBody>
          <a:bodyPr/>
          <a:lstStyle>
            <a:lvl1pPr>
              <a:defRPr>
                <a:solidFill>
                  <a:schemeClr val="bg1"/>
                </a:solidFill>
              </a:defRPr>
            </a:lvl1pPr>
          </a:lstStyle>
          <a:p>
            <a:r>
              <a:rPr lang="en-US" dirty="0"/>
              <a:t>Slide title, sentence case</a:t>
            </a:r>
          </a:p>
        </p:txBody>
      </p:sp>
      <p:grpSp>
        <p:nvGrpSpPr>
          <p:cNvPr id="20" name="Group 19"/>
          <p:cNvGrpSpPr>
            <a:grpSpLocks noChangeAspect="1"/>
          </p:cNvGrpSpPr>
          <p:nvPr userDrawn="1"/>
        </p:nvGrpSpPr>
        <p:grpSpPr bwMode="invGray">
          <a:xfrm>
            <a:off x="114300" y="4880397"/>
            <a:ext cx="685800" cy="202367"/>
            <a:chOff x="2203450" y="1885950"/>
            <a:chExt cx="4737100" cy="1371600"/>
          </a:xfrm>
        </p:grpSpPr>
        <p:sp>
          <p:nvSpPr>
            <p:cNvPr id="21" name="AutoShape 3"/>
            <p:cNvSpPr>
              <a:spLocks noChangeAspect="1" noChangeArrowheads="1" noTextEdit="1"/>
            </p:cNvSpPr>
            <p:nvPr/>
          </p:nvSpPr>
          <p:spPr bwMode="invGray">
            <a:xfrm>
              <a:off x="2203450" y="1885950"/>
              <a:ext cx="4737100" cy="1371600"/>
            </a:xfrm>
            <a:prstGeom prst="rect">
              <a:avLst/>
            </a:prstGeom>
            <a:noFill/>
            <a:ln>
              <a:noFill/>
            </a:ln>
          </p:spPr>
          <p:txBody>
            <a:bodyPr vert="horz" wrap="square" lIns="91440" tIns="45720" rIns="91440" bIns="45720" numCol="1" anchor="t" anchorCtr="0" compatLnSpc="1">
              <a:prstTxWarp prst="textNoShape">
                <a:avLst/>
              </a:prstTxWarp>
            </a:bodyPr>
            <a:lstStyle/>
            <a:p>
              <a:endParaRPr lang="en-US"/>
            </a:p>
          </p:txBody>
        </p:sp>
        <p:grpSp>
          <p:nvGrpSpPr>
            <p:cNvPr id="22" name="Group 21"/>
            <p:cNvGrpSpPr/>
            <p:nvPr/>
          </p:nvGrpSpPr>
          <p:grpSpPr bwMode="invGray">
            <a:xfrm>
              <a:off x="2549525" y="2117725"/>
              <a:ext cx="3948113" cy="908050"/>
              <a:chOff x="2549525" y="2117725"/>
              <a:chExt cx="3948113" cy="908050"/>
            </a:xfrm>
          </p:grpSpPr>
          <p:sp>
            <p:nvSpPr>
              <p:cNvPr id="23" name="Freeform 5"/>
              <p:cNvSpPr>
                <a:spLocks noEditPoints="1"/>
              </p:cNvSpPr>
              <p:nvPr/>
            </p:nvSpPr>
            <p:spPr bwMode="invGray">
              <a:xfrm>
                <a:off x="2549525" y="2117725"/>
                <a:ext cx="1949450" cy="908050"/>
              </a:xfrm>
              <a:custGeom>
                <a:avLst/>
                <a:gdLst>
                  <a:gd name="T0" fmla="*/ 1816 w 2042"/>
                  <a:gd name="T1" fmla="*/ 279 h 946"/>
                  <a:gd name="T2" fmla="*/ 1816 w 2042"/>
                  <a:gd name="T3" fmla="*/ 279 h 946"/>
                  <a:gd name="T4" fmla="*/ 1813 w 2042"/>
                  <a:gd name="T5" fmla="*/ 278 h 946"/>
                  <a:gd name="T6" fmla="*/ 1761 w 2042"/>
                  <a:gd name="T7" fmla="*/ 288 h 946"/>
                  <a:gd name="T8" fmla="*/ 1758 w 2042"/>
                  <a:gd name="T9" fmla="*/ 291 h 946"/>
                  <a:gd name="T10" fmla="*/ 1805 w 2042"/>
                  <a:gd name="T11" fmla="*/ 314 h 946"/>
                  <a:gd name="T12" fmla="*/ 1816 w 2042"/>
                  <a:gd name="T13" fmla="*/ 279 h 946"/>
                  <a:gd name="T14" fmla="*/ 2030 w 2042"/>
                  <a:gd name="T15" fmla="*/ 536 h 946"/>
                  <a:gd name="T16" fmla="*/ 2030 w 2042"/>
                  <a:gd name="T17" fmla="*/ 536 h 946"/>
                  <a:gd name="T18" fmla="*/ 2000 w 2042"/>
                  <a:gd name="T19" fmla="*/ 586 h 946"/>
                  <a:gd name="T20" fmla="*/ 1938 w 2042"/>
                  <a:gd name="T21" fmla="*/ 596 h 946"/>
                  <a:gd name="T22" fmla="*/ 1779 w 2042"/>
                  <a:gd name="T23" fmla="*/ 532 h 946"/>
                  <a:gd name="T24" fmla="*/ 1511 w 2042"/>
                  <a:gd name="T25" fmla="*/ 458 h 946"/>
                  <a:gd name="T26" fmla="*/ 1501 w 2042"/>
                  <a:gd name="T27" fmla="*/ 469 h 946"/>
                  <a:gd name="T28" fmla="*/ 1679 w 2042"/>
                  <a:gd name="T29" fmla="*/ 582 h 946"/>
                  <a:gd name="T30" fmla="*/ 1719 w 2042"/>
                  <a:gd name="T31" fmla="*/ 725 h 946"/>
                  <a:gd name="T32" fmla="*/ 1607 w 2042"/>
                  <a:gd name="T33" fmla="*/ 657 h 946"/>
                  <a:gd name="T34" fmla="*/ 1107 w 2042"/>
                  <a:gd name="T35" fmla="*/ 443 h 946"/>
                  <a:gd name="T36" fmla="*/ 1639 w 2042"/>
                  <a:gd name="T37" fmla="*/ 62 h 946"/>
                  <a:gd name="T38" fmla="*/ 1782 w 2042"/>
                  <a:gd name="T39" fmla="*/ 115 h 946"/>
                  <a:gd name="T40" fmla="*/ 1750 w 2042"/>
                  <a:gd name="T41" fmla="*/ 148 h 946"/>
                  <a:gd name="T42" fmla="*/ 1752 w 2042"/>
                  <a:gd name="T43" fmla="*/ 177 h 946"/>
                  <a:gd name="T44" fmla="*/ 1842 w 2042"/>
                  <a:gd name="T45" fmla="*/ 248 h 946"/>
                  <a:gd name="T46" fmla="*/ 1873 w 2042"/>
                  <a:gd name="T47" fmla="*/ 330 h 946"/>
                  <a:gd name="T48" fmla="*/ 2025 w 2042"/>
                  <a:gd name="T49" fmla="*/ 494 h 946"/>
                  <a:gd name="T50" fmla="*/ 2030 w 2042"/>
                  <a:gd name="T51" fmla="*/ 536 h 946"/>
                  <a:gd name="T52" fmla="*/ 1046 w 2042"/>
                  <a:gd name="T53" fmla="*/ 183 h 946"/>
                  <a:gd name="T54" fmla="*/ 1046 w 2042"/>
                  <a:gd name="T55" fmla="*/ 183 h 946"/>
                  <a:gd name="T56" fmla="*/ 1037 w 2042"/>
                  <a:gd name="T57" fmla="*/ 427 h 946"/>
                  <a:gd name="T58" fmla="*/ 971 w 2042"/>
                  <a:gd name="T59" fmla="*/ 415 h 946"/>
                  <a:gd name="T60" fmla="*/ 417 w 2042"/>
                  <a:gd name="T61" fmla="*/ 756 h 946"/>
                  <a:gd name="T62" fmla="*/ 0 w 2042"/>
                  <a:gd name="T63" fmla="*/ 946 h 946"/>
                  <a:gd name="T64" fmla="*/ 919 w 2042"/>
                  <a:gd name="T65" fmla="*/ 68 h 946"/>
                  <a:gd name="T66" fmla="*/ 1046 w 2042"/>
                  <a:gd name="T67" fmla="*/ 18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42" h="946">
                    <a:moveTo>
                      <a:pt x="1816" y="279"/>
                    </a:moveTo>
                    <a:lnTo>
                      <a:pt x="1816" y="279"/>
                    </a:lnTo>
                    <a:lnTo>
                      <a:pt x="1813" y="278"/>
                    </a:lnTo>
                    <a:cubicBezTo>
                      <a:pt x="1813" y="277"/>
                      <a:pt x="1784" y="264"/>
                      <a:pt x="1761" y="288"/>
                    </a:cubicBezTo>
                    <a:lnTo>
                      <a:pt x="1758" y="291"/>
                    </a:lnTo>
                    <a:lnTo>
                      <a:pt x="1805" y="314"/>
                    </a:lnTo>
                    <a:lnTo>
                      <a:pt x="1816" y="279"/>
                    </a:lnTo>
                    <a:close/>
                    <a:moveTo>
                      <a:pt x="2030" y="536"/>
                    </a:moveTo>
                    <a:lnTo>
                      <a:pt x="2030" y="536"/>
                    </a:lnTo>
                    <a:cubicBezTo>
                      <a:pt x="2030" y="536"/>
                      <a:pt x="2010" y="573"/>
                      <a:pt x="2000" y="586"/>
                    </a:cubicBezTo>
                    <a:cubicBezTo>
                      <a:pt x="1991" y="600"/>
                      <a:pt x="1963" y="608"/>
                      <a:pt x="1938" y="596"/>
                    </a:cubicBezTo>
                    <a:cubicBezTo>
                      <a:pt x="1926" y="591"/>
                      <a:pt x="1820" y="529"/>
                      <a:pt x="1779" y="532"/>
                    </a:cubicBezTo>
                    <a:cubicBezTo>
                      <a:pt x="1574" y="550"/>
                      <a:pt x="1517" y="466"/>
                      <a:pt x="1511" y="458"/>
                    </a:cubicBezTo>
                    <a:cubicBezTo>
                      <a:pt x="1504" y="450"/>
                      <a:pt x="1492" y="454"/>
                      <a:pt x="1501" y="469"/>
                    </a:cubicBezTo>
                    <a:cubicBezTo>
                      <a:pt x="1546" y="546"/>
                      <a:pt x="1679" y="582"/>
                      <a:pt x="1679" y="582"/>
                    </a:cubicBezTo>
                    <a:cubicBezTo>
                      <a:pt x="1714" y="666"/>
                      <a:pt x="1719" y="725"/>
                      <a:pt x="1719" y="725"/>
                    </a:cubicBezTo>
                    <a:cubicBezTo>
                      <a:pt x="1684" y="698"/>
                      <a:pt x="1647" y="676"/>
                      <a:pt x="1607" y="657"/>
                    </a:cubicBezTo>
                    <a:cubicBezTo>
                      <a:pt x="1501" y="586"/>
                      <a:pt x="1335" y="498"/>
                      <a:pt x="1107" y="443"/>
                    </a:cubicBezTo>
                    <a:cubicBezTo>
                      <a:pt x="1120" y="261"/>
                      <a:pt x="1211" y="0"/>
                      <a:pt x="1639" y="62"/>
                    </a:cubicBezTo>
                    <a:cubicBezTo>
                      <a:pt x="1639" y="62"/>
                      <a:pt x="1724" y="76"/>
                      <a:pt x="1782" y="115"/>
                    </a:cubicBezTo>
                    <a:cubicBezTo>
                      <a:pt x="1782" y="115"/>
                      <a:pt x="1768" y="130"/>
                      <a:pt x="1750" y="148"/>
                    </a:cubicBezTo>
                    <a:cubicBezTo>
                      <a:pt x="1732" y="166"/>
                      <a:pt x="1752" y="177"/>
                      <a:pt x="1752" y="177"/>
                    </a:cubicBezTo>
                    <a:lnTo>
                      <a:pt x="1842" y="248"/>
                    </a:lnTo>
                    <a:cubicBezTo>
                      <a:pt x="1843" y="286"/>
                      <a:pt x="1845" y="296"/>
                      <a:pt x="1873" y="330"/>
                    </a:cubicBezTo>
                    <a:cubicBezTo>
                      <a:pt x="1901" y="364"/>
                      <a:pt x="2011" y="479"/>
                      <a:pt x="2025" y="494"/>
                    </a:cubicBezTo>
                    <a:cubicBezTo>
                      <a:pt x="2042" y="512"/>
                      <a:pt x="2030" y="536"/>
                      <a:pt x="2030" y="536"/>
                    </a:cubicBezTo>
                    <a:close/>
                    <a:moveTo>
                      <a:pt x="1046" y="183"/>
                    </a:moveTo>
                    <a:lnTo>
                      <a:pt x="1046" y="183"/>
                    </a:lnTo>
                    <a:cubicBezTo>
                      <a:pt x="1023" y="276"/>
                      <a:pt x="1025" y="358"/>
                      <a:pt x="1037" y="427"/>
                    </a:cubicBezTo>
                    <a:cubicBezTo>
                      <a:pt x="1015" y="423"/>
                      <a:pt x="993" y="419"/>
                      <a:pt x="971" y="415"/>
                    </a:cubicBezTo>
                    <a:cubicBezTo>
                      <a:pt x="503" y="339"/>
                      <a:pt x="362" y="569"/>
                      <a:pt x="417" y="756"/>
                    </a:cubicBezTo>
                    <a:cubicBezTo>
                      <a:pt x="262" y="814"/>
                      <a:pt x="117" y="881"/>
                      <a:pt x="0" y="946"/>
                    </a:cubicBezTo>
                    <a:cubicBezTo>
                      <a:pt x="184" y="506"/>
                      <a:pt x="583" y="119"/>
                      <a:pt x="919" y="68"/>
                    </a:cubicBezTo>
                    <a:cubicBezTo>
                      <a:pt x="1029" y="53"/>
                      <a:pt x="1060" y="125"/>
                      <a:pt x="1046" y="183"/>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invGray">
              <a:xfrm>
                <a:off x="2894013" y="2443163"/>
                <a:ext cx="1189038" cy="400050"/>
              </a:xfrm>
              <a:custGeom>
                <a:avLst/>
                <a:gdLst>
                  <a:gd name="T0" fmla="*/ 749 w 1245"/>
                  <a:gd name="T1" fmla="*/ 246 h 417"/>
                  <a:gd name="T2" fmla="*/ 749 w 1245"/>
                  <a:gd name="T3" fmla="*/ 246 h 417"/>
                  <a:gd name="T4" fmla="*/ 1245 w 1245"/>
                  <a:gd name="T5" fmla="*/ 318 h 417"/>
                  <a:gd name="T6" fmla="*/ 745 w 1245"/>
                  <a:gd name="T7" fmla="*/ 104 h 417"/>
                  <a:gd name="T8" fmla="*/ 749 w 1245"/>
                  <a:gd name="T9" fmla="*/ 246 h 417"/>
                  <a:gd name="T10" fmla="*/ 722 w 1245"/>
                  <a:gd name="T11" fmla="*/ 249 h 417"/>
                  <a:gd name="T12" fmla="*/ 722 w 1245"/>
                  <a:gd name="T13" fmla="*/ 249 h 417"/>
                  <a:gd name="T14" fmla="*/ 55 w 1245"/>
                  <a:gd name="T15" fmla="*/ 417 h 417"/>
                  <a:gd name="T16" fmla="*/ 609 w 1245"/>
                  <a:gd name="T17" fmla="*/ 76 h 417"/>
                  <a:gd name="T18" fmla="*/ 675 w 1245"/>
                  <a:gd name="T19" fmla="*/ 88 h 417"/>
                  <a:gd name="T20" fmla="*/ 722 w 1245"/>
                  <a:gd name="T21" fmla="*/ 24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5" h="417">
                    <a:moveTo>
                      <a:pt x="749" y="246"/>
                    </a:moveTo>
                    <a:lnTo>
                      <a:pt x="749" y="246"/>
                    </a:lnTo>
                    <a:cubicBezTo>
                      <a:pt x="931" y="232"/>
                      <a:pt x="1103" y="250"/>
                      <a:pt x="1245" y="318"/>
                    </a:cubicBezTo>
                    <a:cubicBezTo>
                      <a:pt x="1139" y="247"/>
                      <a:pt x="973" y="159"/>
                      <a:pt x="745" y="104"/>
                    </a:cubicBezTo>
                    <a:cubicBezTo>
                      <a:pt x="740" y="167"/>
                      <a:pt x="745" y="220"/>
                      <a:pt x="749" y="246"/>
                    </a:cubicBezTo>
                    <a:close/>
                    <a:moveTo>
                      <a:pt x="722" y="249"/>
                    </a:moveTo>
                    <a:lnTo>
                      <a:pt x="722" y="249"/>
                    </a:lnTo>
                    <a:cubicBezTo>
                      <a:pt x="518" y="268"/>
                      <a:pt x="277" y="334"/>
                      <a:pt x="55" y="417"/>
                    </a:cubicBezTo>
                    <a:cubicBezTo>
                      <a:pt x="0" y="230"/>
                      <a:pt x="141" y="0"/>
                      <a:pt x="609" y="76"/>
                    </a:cubicBezTo>
                    <a:cubicBezTo>
                      <a:pt x="631" y="80"/>
                      <a:pt x="653" y="84"/>
                      <a:pt x="675" y="88"/>
                    </a:cubicBezTo>
                    <a:cubicBezTo>
                      <a:pt x="686" y="154"/>
                      <a:pt x="706" y="208"/>
                      <a:pt x="722" y="249"/>
                    </a:cubicBezTo>
                    <a:close/>
                  </a:path>
                </a:pathLst>
              </a:custGeom>
              <a:solidFill>
                <a:srgbClr val="FFFFFF">
                  <a:alpha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noEditPoints="1"/>
              </p:cNvSpPr>
              <p:nvPr/>
            </p:nvSpPr>
            <p:spPr bwMode="invGray">
              <a:xfrm>
                <a:off x="4687888" y="2325688"/>
                <a:ext cx="1809750" cy="493713"/>
              </a:xfrm>
              <a:custGeom>
                <a:avLst/>
                <a:gdLst>
                  <a:gd name="T0" fmla="*/ 1579 w 1897"/>
                  <a:gd name="T1" fmla="*/ 301 h 515"/>
                  <a:gd name="T2" fmla="*/ 1706 w 1897"/>
                  <a:gd name="T3" fmla="*/ 301 h 515"/>
                  <a:gd name="T4" fmla="*/ 1596 w 1897"/>
                  <a:gd name="T5" fmla="*/ 20 h 515"/>
                  <a:gd name="T6" fmla="*/ 1391 w 1897"/>
                  <a:gd name="T7" fmla="*/ 500 h 515"/>
                  <a:gd name="T8" fmla="*/ 1542 w 1897"/>
                  <a:gd name="T9" fmla="*/ 394 h 515"/>
                  <a:gd name="T10" fmla="*/ 1787 w 1897"/>
                  <a:gd name="T11" fmla="*/ 500 h 515"/>
                  <a:gd name="T12" fmla="*/ 1692 w 1897"/>
                  <a:gd name="T13" fmla="*/ 20 h 515"/>
                  <a:gd name="T14" fmla="*/ 1813 w 1897"/>
                  <a:gd name="T15" fmla="*/ 77 h 515"/>
                  <a:gd name="T16" fmla="*/ 1813 w 1897"/>
                  <a:gd name="T17" fmla="*/ 61 h 515"/>
                  <a:gd name="T18" fmla="*/ 1828 w 1897"/>
                  <a:gd name="T19" fmla="*/ 77 h 515"/>
                  <a:gd name="T20" fmla="*/ 1826 w 1897"/>
                  <a:gd name="T21" fmla="*/ 59 h 515"/>
                  <a:gd name="T22" fmla="*/ 1833 w 1897"/>
                  <a:gd name="T23" fmla="*/ 48 h 515"/>
                  <a:gd name="T24" fmla="*/ 1818 w 1897"/>
                  <a:gd name="T25" fmla="*/ 35 h 515"/>
                  <a:gd name="T26" fmla="*/ 1805 w 1897"/>
                  <a:gd name="T27" fmla="*/ 77 h 515"/>
                  <a:gd name="T28" fmla="*/ 1850 w 1897"/>
                  <a:gd name="T29" fmla="*/ 56 h 515"/>
                  <a:gd name="T30" fmla="*/ 1819 w 1897"/>
                  <a:gd name="T31" fmla="*/ 88 h 515"/>
                  <a:gd name="T32" fmla="*/ 1819 w 1897"/>
                  <a:gd name="T33" fmla="*/ 25 h 515"/>
                  <a:gd name="T34" fmla="*/ 1819 w 1897"/>
                  <a:gd name="T35" fmla="*/ 20 h 515"/>
                  <a:gd name="T36" fmla="*/ 1783 w 1897"/>
                  <a:gd name="T37" fmla="*/ 56 h 515"/>
                  <a:gd name="T38" fmla="*/ 1855 w 1897"/>
                  <a:gd name="T39" fmla="*/ 56 h 515"/>
                  <a:gd name="T40" fmla="*/ 1813 w 1897"/>
                  <a:gd name="T41" fmla="*/ 41 h 515"/>
                  <a:gd name="T42" fmla="*/ 1818 w 1897"/>
                  <a:gd name="T43" fmla="*/ 41 h 515"/>
                  <a:gd name="T44" fmla="*/ 1826 w 1897"/>
                  <a:gd name="T45" fmla="*/ 48 h 515"/>
                  <a:gd name="T46" fmla="*/ 1818 w 1897"/>
                  <a:gd name="T47" fmla="*/ 55 h 515"/>
                  <a:gd name="T48" fmla="*/ 1813 w 1897"/>
                  <a:gd name="T49" fmla="*/ 41 h 515"/>
                  <a:gd name="T50" fmla="*/ 273 w 1897"/>
                  <a:gd name="T51" fmla="*/ 190 h 515"/>
                  <a:gd name="T52" fmla="*/ 106 w 1897"/>
                  <a:gd name="T53" fmla="*/ 263 h 515"/>
                  <a:gd name="T54" fmla="*/ 187 w 1897"/>
                  <a:gd name="T55" fmla="*/ 116 h 515"/>
                  <a:gd name="T56" fmla="*/ 273 w 1897"/>
                  <a:gd name="T57" fmla="*/ 190 h 515"/>
                  <a:gd name="T58" fmla="*/ 196 w 1897"/>
                  <a:gd name="T59" fmla="*/ 20 h 515"/>
                  <a:gd name="T60" fmla="*/ 0 w 1897"/>
                  <a:gd name="T61" fmla="*/ 500 h 515"/>
                  <a:gd name="T62" fmla="*/ 106 w 1897"/>
                  <a:gd name="T63" fmla="*/ 356 h 515"/>
                  <a:gd name="T64" fmla="*/ 380 w 1897"/>
                  <a:gd name="T65" fmla="*/ 188 h 515"/>
                  <a:gd name="T66" fmla="*/ 196 w 1897"/>
                  <a:gd name="T67" fmla="*/ 20 h 515"/>
                  <a:gd name="T68" fmla="*/ 954 w 1897"/>
                  <a:gd name="T69" fmla="*/ 74 h 515"/>
                  <a:gd name="T70" fmla="*/ 953 w 1897"/>
                  <a:gd name="T71" fmla="*/ 443 h 515"/>
                  <a:gd name="T72" fmla="*/ 1339 w 1897"/>
                  <a:gd name="T73" fmla="*/ 438 h 515"/>
                  <a:gd name="T74" fmla="*/ 1341 w 1897"/>
                  <a:gd name="T75" fmla="*/ 215 h 515"/>
                  <a:gd name="T76" fmla="*/ 1132 w 1897"/>
                  <a:gd name="T77" fmla="*/ 304 h 515"/>
                  <a:gd name="T78" fmla="*/ 1241 w 1897"/>
                  <a:gd name="T79" fmla="*/ 394 h 515"/>
                  <a:gd name="T80" fmla="*/ 1027 w 1897"/>
                  <a:gd name="T81" fmla="*/ 375 h 515"/>
                  <a:gd name="T82" fmla="*/ 1028 w 1897"/>
                  <a:gd name="T83" fmla="*/ 143 h 515"/>
                  <a:gd name="T84" fmla="*/ 1207 w 1897"/>
                  <a:gd name="T85" fmla="*/ 107 h 515"/>
                  <a:gd name="T86" fmla="*/ 1316 w 1897"/>
                  <a:gd name="T87" fmla="*/ 63 h 515"/>
                  <a:gd name="T88" fmla="*/ 954 w 1897"/>
                  <a:gd name="T89" fmla="*/ 74 h 515"/>
                  <a:gd name="T90" fmla="*/ 562 w 1897"/>
                  <a:gd name="T91" fmla="*/ 309 h 515"/>
                  <a:gd name="T92" fmla="*/ 769 w 1897"/>
                  <a:gd name="T93" fmla="*/ 215 h 515"/>
                  <a:gd name="T94" fmla="*/ 562 w 1897"/>
                  <a:gd name="T95" fmla="*/ 114 h 515"/>
                  <a:gd name="T96" fmla="*/ 819 w 1897"/>
                  <a:gd name="T97" fmla="*/ 20 h 515"/>
                  <a:gd name="T98" fmla="*/ 457 w 1897"/>
                  <a:gd name="T99" fmla="*/ 500 h 515"/>
                  <a:gd name="T100" fmla="*/ 823 w 1897"/>
                  <a:gd name="T101" fmla="*/ 407 h 515"/>
                  <a:gd name="T102" fmla="*/ 562 w 1897"/>
                  <a:gd name="T103" fmla="*/ 309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97" h="515">
                    <a:moveTo>
                      <a:pt x="1579" y="301"/>
                    </a:moveTo>
                    <a:lnTo>
                      <a:pt x="1579" y="301"/>
                    </a:lnTo>
                    <a:lnTo>
                      <a:pt x="1643" y="146"/>
                    </a:lnTo>
                    <a:lnTo>
                      <a:pt x="1706" y="301"/>
                    </a:lnTo>
                    <a:lnTo>
                      <a:pt x="1579" y="301"/>
                    </a:lnTo>
                    <a:close/>
                    <a:moveTo>
                      <a:pt x="1596" y="20"/>
                    </a:moveTo>
                    <a:lnTo>
                      <a:pt x="1596" y="20"/>
                    </a:lnTo>
                    <a:lnTo>
                      <a:pt x="1391" y="500"/>
                    </a:lnTo>
                    <a:lnTo>
                      <a:pt x="1498" y="500"/>
                    </a:lnTo>
                    <a:lnTo>
                      <a:pt x="1542" y="394"/>
                    </a:lnTo>
                    <a:lnTo>
                      <a:pt x="1743" y="394"/>
                    </a:lnTo>
                    <a:lnTo>
                      <a:pt x="1787" y="500"/>
                    </a:lnTo>
                    <a:lnTo>
                      <a:pt x="1897" y="500"/>
                    </a:lnTo>
                    <a:lnTo>
                      <a:pt x="1692" y="20"/>
                    </a:lnTo>
                    <a:lnTo>
                      <a:pt x="1596" y="20"/>
                    </a:lnTo>
                    <a:close/>
                    <a:moveTo>
                      <a:pt x="1813" y="77"/>
                    </a:moveTo>
                    <a:lnTo>
                      <a:pt x="1813" y="77"/>
                    </a:lnTo>
                    <a:lnTo>
                      <a:pt x="1813" y="61"/>
                    </a:lnTo>
                    <a:lnTo>
                      <a:pt x="1819" y="61"/>
                    </a:lnTo>
                    <a:lnTo>
                      <a:pt x="1828" y="77"/>
                    </a:lnTo>
                    <a:lnTo>
                      <a:pt x="1837" y="77"/>
                    </a:lnTo>
                    <a:lnTo>
                      <a:pt x="1826" y="59"/>
                    </a:lnTo>
                    <a:cubicBezTo>
                      <a:pt x="1828" y="58"/>
                      <a:pt x="1830" y="57"/>
                      <a:pt x="1831" y="55"/>
                    </a:cubicBezTo>
                    <a:cubicBezTo>
                      <a:pt x="1833" y="53"/>
                      <a:pt x="1833" y="50"/>
                      <a:pt x="1833" y="48"/>
                    </a:cubicBezTo>
                    <a:cubicBezTo>
                      <a:pt x="1833" y="44"/>
                      <a:pt x="1832" y="40"/>
                      <a:pt x="1830" y="38"/>
                    </a:cubicBezTo>
                    <a:cubicBezTo>
                      <a:pt x="1827" y="36"/>
                      <a:pt x="1823" y="35"/>
                      <a:pt x="1818" y="35"/>
                    </a:cubicBezTo>
                    <a:lnTo>
                      <a:pt x="1805" y="35"/>
                    </a:lnTo>
                    <a:lnTo>
                      <a:pt x="1805" y="77"/>
                    </a:lnTo>
                    <a:lnTo>
                      <a:pt x="1813" y="77"/>
                    </a:lnTo>
                    <a:close/>
                    <a:moveTo>
                      <a:pt x="1850" y="56"/>
                    </a:moveTo>
                    <a:lnTo>
                      <a:pt x="1850" y="56"/>
                    </a:lnTo>
                    <a:cubicBezTo>
                      <a:pt x="1850" y="74"/>
                      <a:pt x="1836" y="88"/>
                      <a:pt x="1819" y="88"/>
                    </a:cubicBezTo>
                    <a:cubicBezTo>
                      <a:pt x="1802" y="88"/>
                      <a:pt x="1788" y="74"/>
                      <a:pt x="1788" y="56"/>
                    </a:cubicBezTo>
                    <a:cubicBezTo>
                      <a:pt x="1788" y="39"/>
                      <a:pt x="1802" y="25"/>
                      <a:pt x="1819" y="25"/>
                    </a:cubicBezTo>
                    <a:cubicBezTo>
                      <a:pt x="1836" y="25"/>
                      <a:pt x="1850" y="39"/>
                      <a:pt x="1850" y="56"/>
                    </a:cubicBezTo>
                    <a:close/>
                    <a:moveTo>
                      <a:pt x="1819" y="20"/>
                    </a:moveTo>
                    <a:lnTo>
                      <a:pt x="1819" y="20"/>
                    </a:lnTo>
                    <a:cubicBezTo>
                      <a:pt x="1799" y="20"/>
                      <a:pt x="1783" y="37"/>
                      <a:pt x="1783" y="56"/>
                    </a:cubicBezTo>
                    <a:cubicBezTo>
                      <a:pt x="1783" y="76"/>
                      <a:pt x="1799" y="92"/>
                      <a:pt x="1819" y="92"/>
                    </a:cubicBezTo>
                    <a:cubicBezTo>
                      <a:pt x="1839" y="92"/>
                      <a:pt x="1855" y="76"/>
                      <a:pt x="1855" y="56"/>
                    </a:cubicBezTo>
                    <a:cubicBezTo>
                      <a:pt x="1855" y="37"/>
                      <a:pt x="1839" y="20"/>
                      <a:pt x="1819" y="20"/>
                    </a:cubicBezTo>
                    <a:close/>
                    <a:moveTo>
                      <a:pt x="1813" y="41"/>
                    </a:moveTo>
                    <a:lnTo>
                      <a:pt x="1813" y="41"/>
                    </a:lnTo>
                    <a:lnTo>
                      <a:pt x="1818" y="41"/>
                    </a:lnTo>
                    <a:cubicBezTo>
                      <a:pt x="1821" y="41"/>
                      <a:pt x="1823" y="42"/>
                      <a:pt x="1824" y="43"/>
                    </a:cubicBezTo>
                    <a:cubicBezTo>
                      <a:pt x="1826" y="44"/>
                      <a:pt x="1826" y="46"/>
                      <a:pt x="1826" y="48"/>
                    </a:cubicBezTo>
                    <a:cubicBezTo>
                      <a:pt x="1826" y="50"/>
                      <a:pt x="1825" y="52"/>
                      <a:pt x="1824" y="53"/>
                    </a:cubicBezTo>
                    <a:cubicBezTo>
                      <a:pt x="1822" y="54"/>
                      <a:pt x="1820" y="55"/>
                      <a:pt x="1818" y="55"/>
                    </a:cubicBezTo>
                    <a:lnTo>
                      <a:pt x="1813" y="55"/>
                    </a:lnTo>
                    <a:lnTo>
                      <a:pt x="1813" y="41"/>
                    </a:lnTo>
                    <a:close/>
                    <a:moveTo>
                      <a:pt x="273" y="190"/>
                    </a:moveTo>
                    <a:lnTo>
                      <a:pt x="273" y="190"/>
                    </a:lnTo>
                    <a:cubicBezTo>
                      <a:pt x="273" y="231"/>
                      <a:pt x="242" y="263"/>
                      <a:pt x="189" y="263"/>
                    </a:cubicBezTo>
                    <a:lnTo>
                      <a:pt x="106" y="263"/>
                    </a:lnTo>
                    <a:lnTo>
                      <a:pt x="106" y="116"/>
                    </a:lnTo>
                    <a:lnTo>
                      <a:pt x="187" y="116"/>
                    </a:lnTo>
                    <a:cubicBezTo>
                      <a:pt x="240" y="116"/>
                      <a:pt x="273" y="141"/>
                      <a:pt x="273" y="189"/>
                    </a:cubicBezTo>
                    <a:lnTo>
                      <a:pt x="273" y="190"/>
                    </a:lnTo>
                    <a:close/>
                    <a:moveTo>
                      <a:pt x="196" y="20"/>
                    </a:moveTo>
                    <a:lnTo>
                      <a:pt x="196" y="20"/>
                    </a:lnTo>
                    <a:lnTo>
                      <a:pt x="0" y="20"/>
                    </a:lnTo>
                    <a:lnTo>
                      <a:pt x="0" y="500"/>
                    </a:lnTo>
                    <a:lnTo>
                      <a:pt x="106" y="500"/>
                    </a:lnTo>
                    <a:lnTo>
                      <a:pt x="106" y="356"/>
                    </a:lnTo>
                    <a:lnTo>
                      <a:pt x="186" y="356"/>
                    </a:lnTo>
                    <a:cubicBezTo>
                      <a:pt x="293" y="356"/>
                      <a:pt x="380" y="299"/>
                      <a:pt x="380" y="188"/>
                    </a:cubicBezTo>
                    <a:lnTo>
                      <a:pt x="380" y="186"/>
                    </a:lnTo>
                    <a:cubicBezTo>
                      <a:pt x="380" y="88"/>
                      <a:pt x="311" y="20"/>
                      <a:pt x="196" y="20"/>
                    </a:cubicBezTo>
                    <a:close/>
                    <a:moveTo>
                      <a:pt x="954" y="74"/>
                    </a:moveTo>
                    <a:lnTo>
                      <a:pt x="954" y="74"/>
                    </a:lnTo>
                    <a:cubicBezTo>
                      <a:pt x="904" y="123"/>
                      <a:pt x="879" y="185"/>
                      <a:pt x="879" y="259"/>
                    </a:cubicBezTo>
                    <a:cubicBezTo>
                      <a:pt x="879" y="333"/>
                      <a:pt x="904" y="395"/>
                      <a:pt x="953" y="443"/>
                    </a:cubicBezTo>
                    <a:cubicBezTo>
                      <a:pt x="1002" y="491"/>
                      <a:pt x="1064" y="515"/>
                      <a:pt x="1138" y="515"/>
                    </a:cubicBezTo>
                    <a:cubicBezTo>
                      <a:pt x="1224" y="515"/>
                      <a:pt x="1292" y="489"/>
                      <a:pt x="1339" y="438"/>
                    </a:cubicBezTo>
                    <a:lnTo>
                      <a:pt x="1341" y="435"/>
                    </a:lnTo>
                    <a:lnTo>
                      <a:pt x="1341" y="215"/>
                    </a:lnTo>
                    <a:lnTo>
                      <a:pt x="1132" y="215"/>
                    </a:lnTo>
                    <a:lnTo>
                      <a:pt x="1132" y="304"/>
                    </a:lnTo>
                    <a:lnTo>
                      <a:pt x="1241" y="304"/>
                    </a:lnTo>
                    <a:lnTo>
                      <a:pt x="1241" y="394"/>
                    </a:lnTo>
                    <a:cubicBezTo>
                      <a:pt x="1213" y="411"/>
                      <a:pt x="1178" y="419"/>
                      <a:pt x="1137" y="419"/>
                    </a:cubicBezTo>
                    <a:cubicBezTo>
                      <a:pt x="1094" y="419"/>
                      <a:pt x="1057" y="404"/>
                      <a:pt x="1027" y="375"/>
                    </a:cubicBezTo>
                    <a:cubicBezTo>
                      <a:pt x="997" y="347"/>
                      <a:pt x="982" y="308"/>
                      <a:pt x="982" y="260"/>
                    </a:cubicBezTo>
                    <a:cubicBezTo>
                      <a:pt x="982" y="211"/>
                      <a:pt x="997" y="172"/>
                      <a:pt x="1028" y="143"/>
                    </a:cubicBezTo>
                    <a:cubicBezTo>
                      <a:pt x="1059" y="113"/>
                      <a:pt x="1098" y="99"/>
                      <a:pt x="1144" y="99"/>
                    </a:cubicBezTo>
                    <a:cubicBezTo>
                      <a:pt x="1168" y="99"/>
                      <a:pt x="1189" y="101"/>
                      <a:pt x="1207" y="107"/>
                    </a:cubicBezTo>
                    <a:cubicBezTo>
                      <a:pt x="1224" y="113"/>
                      <a:pt x="1241" y="123"/>
                      <a:pt x="1258" y="137"/>
                    </a:cubicBezTo>
                    <a:lnTo>
                      <a:pt x="1316" y="63"/>
                    </a:lnTo>
                    <a:cubicBezTo>
                      <a:pt x="1285" y="36"/>
                      <a:pt x="1230" y="0"/>
                      <a:pt x="1138" y="0"/>
                    </a:cubicBezTo>
                    <a:cubicBezTo>
                      <a:pt x="1066" y="0"/>
                      <a:pt x="1005" y="25"/>
                      <a:pt x="954" y="74"/>
                    </a:cubicBezTo>
                    <a:close/>
                    <a:moveTo>
                      <a:pt x="562" y="309"/>
                    </a:moveTo>
                    <a:lnTo>
                      <a:pt x="562" y="309"/>
                    </a:lnTo>
                    <a:lnTo>
                      <a:pt x="769" y="309"/>
                    </a:lnTo>
                    <a:lnTo>
                      <a:pt x="769" y="215"/>
                    </a:lnTo>
                    <a:lnTo>
                      <a:pt x="562" y="215"/>
                    </a:lnTo>
                    <a:lnTo>
                      <a:pt x="562" y="114"/>
                    </a:lnTo>
                    <a:lnTo>
                      <a:pt x="819" y="114"/>
                    </a:lnTo>
                    <a:lnTo>
                      <a:pt x="819" y="20"/>
                    </a:lnTo>
                    <a:lnTo>
                      <a:pt x="457" y="20"/>
                    </a:lnTo>
                    <a:lnTo>
                      <a:pt x="457" y="500"/>
                    </a:lnTo>
                    <a:lnTo>
                      <a:pt x="823" y="500"/>
                    </a:lnTo>
                    <a:lnTo>
                      <a:pt x="823" y="407"/>
                    </a:lnTo>
                    <a:lnTo>
                      <a:pt x="562" y="407"/>
                    </a:lnTo>
                    <a:lnTo>
                      <a:pt x="562" y="30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 name="Footer Placeholder 3"/>
          <p:cNvSpPr>
            <a:spLocks noGrp="1"/>
          </p:cNvSpPr>
          <p:nvPr>
            <p:ph type="ftr" sz="quarter" idx="16"/>
          </p:nvPr>
        </p:nvSpPr>
        <p:spPr>
          <a:xfrm>
            <a:off x="4754563" y="4853288"/>
            <a:ext cx="3703638" cy="182580"/>
          </a:xfrm>
        </p:spPr>
        <p:txBody>
          <a:bodyPr/>
          <a:lstStyle/>
          <a:p>
            <a:endParaRPr lang="en-US" dirty="0"/>
          </a:p>
        </p:txBody>
      </p:sp>
      <p:sp>
        <p:nvSpPr>
          <p:cNvPr id="5" name="Slide Number Placeholder 4"/>
          <p:cNvSpPr>
            <a:spLocks noGrp="1"/>
          </p:cNvSpPr>
          <p:nvPr>
            <p:ph type="sldNum" sz="quarter" idx="17"/>
          </p:nvPr>
        </p:nvSpPr>
        <p:spPr/>
        <p:txBody>
          <a:bodyPr/>
          <a:lstStyle/>
          <a:p>
            <a:fld id="{94C005EB-05AB-4350-8862-D44178390B49}" type="slidenum">
              <a:rPr lang="en-US" smtClean="0"/>
              <a:pPr/>
              <a:t>‹#›</a:t>
            </a:fld>
            <a:endParaRPr lang="en-US" dirty="0"/>
          </a:p>
        </p:txBody>
      </p:sp>
      <p:sp>
        <p:nvSpPr>
          <p:cNvPr id="8" name="Content Placeholder 7"/>
          <p:cNvSpPr>
            <a:spLocks noGrp="1"/>
          </p:cNvSpPr>
          <p:nvPr>
            <p:ph sz="quarter" idx="18"/>
          </p:nvPr>
        </p:nvSpPr>
        <p:spPr>
          <a:xfrm>
            <a:off x="365125" y="1098550"/>
            <a:ext cx="4024313" cy="3563938"/>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baseline="0">
                <a:solidFill>
                  <a:schemeClr val="bg1"/>
                </a:solidFill>
              </a:defRPr>
            </a:lvl7pPr>
            <a:lvl8pPr>
              <a:defRPr baseline="0">
                <a:solidFill>
                  <a:schemeClr val="bg1"/>
                </a:solidFill>
              </a:defRPr>
            </a:lvl8pPr>
            <a:lvl9pPr>
              <a:defRPr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Half Content Blue">
    <p:spTree>
      <p:nvGrpSpPr>
        <p:cNvPr id="1" name=""/>
        <p:cNvGrpSpPr/>
        <p:nvPr/>
      </p:nvGrpSpPr>
      <p:grpSpPr>
        <a:xfrm>
          <a:off x="0" y="0"/>
          <a:ext cx="0" cy="0"/>
          <a:chOff x="0" y="0"/>
          <a:chExt cx="0" cy="0"/>
        </a:xfrm>
      </p:grpSpPr>
      <p:sp>
        <p:nvSpPr>
          <p:cNvPr id="4" name="Rectangle 3"/>
          <p:cNvSpPr/>
          <p:nvPr userDrawn="1"/>
        </p:nvSpPr>
        <p:spPr bwMode="gray">
          <a:xfrm>
            <a:off x="4572000" y="0"/>
            <a:ext cx="4572000" cy="5143500"/>
          </a:xfrm>
          <a:prstGeom prst="rect">
            <a:avLst/>
          </a:prstGeom>
          <a:solidFill>
            <a:srgbClr val="1F2555"/>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a:p>
        </p:txBody>
      </p:sp>
      <p:sp>
        <p:nvSpPr>
          <p:cNvPr id="10" name="Freeform 5"/>
          <p:cNvSpPr>
            <a:spLocks noChangeAspect="1"/>
          </p:cNvSpPr>
          <p:nvPr userDrawn="1"/>
        </p:nvSpPr>
        <p:spPr bwMode="hidden">
          <a:xfrm>
            <a:off x="4571996" y="3883108"/>
            <a:ext cx="4572004" cy="1260393"/>
          </a:xfrm>
          <a:custGeom>
            <a:avLst/>
            <a:gdLst/>
            <a:ahLst/>
            <a:cxnLst/>
            <a:rect l="l" t="t" r="r" b="b"/>
            <a:pathLst>
              <a:path w="4572004" h="1260393">
                <a:moveTo>
                  <a:pt x="1076568" y="0"/>
                </a:moveTo>
                <a:cubicBezTo>
                  <a:pt x="1314868" y="0"/>
                  <a:pt x="1508050" y="193181"/>
                  <a:pt x="1508050" y="431483"/>
                </a:cubicBezTo>
                <a:lnTo>
                  <a:pt x="1506772" y="444162"/>
                </a:lnTo>
                <a:lnTo>
                  <a:pt x="1552495" y="458355"/>
                </a:lnTo>
                <a:cubicBezTo>
                  <a:pt x="1599993" y="478445"/>
                  <a:pt x="1640406" y="512006"/>
                  <a:pt x="1668944" y="554249"/>
                </a:cubicBezTo>
                <a:lnTo>
                  <a:pt x="1680767" y="578842"/>
                </a:lnTo>
                <a:lnTo>
                  <a:pt x="1699016" y="563786"/>
                </a:lnTo>
                <a:cubicBezTo>
                  <a:pt x="1733363" y="540582"/>
                  <a:pt x="1774768" y="527032"/>
                  <a:pt x="1819338" y="527032"/>
                </a:cubicBezTo>
                <a:cubicBezTo>
                  <a:pt x="1834196" y="527032"/>
                  <a:pt x="1848701" y="528538"/>
                  <a:pt x="1862710" y="531405"/>
                </a:cubicBezTo>
                <a:lnTo>
                  <a:pt x="1900853" y="543245"/>
                </a:lnTo>
                <a:lnTo>
                  <a:pt x="1908541" y="518482"/>
                </a:lnTo>
                <a:cubicBezTo>
                  <a:pt x="1948720" y="423486"/>
                  <a:pt x="2042784" y="356830"/>
                  <a:pt x="2152417" y="356830"/>
                </a:cubicBezTo>
                <a:lnTo>
                  <a:pt x="2171456" y="358749"/>
                </a:lnTo>
                <a:lnTo>
                  <a:pt x="2188958" y="326501"/>
                </a:lnTo>
                <a:cubicBezTo>
                  <a:pt x="2266499" y="211726"/>
                  <a:pt x="2397813" y="136264"/>
                  <a:pt x="2546751" y="136264"/>
                </a:cubicBezTo>
                <a:cubicBezTo>
                  <a:pt x="2665902" y="136264"/>
                  <a:pt x="2773772" y="184560"/>
                  <a:pt x="2851855" y="262643"/>
                </a:cubicBezTo>
                <a:lnTo>
                  <a:pt x="2891688" y="310921"/>
                </a:lnTo>
                <a:lnTo>
                  <a:pt x="2903068" y="289955"/>
                </a:lnTo>
                <a:cubicBezTo>
                  <a:pt x="2992355" y="157792"/>
                  <a:pt x="3143561" y="70899"/>
                  <a:pt x="3315062" y="70899"/>
                </a:cubicBezTo>
                <a:cubicBezTo>
                  <a:pt x="3332212" y="70899"/>
                  <a:pt x="3349159" y="71768"/>
                  <a:pt x="3365862" y="73464"/>
                </a:cubicBezTo>
                <a:lnTo>
                  <a:pt x="3414566" y="80897"/>
                </a:lnTo>
                <a:lnTo>
                  <a:pt x="3444650" y="56076"/>
                </a:lnTo>
                <a:cubicBezTo>
                  <a:pt x="3497054" y="20673"/>
                  <a:pt x="3560228" y="0"/>
                  <a:pt x="3628230" y="0"/>
                </a:cubicBezTo>
                <a:cubicBezTo>
                  <a:pt x="3786902" y="0"/>
                  <a:pt x="3919286" y="112550"/>
                  <a:pt x="3949902" y="262170"/>
                </a:cubicBezTo>
                <a:lnTo>
                  <a:pt x="3950759" y="270668"/>
                </a:lnTo>
                <a:lnTo>
                  <a:pt x="3960210" y="267734"/>
                </a:lnTo>
                <a:cubicBezTo>
                  <a:pt x="3977440" y="264208"/>
                  <a:pt x="3995279" y="262357"/>
                  <a:pt x="4013551" y="262357"/>
                </a:cubicBezTo>
                <a:cubicBezTo>
                  <a:pt x="4104912" y="262357"/>
                  <a:pt x="4185460" y="308646"/>
                  <a:pt x="4233025" y="379050"/>
                </a:cubicBezTo>
                <a:lnTo>
                  <a:pt x="4243902" y="399090"/>
                </a:lnTo>
                <a:lnTo>
                  <a:pt x="4247387" y="387863"/>
                </a:lnTo>
                <a:cubicBezTo>
                  <a:pt x="4301073" y="260934"/>
                  <a:pt x="4425974" y="171460"/>
                  <a:pt x="4572004" y="169861"/>
                </a:cubicBezTo>
                <a:lnTo>
                  <a:pt x="4572004" y="1260393"/>
                </a:lnTo>
                <a:lnTo>
                  <a:pt x="2" y="1260393"/>
                </a:lnTo>
                <a:cubicBezTo>
                  <a:pt x="1" y="1020805"/>
                  <a:pt x="1" y="781218"/>
                  <a:pt x="0" y="541629"/>
                </a:cubicBezTo>
                <a:lnTo>
                  <a:pt x="13625" y="525116"/>
                </a:lnTo>
                <a:cubicBezTo>
                  <a:pt x="71477" y="467264"/>
                  <a:pt x="151398" y="431483"/>
                  <a:pt x="239675" y="431483"/>
                </a:cubicBezTo>
                <a:cubicBezTo>
                  <a:pt x="283815" y="431483"/>
                  <a:pt x="325865" y="440428"/>
                  <a:pt x="364110" y="456605"/>
                </a:cubicBezTo>
                <a:lnTo>
                  <a:pt x="392039" y="471763"/>
                </a:lnTo>
                <a:lnTo>
                  <a:pt x="414033" y="445106"/>
                </a:lnTo>
                <a:cubicBezTo>
                  <a:pt x="471885" y="387254"/>
                  <a:pt x="551805" y="351473"/>
                  <a:pt x="640084" y="351473"/>
                </a:cubicBezTo>
                <a:lnTo>
                  <a:pt x="653018" y="352777"/>
                </a:lnTo>
                <a:lnTo>
                  <a:pt x="653850" y="344524"/>
                </a:lnTo>
                <a:cubicBezTo>
                  <a:pt x="694085" y="147905"/>
                  <a:pt x="868053" y="0"/>
                  <a:pt x="1076568" y="0"/>
                </a:cubicBezTo>
                <a:close/>
              </a:path>
            </a:pathLst>
          </a:custGeom>
          <a:solidFill>
            <a:srgbClr val="FFFFFF">
              <a:alpha val="14902"/>
            </a:srgbClr>
          </a:solidFill>
          <a:ln w="25400" cap="sq" cmpd="sng" algn="ctr">
            <a:noFill/>
            <a:prstDash val="solid"/>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sz="1200" b="0" i="0" u="none" strike="noStrike" kern="0" cap="none" spc="0" normalizeH="0" baseline="0" noProof="0" dirty="0">
              <a:ln>
                <a:noFill/>
              </a:ln>
              <a:solidFill>
                <a:srgbClr val="FFFFFF"/>
              </a:solidFill>
              <a:effectLst/>
              <a:uLnTx/>
              <a:uFillTx/>
            </a:endParaRPr>
          </a:p>
        </p:txBody>
      </p:sp>
      <p:sp>
        <p:nvSpPr>
          <p:cNvPr id="2" name="Title 1"/>
          <p:cNvSpPr>
            <a:spLocks noGrp="1"/>
          </p:cNvSpPr>
          <p:nvPr>
            <p:ph type="title" hasCustomPrompt="1"/>
          </p:nvPr>
        </p:nvSpPr>
        <p:spPr>
          <a:xfrm>
            <a:off x="365125" y="182880"/>
            <a:ext cx="4024313" cy="687070"/>
          </a:xfrm>
        </p:spPr>
        <p:txBody>
          <a:bodyPr/>
          <a:lstStyle/>
          <a:p>
            <a:r>
              <a:rPr lang="en-US" dirty="0"/>
              <a:t>Slide title, sentence case</a:t>
            </a:r>
          </a:p>
        </p:txBody>
      </p:sp>
      <p:sp>
        <p:nvSpPr>
          <p:cNvPr id="7" name="Content Placeholder 6"/>
          <p:cNvSpPr>
            <a:spLocks noGrp="1"/>
          </p:cNvSpPr>
          <p:nvPr>
            <p:ph sz="quarter" idx="13"/>
          </p:nvPr>
        </p:nvSpPr>
        <p:spPr>
          <a:xfrm>
            <a:off x="365124" y="1098550"/>
            <a:ext cx="4024314" cy="3563938"/>
          </a:xfrm>
        </p:spPr>
        <p:txBody>
          <a:bodyPr rIns="9144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baseline="0">
                <a:solidFill>
                  <a:schemeClr val="tx1"/>
                </a:solidFill>
              </a:defRPr>
            </a:lvl6pPr>
            <a:lvl7pPr>
              <a:defRPr baseline="0">
                <a:solidFill>
                  <a:schemeClr val="tx1"/>
                </a:solidFill>
              </a:defRPr>
            </a:lvl7pPr>
            <a:lvl8pPr>
              <a:defRPr baseline="0">
                <a:solidFill>
                  <a:schemeClr val="tx1"/>
                </a:solidFill>
              </a:defRPr>
            </a:lvl8pPr>
            <a:lvl9pPr>
              <a:defRPr baseline="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p:cNvPicPr>
            <a:picLocks noChangeAspect="1"/>
          </p:cNvPicPr>
          <p:nvPr userDrawn="1"/>
        </p:nvPicPr>
        <p:blipFill>
          <a:blip r:embed="rId2"/>
          <a:stretch>
            <a:fillRect/>
          </a:stretch>
        </p:blipFill>
        <p:spPr bwMode="gray">
          <a:xfrm>
            <a:off x="114300" y="4884195"/>
            <a:ext cx="685800" cy="198569"/>
          </a:xfrm>
          <a:prstGeom prst="rect">
            <a:avLst/>
          </a:prstGeom>
        </p:spPr>
      </p:pic>
      <p:sp>
        <p:nvSpPr>
          <p:cNvPr id="8" name="Content Placeholder 7"/>
          <p:cNvSpPr>
            <a:spLocks noGrp="1"/>
          </p:cNvSpPr>
          <p:nvPr>
            <p:ph sz="quarter" idx="18"/>
          </p:nvPr>
        </p:nvSpPr>
        <p:spPr bwMode="gray">
          <a:xfrm>
            <a:off x="4754563" y="1098550"/>
            <a:ext cx="4024311" cy="3563938"/>
          </a:xfrm>
        </p:spPr>
        <p:txBody>
          <a:bodyPr/>
          <a:lstStyle>
            <a:lvl1pPr>
              <a:buClr>
                <a:srgbClr val="40BCBD"/>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baseline="0">
                <a:solidFill>
                  <a:schemeClr val="bg1"/>
                </a:solidFill>
              </a:defRPr>
            </a:lvl6pPr>
            <a:lvl7pPr>
              <a:defRPr baseline="0">
                <a:solidFill>
                  <a:schemeClr val="bg1"/>
                </a:solidFill>
              </a:defRPr>
            </a:lvl7pPr>
            <a:lvl8pPr>
              <a:defRPr baseline="0">
                <a:solidFill>
                  <a:schemeClr val="bg1"/>
                </a:solidFill>
              </a:defRPr>
            </a:lvl8pPr>
            <a:lvl9pPr>
              <a:defRPr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20"/>
          </p:nvPr>
        </p:nvSpPr>
        <p:spPr>
          <a:xfrm>
            <a:off x="4754563" y="4853288"/>
            <a:ext cx="3703638" cy="182580"/>
          </a:xfrm>
        </p:spPr>
        <p:txBody>
          <a:bodyPr/>
          <a:lstStyle>
            <a:lvl1pPr>
              <a:defRPr>
                <a:solidFill>
                  <a:schemeClr val="bg1"/>
                </a:solidFill>
              </a:defRPr>
            </a:lvl1pPr>
          </a:lstStyle>
          <a:p>
            <a:endParaRPr lang="en-US" dirty="0"/>
          </a:p>
        </p:txBody>
      </p:sp>
      <p:sp>
        <p:nvSpPr>
          <p:cNvPr id="9" name="Slide Number Placeholder 8"/>
          <p:cNvSpPr>
            <a:spLocks noGrp="1"/>
          </p:cNvSpPr>
          <p:nvPr>
            <p:ph type="sldNum" sz="quarter" idx="21"/>
          </p:nvPr>
        </p:nvSpPr>
        <p:spPr/>
        <p:txBody>
          <a:bodyPr/>
          <a:lstStyle/>
          <a:p>
            <a:fld id="{94C005EB-05AB-4350-8862-D44178390B49}"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Half Content Teal">
    <p:spTree>
      <p:nvGrpSpPr>
        <p:cNvPr id="1" name=""/>
        <p:cNvGrpSpPr/>
        <p:nvPr/>
      </p:nvGrpSpPr>
      <p:grpSpPr>
        <a:xfrm>
          <a:off x="0" y="0"/>
          <a:ext cx="0" cy="0"/>
          <a:chOff x="0" y="0"/>
          <a:chExt cx="0" cy="0"/>
        </a:xfrm>
      </p:grpSpPr>
      <p:sp>
        <p:nvSpPr>
          <p:cNvPr id="4" name="Rectangle 3"/>
          <p:cNvSpPr/>
          <p:nvPr userDrawn="1"/>
        </p:nvSpPr>
        <p:spPr bwMode="gray">
          <a:xfrm>
            <a:off x="4572000" y="0"/>
            <a:ext cx="4572000" cy="5143500"/>
          </a:xfrm>
          <a:prstGeom prst="rect">
            <a:avLst/>
          </a:prstGeom>
          <a:solidFill>
            <a:srgbClr val="00A6A7"/>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a:p>
        </p:txBody>
      </p:sp>
      <p:sp>
        <p:nvSpPr>
          <p:cNvPr id="11" name="Freeform 5"/>
          <p:cNvSpPr>
            <a:spLocks noChangeAspect="1"/>
          </p:cNvSpPr>
          <p:nvPr userDrawn="1"/>
        </p:nvSpPr>
        <p:spPr bwMode="hidden">
          <a:xfrm>
            <a:off x="4571996" y="3883108"/>
            <a:ext cx="4572004" cy="1260393"/>
          </a:xfrm>
          <a:custGeom>
            <a:avLst/>
            <a:gdLst/>
            <a:ahLst/>
            <a:cxnLst/>
            <a:rect l="l" t="t" r="r" b="b"/>
            <a:pathLst>
              <a:path w="4572004" h="1260393">
                <a:moveTo>
                  <a:pt x="1076568" y="0"/>
                </a:moveTo>
                <a:cubicBezTo>
                  <a:pt x="1314868" y="0"/>
                  <a:pt x="1508050" y="193181"/>
                  <a:pt x="1508050" y="431483"/>
                </a:cubicBezTo>
                <a:lnTo>
                  <a:pt x="1506772" y="444162"/>
                </a:lnTo>
                <a:lnTo>
                  <a:pt x="1552495" y="458355"/>
                </a:lnTo>
                <a:cubicBezTo>
                  <a:pt x="1599993" y="478445"/>
                  <a:pt x="1640406" y="512006"/>
                  <a:pt x="1668944" y="554249"/>
                </a:cubicBezTo>
                <a:lnTo>
                  <a:pt x="1680767" y="578842"/>
                </a:lnTo>
                <a:lnTo>
                  <a:pt x="1699016" y="563786"/>
                </a:lnTo>
                <a:cubicBezTo>
                  <a:pt x="1733363" y="540582"/>
                  <a:pt x="1774768" y="527032"/>
                  <a:pt x="1819338" y="527032"/>
                </a:cubicBezTo>
                <a:cubicBezTo>
                  <a:pt x="1834196" y="527032"/>
                  <a:pt x="1848701" y="528538"/>
                  <a:pt x="1862710" y="531405"/>
                </a:cubicBezTo>
                <a:lnTo>
                  <a:pt x="1900853" y="543245"/>
                </a:lnTo>
                <a:lnTo>
                  <a:pt x="1908541" y="518482"/>
                </a:lnTo>
                <a:cubicBezTo>
                  <a:pt x="1948720" y="423486"/>
                  <a:pt x="2042784" y="356830"/>
                  <a:pt x="2152417" y="356830"/>
                </a:cubicBezTo>
                <a:lnTo>
                  <a:pt x="2171456" y="358749"/>
                </a:lnTo>
                <a:lnTo>
                  <a:pt x="2188958" y="326501"/>
                </a:lnTo>
                <a:cubicBezTo>
                  <a:pt x="2266499" y="211726"/>
                  <a:pt x="2397813" y="136264"/>
                  <a:pt x="2546751" y="136264"/>
                </a:cubicBezTo>
                <a:cubicBezTo>
                  <a:pt x="2665902" y="136264"/>
                  <a:pt x="2773772" y="184560"/>
                  <a:pt x="2851855" y="262643"/>
                </a:cubicBezTo>
                <a:lnTo>
                  <a:pt x="2891688" y="310921"/>
                </a:lnTo>
                <a:lnTo>
                  <a:pt x="2903068" y="289955"/>
                </a:lnTo>
                <a:cubicBezTo>
                  <a:pt x="2992355" y="157792"/>
                  <a:pt x="3143561" y="70899"/>
                  <a:pt x="3315062" y="70899"/>
                </a:cubicBezTo>
                <a:cubicBezTo>
                  <a:pt x="3332212" y="70899"/>
                  <a:pt x="3349159" y="71768"/>
                  <a:pt x="3365862" y="73464"/>
                </a:cubicBezTo>
                <a:lnTo>
                  <a:pt x="3414566" y="80897"/>
                </a:lnTo>
                <a:lnTo>
                  <a:pt x="3444650" y="56076"/>
                </a:lnTo>
                <a:cubicBezTo>
                  <a:pt x="3497054" y="20673"/>
                  <a:pt x="3560228" y="0"/>
                  <a:pt x="3628230" y="0"/>
                </a:cubicBezTo>
                <a:cubicBezTo>
                  <a:pt x="3786902" y="0"/>
                  <a:pt x="3919286" y="112550"/>
                  <a:pt x="3949902" y="262170"/>
                </a:cubicBezTo>
                <a:lnTo>
                  <a:pt x="3950759" y="270668"/>
                </a:lnTo>
                <a:lnTo>
                  <a:pt x="3960210" y="267734"/>
                </a:lnTo>
                <a:cubicBezTo>
                  <a:pt x="3977440" y="264208"/>
                  <a:pt x="3995279" y="262357"/>
                  <a:pt x="4013551" y="262357"/>
                </a:cubicBezTo>
                <a:cubicBezTo>
                  <a:pt x="4104912" y="262357"/>
                  <a:pt x="4185460" y="308646"/>
                  <a:pt x="4233025" y="379050"/>
                </a:cubicBezTo>
                <a:lnTo>
                  <a:pt x="4243902" y="399090"/>
                </a:lnTo>
                <a:lnTo>
                  <a:pt x="4247387" y="387863"/>
                </a:lnTo>
                <a:cubicBezTo>
                  <a:pt x="4301073" y="260934"/>
                  <a:pt x="4425974" y="171460"/>
                  <a:pt x="4572004" y="169861"/>
                </a:cubicBezTo>
                <a:lnTo>
                  <a:pt x="4572004" y="1260393"/>
                </a:lnTo>
                <a:lnTo>
                  <a:pt x="2" y="1260393"/>
                </a:lnTo>
                <a:cubicBezTo>
                  <a:pt x="1" y="1020805"/>
                  <a:pt x="1" y="781218"/>
                  <a:pt x="0" y="541629"/>
                </a:cubicBezTo>
                <a:lnTo>
                  <a:pt x="13625" y="525116"/>
                </a:lnTo>
                <a:cubicBezTo>
                  <a:pt x="71477" y="467264"/>
                  <a:pt x="151398" y="431483"/>
                  <a:pt x="239675" y="431483"/>
                </a:cubicBezTo>
                <a:cubicBezTo>
                  <a:pt x="283815" y="431483"/>
                  <a:pt x="325865" y="440428"/>
                  <a:pt x="364110" y="456605"/>
                </a:cubicBezTo>
                <a:lnTo>
                  <a:pt x="392039" y="471763"/>
                </a:lnTo>
                <a:lnTo>
                  <a:pt x="414033" y="445106"/>
                </a:lnTo>
                <a:cubicBezTo>
                  <a:pt x="471885" y="387254"/>
                  <a:pt x="551805" y="351473"/>
                  <a:pt x="640084" y="351473"/>
                </a:cubicBezTo>
                <a:lnTo>
                  <a:pt x="653018" y="352777"/>
                </a:lnTo>
                <a:lnTo>
                  <a:pt x="653850" y="344524"/>
                </a:lnTo>
                <a:cubicBezTo>
                  <a:pt x="694085" y="147905"/>
                  <a:pt x="868053" y="0"/>
                  <a:pt x="1076568" y="0"/>
                </a:cubicBezTo>
                <a:close/>
              </a:path>
            </a:pathLst>
          </a:custGeom>
          <a:solidFill>
            <a:srgbClr val="FFFFFF">
              <a:alpha val="14902"/>
            </a:srgbClr>
          </a:solidFill>
          <a:ln w="25400" cap="sq" cmpd="sng" algn="ctr">
            <a:noFill/>
            <a:prstDash val="solid"/>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sz="1200" b="0" i="0" u="none" strike="noStrike" kern="0" cap="none" spc="0" normalizeH="0" baseline="0" noProof="0" dirty="0">
              <a:ln>
                <a:noFill/>
              </a:ln>
              <a:solidFill>
                <a:srgbClr val="FFFFFF"/>
              </a:solidFill>
              <a:effectLst/>
              <a:uLnTx/>
              <a:uFillTx/>
            </a:endParaRPr>
          </a:p>
        </p:txBody>
      </p:sp>
      <p:sp>
        <p:nvSpPr>
          <p:cNvPr id="2" name="Title 1"/>
          <p:cNvSpPr>
            <a:spLocks noGrp="1"/>
          </p:cNvSpPr>
          <p:nvPr>
            <p:ph type="title" hasCustomPrompt="1"/>
          </p:nvPr>
        </p:nvSpPr>
        <p:spPr>
          <a:xfrm>
            <a:off x="365125" y="182880"/>
            <a:ext cx="4024313" cy="687070"/>
          </a:xfrm>
        </p:spPr>
        <p:txBody>
          <a:bodyPr/>
          <a:lstStyle/>
          <a:p>
            <a:r>
              <a:rPr lang="en-US" dirty="0"/>
              <a:t>Slide title, sentence case</a:t>
            </a:r>
          </a:p>
        </p:txBody>
      </p:sp>
      <p:sp>
        <p:nvSpPr>
          <p:cNvPr id="7" name="Content Placeholder 6"/>
          <p:cNvSpPr>
            <a:spLocks noGrp="1"/>
          </p:cNvSpPr>
          <p:nvPr>
            <p:ph sz="quarter" idx="13"/>
          </p:nvPr>
        </p:nvSpPr>
        <p:spPr>
          <a:xfrm>
            <a:off x="365124" y="1098550"/>
            <a:ext cx="4024314" cy="3563938"/>
          </a:xfrm>
        </p:spPr>
        <p:txBody>
          <a:bodyPr rIns="9144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baseline="0">
                <a:solidFill>
                  <a:schemeClr val="tx1"/>
                </a:solidFill>
              </a:defRPr>
            </a:lvl6pPr>
            <a:lvl7pPr>
              <a:defRPr baseline="0">
                <a:solidFill>
                  <a:schemeClr val="tx1"/>
                </a:solidFill>
              </a:defRPr>
            </a:lvl7pPr>
            <a:lvl8pPr>
              <a:defRPr baseline="0">
                <a:solidFill>
                  <a:schemeClr val="tx1"/>
                </a:solidFill>
              </a:defRPr>
            </a:lvl8pPr>
            <a:lvl9pPr>
              <a:defRPr baseline="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8"/>
          </p:nvPr>
        </p:nvSpPr>
        <p:spPr bwMode="gray">
          <a:xfrm>
            <a:off x="4754563" y="1098550"/>
            <a:ext cx="4024311" cy="3563938"/>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baseline="0">
                <a:solidFill>
                  <a:schemeClr val="bg1"/>
                </a:solidFill>
              </a:defRPr>
            </a:lvl6pPr>
            <a:lvl7pPr>
              <a:defRPr baseline="0">
                <a:solidFill>
                  <a:schemeClr val="bg1"/>
                </a:solidFill>
              </a:defRPr>
            </a:lvl7pPr>
            <a:lvl8pPr>
              <a:defRPr baseline="0">
                <a:solidFill>
                  <a:schemeClr val="bg1"/>
                </a:solidFill>
              </a:defRPr>
            </a:lvl8pPr>
            <a:lvl9pPr>
              <a:defRPr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a:stretch>
            <a:fillRect/>
          </a:stretch>
        </p:blipFill>
        <p:spPr bwMode="gray">
          <a:xfrm>
            <a:off x="114300" y="4884195"/>
            <a:ext cx="685800" cy="198569"/>
          </a:xfrm>
          <a:prstGeom prst="rect">
            <a:avLst/>
          </a:prstGeom>
        </p:spPr>
      </p:pic>
      <p:sp>
        <p:nvSpPr>
          <p:cNvPr id="5" name="Footer Placeholder 4"/>
          <p:cNvSpPr>
            <a:spLocks noGrp="1"/>
          </p:cNvSpPr>
          <p:nvPr>
            <p:ph type="ftr" sz="quarter" idx="20"/>
          </p:nvPr>
        </p:nvSpPr>
        <p:spPr>
          <a:xfrm>
            <a:off x="4754563" y="4853288"/>
            <a:ext cx="3703638" cy="182580"/>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21"/>
          </p:nvPr>
        </p:nvSpPr>
        <p:spPr/>
        <p:txBody>
          <a:bodyPr/>
          <a:lstStyle/>
          <a:p>
            <a:fld id="{94C005EB-05AB-4350-8862-D44178390B49}"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alf Content Orange">
    <p:spTree>
      <p:nvGrpSpPr>
        <p:cNvPr id="1" name=""/>
        <p:cNvGrpSpPr/>
        <p:nvPr/>
      </p:nvGrpSpPr>
      <p:grpSpPr>
        <a:xfrm>
          <a:off x="0" y="0"/>
          <a:ext cx="0" cy="0"/>
          <a:chOff x="0" y="0"/>
          <a:chExt cx="0" cy="0"/>
        </a:xfrm>
      </p:grpSpPr>
      <p:sp>
        <p:nvSpPr>
          <p:cNvPr id="4" name="Rectangle 3"/>
          <p:cNvSpPr/>
          <p:nvPr userDrawn="1"/>
        </p:nvSpPr>
        <p:spPr bwMode="gray">
          <a:xfrm>
            <a:off x="4572000" y="0"/>
            <a:ext cx="4572000" cy="5143500"/>
          </a:xfrm>
          <a:prstGeom prst="rect">
            <a:avLst/>
          </a:prstGeom>
          <a:solidFill>
            <a:schemeClr val="accent3"/>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a:p>
        </p:txBody>
      </p:sp>
      <p:sp>
        <p:nvSpPr>
          <p:cNvPr id="9" name="Freeform 5"/>
          <p:cNvSpPr>
            <a:spLocks noChangeAspect="1"/>
          </p:cNvSpPr>
          <p:nvPr userDrawn="1"/>
        </p:nvSpPr>
        <p:spPr bwMode="hidden">
          <a:xfrm>
            <a:off x="4571996" y="3883108"/>
            <a:ext cx="4572004" cy="1260393"/>
          </a:xfrm>
          <a:custGeom>
            <a:avLst/>
            <a:gdLst/>
            <a:ahLst/>
            <a:cxnLst/>
            <a:rect l="l" t="t" r="r" b="b"/>
            <a:pathLst>
              <a:path w="4572004" h="1260393">
                <a:moveTo>
                  <a:pt x="1076568" y="0"/>
                </a:moveTo>
                <a:cubicBezTo>
                  <a:pt x="1314868" y="0"/>
                  <a:pt x="1508050" y="193181"/>
                  <a:pt x="1508050" y="431483"/>
                </a:cubicBezTo>
                <a:lnTo>
                  <a:pt x="1506772" y="444162"/>
                </a:lnTo>
                <a:lnTo>
                  <a:pt x="1552495" y="458355"/>
                </a:lnTo>
                <a:cubicBezTo>
                  <a:pt x="1599993" y="478445"/>
                  <a:pt x="1640406" y="512006"/>
                  <a:pt x="1668944" y="554249"/>
                </a:cubicBezTo>
                <a:lnTo>
                  <a:pt x="1680767" y="578842"/>
                </a:lnTo>
                <a:lnTo>
                  <a:pt x="1699016" y="563786"/>
                </a:lnTo>
                <a:cubicBezTo>
                  <a:pt x="1733363" y="540582"/>
                  <a:pt x="1774768" y="527032"/>
                  <a:pt x="1819338" y="527032"/>
                </a:cubicBezTo>
                <a:cubicBezTo>
                  <a:pt x="1834196" y="527032"/>
                  <a:pt x="1848701" y="528538"/>
                  <a:pt x="1862710" y="531405"/>
                </a:cubicBezTo>
                <a:lnTo>
                  <a:pt x="1900853" y="543245"/>
                </a:lnTo>
                <a:lnTo>
                  <a:pt x="1908541" y="518482"/>
                </a:lnTo>
                <a:cubicBezTo>
                  <a:pt x="1948720" y="423486"/>
                  <a:pt x="2042784" y="356830"/>
                  <a:pt x="2152417" y="356830"/>
                </a:cubicBezTo>
                <a:lnTo>
                  <a:pt x="2171456" y="358749"/>
                </a:lnTo>
                <a:lnTo>
                  <a:pt x="2188958" y="326501"/>
                </a:lnTo>
                <a:cubicBezTo>
                  <a:pt x="2266499" y="211726"/>
                  <a:pt x="2397813" y="136264"/>
                  <a:pt x="2546751" y="136264"/>
                </a:cubicBezTo>
                <a:cubicBezTo>
                  <a:pt x="2665902" y="136264"/>
                  <a:pt x="2773772" y="184560"/>
                  <a:pt x="2851855" y="262643"/>
                </a:cubicBezTo>
                <a:lnTo>
                  <a:pt x="2891688" y="310921"/>
                </a:lnTo>
                <a:lnTo>
                  <a:pt x="2903068" y="289955"/>
                </a:lnTo>
                <a:cubicBezTo>
                  <a:pt x="2992355" y="157792"/>
                  <a:pt x="3143561" y="70899"/>
                  <a:pt x="3315062" y="70899"/>
                </a:cubicBezTo>
                <a:cubicBezTo>
                  <a:pt x="3332212" y="70899"/>
                  <a:pt x="3349159" y="71768"/>
                  <a:pt x="3365862" y="73464"/>
                </a:cubicBezTo>
                <a:lnTo>
                  <a:pt x="3414566" y="80897"/>
                </a:lnTo>
                <a:lnTo>
                  <a:pt x="3444650" y="56076"/>
                </a:lnTo>
                <a:cubicBezTo>
                  <a:pt x="3497054" y="20673"/>
                  <a:pt x="3560228" y="0"/>
                  <a:pt x="3628230" y="0"/>
                </a:cubicBezTo>
                <a:cubicBezTo>
                  <a:pt x="3786902" y="0"/>
                  <a:pt x="3919286" y="112550"/>
                  <a:pt x="3949902" y="262170"/>
                </a:cubicBezTo>
                <a:lnTo>
                  <a:pt x="3950759" y="270668"/>
                </a:lnTo>
                <a:lnTo>
                  <a:pt x="3960210" y="267734"/>
                </a:lnTo>
                <a:cubicBezTo>
                  <a:pt x="3977440" y="264208"/>
                  <a:pt x="3995279" y="262357"/>
                  <a:pt x="4013551" y="262357"/>
                </a:cubicBezTo>
                <a:cubicBezTo>
                  <a:pt x="4104912" y="262357"/>
                  <a:pt x="4185460" y="308646"/>
                  <a:pt x="4233025" y="379050"/>
                </a:cubicBezTo>
                <a:lnTo>
                  <a:pt x="4243902" y="399090"/>
                </a:lnTo>
                <a:lnTo>
                  <a:pt x="4247387" y="387863"/>
                </a:lnTo>
                <a:cubicBezTo>
                  <a:pt x="4301073" y="260934"/>
                  <a:pt x="4425974" y="171460"/>
                  <a:pt x="4572004" y="169861"/>
                </a:cubicBezTo>
                <a:lnTo>
                  <a:pt x="4572004" y="1260393"/>
                </a:lnTo>
                <a:lnTo>
                  <a:pt x="2" y="1260393"/>
                </a:lnTo>
                <a:cubicBezTo>
                  <a:pt x="1" y="1020805"/>
                  <a:pt x="1" y="781218"/>
                  <a:pt x="0" y="541629"/>
                </a:cubicBezTo>
                <a:lnTo>
                  <a:pt x="13625" y="525116"/>
                </a:lnTo>
                <a:cubicBezTo>
                  <a:pt x="71477" y="467264"/>
                  <a:pt x="151398" y="431483"/>
                  <a:pt x="239675" y="431483"/>
                </a:cubicBezTo>
                <a:cubicBezTo>
                  <a:pt x="283815" y="431483"/>
                  <a:pt x="325865" y="440428"/>
                  <a:pt x="364110" y="456605"/>
                </a:cubicBezTo>
                <a:lnTo>
                  <a:pt x="392039" y="471763"/>
                </a:lnTo>
                <a:lnTo>
                  <a:pt x="414033" y="445106"/>
                </a:lnTo>
                <a:cubicBezTo>
                  <a:pt x="471885" y="387254"/>
                  <a:pt x="551805" y="351473"/>
                  <a:pt x="640084" y="351473"/>
                </a:cubicBezTo>
                <a:lnTo>
                  <a:pt x="653018" y="352777"/>
                </a:lnTo>
                <a:lnTo>
                  <a:pt x="653850" y="344524"/>
                </a:lnTo>
                <a:cubicBezTo>
                  <a:pt x="694085" y="147905"/>
                  <a:pt x="868053" y="0"/>
                  <a:pt x="1076568" y="0"/>
                </a:cubicBezTo>
                <a:close/>
              </a:path>
            </a:pathLst>
          </a:custGeom>
          <a:solidFill>
            <a:srgbClr val="FFFFFF">
              <a:alpha val="14902"/>
            </a:srgbClr>
          </a:solidFill>
          <a:ln w="25400" cap="sq" cmpd="sng" algn="ctr">
            <a:noFill/>
            <a:prstDash val="solid"/>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sz="1200" b="0" i="0" u="none" strike="noStrike" kern="0" cap="none" spc="0" normalizeH="0" baseline="0" noProof="0" dirty="0">
              <a:ln>
                <a:noFill/>
              </a:ln>
              <a:solidFill>
                <a:srgbClr val="FFFFFF"/>
              </a:solidFill>
              <a:effectLst/>
              <a:uLnTx/>
              <a:uFillTx/>
            </a:endParaRPr>
          </a:p>
        </p:txBody>
      </p:sp>
      <p:sp>
        <p:nvSpPr>
          <p:cNvPr id="2" name="Title 1"/>
          <p:cNvSpPr>
            <a:spLocks noGrp="1"/>
          </p:cNvSpPr>
          <p:nvPr>
            <p:ph type="title" hasCustomPrompt="1"/>
          </p:nvPr>
        </p:nvSpPr>
        <p:spPr>
          <a:xfrm>
            <a:off x="365125" y="182880"/>
            <a:ext cx="4024313" cy="687070"/>
          </a:xfrm>
        </p:spPr>
        <p:txBody>
          <a:bodyPr/>
          <a:lstStyle/>
          <a:p>
            <a:r>
              <a:rPr lang="en-US" dirty="0"/>
              <a:t>Slide title, sentence case</a:t>
            </a:r>
          </a:p>
        </p:txBody>
      </p:sp>
      <p:sp>
        <p:nvSpPr>
          <p:cNvPr id="7" name="Content Placeholder 6"/>
          <p:cNvSpPr>
            <a:spLocks noGrp="1"/>
          </p:cNvSpPr>
          <p:nvPr>
            <p:ph sz="quarter" idx="13"/>
          </p:nvPr>
        </p:nvSpPr>
        <p:spPr>
          <a:xfrm>
            <a:off x="365124" y="1098550"/>
            <a:ext cx="4024314" cy="3563938"/>
          </a:xfrm>
        </p:spPr>
        <p:txBody>
          <a:bodyPr rIns="9144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baseline="0">
                <a:solidFill>
                  <a:schemeClr val="tx1"/>
                </a:solidFill>
              </a:defRPr>
            </a:lvl6pPr>
            <a:lvl7pPr>
              <a:defRPr baseline="0">
                <a:solidFill>
                  <a:schemeClr val="tx1"/>
                </a:solidFill>
              </a:defRPr>
            </a:lvl7pPr>
            <a:lvl8pPr>
              <a:defRPr baseline="0">
                <a:solidFill>
                  <a:schemeClr val="tx1"/>
                </a:solidFill>
              </a:defRPr>
            </a:lvl8pPr>
            <a:lvl9pPr>
              <a:defRPr baseline="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8"/>
          </p:nvPr>
        </p:nvSpPr>
        <p:spPr bwMode="gray">
          <a:xfrm>
            <a:off x="4754563" y="1098550"/>
            <a:ext cx="4024311" cy="3563938"/>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baseline="0">
                <a:solidFill>
                  <a:schemeClr val="bg1"/>
                </a:solidFill>
              </a:defRPr>
            </a:lvl6pPr>
            <a:lvl7pPr>
              <a:defRPr baseline="0">
                <a:solidFill>
                  <a:schemeClr val="bg1"/>
                </a:solidFill>
              </a:defRPr>
            </a:lvl7pPr>
            <a:lvl8pPr>
              <a:defRPr baseline="0">
                <a:solidFill>
                  <a:schemeClr val="bg1"/>
                </a:solidFill>
              </a:defRPr>
            </a:lvl8pPr>
            <a:lvl9pPr>
              <a:defRPr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a:stretch>
            <a:fillRect/>
          </a:stretch>
        </p:blipFill>
        <p:spPr bwMode="gray">
          <a:xfrm>
            <a:off x="114300" y="4884195"/>
            <a:ext cx="685800" cy="198569"/>
          </a:xfrm>
          <a:prstGeom prst="rect">
            <a:avLst/>
          </a:prstGeom>
        </p:spPr>
      </p:pic>
      <p:sp>
        <p:nvSpPr>
          <p:cNvPr id="5" name="Footer Placeholder 4"/>
          <p:cNvSpPr>
            <a:spLocks noGrp="1"/>
          </p:cNvSpPr>
          <p:nvPr>
            <p:ph type="ftr" sz="quarter" idx="20"/>
          </p:nvPr>
        </p:nvSpPr>
        <p:spPr>
          <a:xfrm>
            <a:off x="4754563" y="4853288"/>
            <a:ext cx="3703638" cy="182580"/>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21"/>
          </p:nvPr>
        </p:nvSpPr>
        <p:spPr/>
        <p:txBody>
          <a:bodyPr/>
          <a:lstStyle/>
          <a:p>
            <a:fld id="{94C005EB-05AB-4350-8862-D44178390B49}"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Half Content Yellow">
    <p:spTree>
      <p:nvGrpSpPr>
        <p:cNvPr id="1" name=""/>
        <p:cNvGrpSpPr/>
        <p:nvPr/>
      </p:nvGrpSpPr>
      <p:grpSpPr>
        <a:xfrm>
          <a:off x="0" y="0"/>
          <a:ext cx="0" cy="0"/>
          <a:chOff x="0" y="0"/>
          <a:chExt cx="0" cy="0"/>
        </a:xfrm>
      </p:grpSpPr>
      <p:sp>
        <p:nvSpPr>
          <p:cNvPr id="4" name="Rectangle 3"/>
          <p:cNvSpPr/>
          <p:nvPr userDrawn="1"/>
        </p:nvSpPr>
        <p:spPr bwMode="gray">
          <a:xfrm>
            <a:off x="4572000" y="0"/>
            <a:ext cx="4572000" cy="5143500"/>
          </a:xfrm>
          <a:prstGeom prst="rect">
            <a:avLst/>
          </a:prstGeom>
          <a:solidFill>
            <a:srgbClr val="F9CB55"/>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a:p>
        </p:txBody>
      </p:sp>
      <p:sp>
        <p:nvSpPr>
          <p:cNvPr id="9" name="Freeform 5"/>
          <p:cNvSpPr>
            <a:spLocks noChangeAspect="1"/>
          </p:cNvSpPr>
          <p:nvPr userDrawn="1"/>
        </p:nvSpPr>
        <p:spPr bwMode="hidden">
          <a:xfrm>
            <a:off x="4571996" y="3883108"/>
            <a:ext cx="4572004" cy="1260393"/>
          </a:xfrm>
          <a:custGeom>
            <a:avLst/>
            <a:gdLst/>
            <a:ahLst/>
            <a:cxnLst/>
            <a:rect l="l" t="t" r="r" b="b"/>
            <a:pathLst>
              <a:path w="4572004" h="1260393">
                <a:moveTo>
                  <a:pt x="1076568" y="0"/>
                </a:moveTo>
                <a:cubicBezTo>
                  <a:pt x="1314868" y="0"/>
                  <a:pt x="1508050" y="193181"/>
                  <a:pt x="1508050" y="431483"/>
                </a:cubicBezTo>
                <a:lnTo>
                  <a:pt x="1506772" y="444162"/>
                </a:lnTo>
                <a:lnTo>
                  <a:pt x="1552495" y="458355"/>
                </a:lnTo>
                <a:cubicBezTo>
                  <a:pt x="1599993" y="478445"/>
                  <a:pt x="1640406" y="512006"/>
                  <a:pt x="1668944" y="554249"/>
                </a:cubicBezTo>
                <a:lnTo>
                  <a:pt x="1680767" y="578842"/>
                </a:lnTo>
                <a:lnTo>
                  <a:pt x="1699016" y="563786"/>
                </a:lnTo>
                <a:cubicBezTo>
                  <a:pt x="1733363" y="540582"/>
                  <a:pt x="1774768" y="527032"/>
                  <a:pt x="1819338" y="527032"/>
                </a:cubicBezTo>
                <a:cubicBezTo>
                  <a:pt x="1834196" y="527032"/>
                  <a:pt x="1848701" y="528538"/>
                  <a:pt x="1862710" y="531405"/>
                </a:cubicBezTo>
                <a:lnTo>
                  <a:pt x="1900853" y="543245"/>
                </a:lnTo>
                <a:lnTo>
                  <a:pt x="1908541" y="518482"/>
                </a:lnTo>
                <a:cubicBezTo>
                  <a:pt x="1948720" y="423486"/>
                  <a:pt x="2042784" y="356830"/>
                  <a:pt x="2152417" y="356830"/>
                </a:cubicBezTo>
                <a:lnTo>
                  <a:pt x="2171456" y="358749"/>
                </a:lnTo>
                <a:lnTo>
                  <a:pt x="2188958" y="326501"/>
                </a:lnTo>
                <a:cubicBezTo>
                  <a:pt x="2266499" y="211726"/>
                  <a:pt x="2397813" y="136264"/>
                  <a:pt x="2546751" y="136264"/>
                </a:cubicBezTo>
                <a:cubicBezTo>
                  <a:pt x="2665902" y="136264"/>
                  <a:pt x="2773772" y="184560"/>
                  <a:pt x="2851855" y="262643"/>
                </a:cubicBezTo>
                <a:lnTo>
                  <a:pt x="2891688" y="310921"/>
                </a:lnTo>
                <a:lnTo>
                  <a:pt x="2903068" y="289955"/>
                </a:lnTo>
                <a:cubicBezTo>
                  <a:pt x="2992355" y="157792"/>
                  <a:pt x="3143561" y="70899"/>
                  <a:pt x="3315062" y="70899"/>
                </a:cubicBezTo>
                <a:cubicBezTo>
                  <a:pt x="3332212" y="70899"/>
                  <a:pt x="3349159" y="71768"/>
                  <a:pt x="3365862" y="73464"/>
                </a:cubicBezTo>
                <a:lnTo>
                  <a:pt x="3414566" y="80897"/>
                </a:lnTo>
                <a:lnTo>
                  <a:pt x="3444650" y="56076"/>
                </a:lnTo>
                <a:cubicBezTo>
                  <a:pt x="3497054" y="20673"/>
                  <a:pt x="3560228" y="0"/>
                  <a:pt x="3628230" y="0"/>
                </a:cubicBezTo>
                <a:cubicBezTo>
                  <a:pt x="3786902" y="0"/>
                  <a:pt x="3919286" y="112550"/>
                  <a:pt x="3949902" y="262170"/>
                </a:cubicBezTo>
                <a:lnTo>
                  <a:pt x="3950759" y="270668"/>
                </a:lnTo>
                <a:lnTo>
                  <a:pt x="3960210" y="267734"/>
                </a:lnTo>
                <a:cubicBezTo>
                  <a:pt x="3977440" y="264208"/>
                  <a:pt x="3995279" y="262357"/>
                  <a:pt x="4013551" y="262357"/>
                </a:cubicBezTo>
                <a:cubicBezTo>
                  <a:pt x="4104912" y="262357"/>
                  <a:pt x="4185460" y="308646"/>
                  <a:pt x="4233025" y="379050"/>
                </a:cubicBezTo>
                <a:lnTo>
                  <a:pt x="4243902" y="399090"/>
                </a:lnTo>
                <a:lnTo>
                  <a:pt x="4247387" y="387863"/>
                </a:lnTo>
                <a:cubicBezTo>
                  <a:pt x="4301073" y="260934"/>
                  <a:pt x="4425974" y="171460"/>
                  <a:pt x="4572004" y="169861"/>
                </a:cubicBezTo>
                <a:lnTo>
                  <a:pt x="4572004" y="1260393"/>
                </a:lnTo>
                <a:lnTo>
                  <a:pt x="2" y="1260393"/>
                </a:lnTo>
                <a:cubicBezTo>
                  <a:pt x="1" y="1020805"/>
                  <a:pt x="1" y="781218"/>
                  <a:pt x="0" y="541629"/>
                </a:cubicBezTo>
                <a:lnTo>
                  <a:pt x="13625" y="525116"/>
                </a:lnTo>
                <a:cubicBezTo>
                  <a:pt x="71477" y="467264"/>
                  <a:pt x="151398" y="431483"/>
                  <a:pt x="239675" y="431483"/>
                </a:cubicBezTo>
                <a:cubicBezTo>
                  <a:pt x="283815" y="431483"/>
                  <a:pt x="325865" y="440428"/>
                  <a:pt x="364110" y="456605"/>
                </a:cubicBezTo>
                <a:lnTo>
                  <a:pt x="392039" y="471763"/>
                </a:lnTo>
                <a:lnTo>
                  <a:pt x="414033" y="445106"/>
                </a:lnTo>
                <a:cubicBezTo>
                  <a:pt x="471885" y="387254"/>
                  <a:pt x="551805" y="351473"/>
                  <a:pt x="640084" y="351473"/>
                </a:cubicBezTo>
                <a:lnTo>
                  <a:pt x="653018" y="352777"/>
                </a:lnTo>
                <a:lnTo>
                  <a:pt x="653850" y="344524"/>
                </a:lnTo>
                <a:cubicBezTo>
                  <a:pt x="694085" y="147905"/>
                  <a:pt x="868053" y="0"/>
                  <a:pt x="1076568" y="0"/>
                </a:cubicBezTo>
                <a:close/>
              </a:path>
            </a:pathLst>
          </a:custGeom>
          <a:solidFill>
            <a:srgbClr val="FFFFFF">
              <a:alpha val="20000"/>
            </a:srgbClr>
          </a:solidFill>
          <a:ln w="25400" cap="sq" cmpd="sng" algn="ctr">
            <a:noFill/>
            <a:prstDash val="solid"/>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sz="1200" b="0" i="0" u="none" strike="noStrike" kern="0" cap="none" spc="0" normalizeH="0" baseline="0" noProof="0" dirty="0">
              <a:ln>
                <a:noFill/>
              </a:ln>
              <a:solidFill>
                <a:srgbClr val="FFFFFF"/>
              </a:solidFill>
              <a:effectLst/>
              <a:uLnTx/>
              <a:uFillTx/>
            </a:endParaRPr>
          </a:p>
        </p:txBody>
      </p:sp>
      <p:sp>
        <p:nvSpPr>
          <p:cNvPr id="2" name="Title 1"/>
          <p:cNvSpPr>
            <a:spLocks noGrp="1"/>
          </p:cNvSpPr>
          <p:nvPr>
            <p:ph type="title" hasCustomPrompt="1"/>
          </p:nvPr>
        </p:nvSpPr>
        <p:spPr>
          <a:xfrm>
            <a:off x="365125" y="182880"/>
            <a:ext cx="4024313" cy="687070"/>
          </a:xfrm>
        </p:spPr>
        <p:txBody>
          <a:bodyPr/>
          <a:lstStyle/>
          <a:p>
            <a:r>
              <a:rPr lang="en-US" dirty="0"/>
              <a:t>Slide title, sentence case</a:t>
            </a:r>
          </a:p>
        </p:txBody>
      </p:sp>
      <p:sp>
        <p:nvSpPr>
          <p:cNvPr id="7" name="Content Placeholder 6"/>
          <p:cNvSpPr>
            <a:spLocks noGrp="1"/>
          </p:cNvSpPr>
          <p:nvPr>
            <p:ph sz="quarter" idx="13"/>
          </p:nvPr>
        </p:nvSpPr>
        <p:spPr>
          <a:xfrm>
            <a:off x="365124" y="1098550"/>
            <a:ext cx="4024314" cy="3563938"/>
          </a:xfrm>
        </p:spPr>
        <p:txBody>
          <a:bodyPr rIns="9144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baseline="0">
                <a:solidFill>
                  <a:schemeClr val="tx1"/>
                </a:solidFill>
              </a:defRPr>
            </a:lvl6pPr>
            <a:lvl7pPr>
              <a:defRPr baseline="0">
                <a:solidFill>
                  <a:schemeClr val="tx1"/>
                </a:solidFill>
              </a:defRPr>
            </a:lvl7pPr>
            <a:lvl8pPr>
              <a:defRPr baseline="0">
                <a:solidFill>
                  <a:schemeClr val="tx1"/>
                </a:solidFill>
              </a:defRPr>
            </a:lvl8pPr>
            <a:lvl9pPr>
              <a:defRPr baseline="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8"/>
          </p:nvPr>
        </p:nvSpPr>
        <p:spPr bwMode="gray">
          <a:xfrm>
            <a:off x="4754562" y="1098550"/>
            <a:ext cx="4024311" cy="3563938"/>
          </a:xfrm>
        </p:spPr>
        <p:txBody>
          <a:bodyPr/>
          <a:lstStyle>
            <a:lvl1pPr>
              <a:buClrTx/>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baseline="0">
                <a:solidFill>
                  <a:schemeClr val="tx1"/>
                </a:solidFill>
              </a:defRPr>
            </a:lvl6pPr>
            <a:lvl7pPr>
              <a:defRPr baseline="0">
                <a:solidFill>
                  <a:schemeClr val="tx1"/>
                </a:solidFill>
              </a:defRPr>
            </a:lvl7pPr>
            <a:lvl8pPr>
              <a:defRPr baseline="0">
                <a:solidFill>
                  <a:schemeClr val="tx1"/>
                </a:solidFill>
              </a:defRPr>
            </a:lvl8pPr>
            <a:lvl9pPr>
              <a:defRPr baseline="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a:stretch>
            <a:fillRect/>
          </a:stretch>
        </p:blipFill>
        <p:spPr bwMode="gray">
          <a:xfrm>
            <a:off x="114300" y="4884195"/>
            <a:ext cx="685800" cy="198569"/>
          </a:xfrm>
          <a:prstGeom prst="rect">
            <a:avLst/>
          </a:prstGeom>
        </p:spPr>
      </p:pic>
      <p:sp>
        <p:nvSpPr>
          <p:cNvPr id="5" name="Footer Placeholder 4"/>
          <p:cNvSpPr>
            <a:spLocks noGrp="1"/>
          </p:cNvSpPr>
          <p:nvPr>
            <p:ph type="ftr" sz="quarter" idx="20"/>
          </p:nvPr>
        </p:nvSpPr>
        <p:spPr>
          <a:xfrm>
            <a:off x="4754563" y="4853288"/>
            <a:ext cx="3703638" cy="182580"/>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21"/>
          </p:nvPr>
        </p:nvSpPr>
        <p:spPr/>
        <p:txBody>
          <a:bodyPr/>
          <a:lstStyle/>
          <a:p>
            <a:fld id="{94C005EB-05AB-4350-8862-D44178390B49}"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alf Content Grey">
    <p:spTree>
      <p:nvGrpSpPr>
        <p:cNvPr id="1" name=""/>
        <p:cNvGrpSpPr/>
        <p:nvPr/>
      </p:nvGrpSpPr>
      <p:grpSpPr>
        <a:xfrm>
          <a:off x="0" y="0"/>
          <a:ext cx="0" cy="0"/>
          <a:chOff x="0" y="0"/>
          <a:chExt cx="0" cy="0"/>
        </a:xfrm>
      </p:grpSpPr>
      <p:sp>
        <p:nvSpPr>
          <p:cNvPr id="4" name="Rectangle 3"/>
          <p:cNvSpPr/>
          <p:nvPr userDrawn="1"/>
        </p:nvSpPr>
        <p:spPr bwMode="gray">
          <a:xfrm>
            <a:off x="4572000" y="0"/>
            <a:ext cx="4572000" cy="5143500"/>
          </a:xfrm>
          <a:prstGeom prst="rect">
            <a:avLst/>
          </a:prstGeom>
          <a:solidFill>
            <a:srgbClr val="ABA9AB"/>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a:p>
        </p:txBody>
      </p:sp>
      <p:sp>
        <p:nvSpPr>
          <p:cNvPr id="9" name="Freeform 5"/>
          <p:cNvSpPr>
            <a:spLocks noChangeAspect="1"/>
          </p:cNvSpPr>
          <p:nvPr userDrawn="1"/>
        </p:nvSpPr>
        <p:spPr bwMode="hidden">
          <a:xfrm>
            <a:off x="4571996" y="3883108"/>
            <a:ext cx="4572004" cy="1260393"/>
          </a:xfrm>
          <a:custGeom>
            <a:avLst/>
            <a:gdLst/>
            <a:ahLst/>
            <a:cxnLst/>
            <a:rect l="l" t="t" r="r" b="b"/>
            <a:pathLst>
              <a:path w="4572004" h="1260393">
                <a:moveTo>
                  <a:pt x="1076568" y="0"/>
                </a:moveTo>
                <a:cubicBezTo>
                  <a:pt x="1314868" y="0"/>
                  <a:pt x="1508050" y="193181"/>
                  <a:pt x="1508050" y="431483"/>
                </a:cubicBezTo>
                <a:lnTo>
                  <a:pt x="1506772" y="444162"/>
                </a:lnTo>
                <a:lnTo>
                  <a:pt x="1552495" y="458355"/>
                </a:lnTo>
                <a:cubicBezTo>
                  <a:pt x="1599993" y="478445"/>
                  <a:pt x="1640406" y="512006"/>
                  <a:pt x="1668944" y="554249"/>
                </a:cubicBezTo>
                <a:lnTo>
                  <a:pt x="1680767" y="578842"/>
                </a:lnTo>
                <a:lnTo>
                  <a:pt x="1699016" y="563786"/>
                </a:lnTo>
                <a:cubicBezTo>
                  <a:pt x="1733363" y="540582"/>
                  <a:pt x="1774768" y="527032"/>
                  <a:pt x="1819338" y="527032"/>
                </a:cubicBezTo>
                <a:cubicBezTo>
                  <a:pt x="1834196" y="527032"/>
                  <a:pt x="1848701" y="528538"/>
                  <a:pt x="1862710" y="531405"/>
                </a:cubicBezTo>
                <a:lnTo>
                  <a:pt x="1900853" y="543245"/>
                </a:lnTo>
                <a:lnTo>
                  <a:pt x="1908541" y="518482"/>
                </a:lnTo>
                <a:cubicBezTo>
                  <a:pt x="1948720" y="423486"/>
                  <a:pt x="2042784" y="356830"/>
                  <a:pt x="2152417" y="356830"/>
                </a:cubicBezTo>
                <a:lnTo>
                  <a:pt x="2171456" y="358749"/>
                </a:lnTo>
                <a:lnTo>
                  <a:pt x="2188958" y="326501"/>
                </a:lnTo>
                <a:cubicBezTo>
                  <a:pt x="2266499" y="211726"/>
                  <a:pt x="2397813" y="136264"/>
                  <a:pt x="2546751" y="136264"/>
                </a:cubicBezTo>
                <a:cubicBezTo>
                  <a:pt x="2665902" y="136264"/>
                  <a:pt x="2773772" y="184560"/>
                  <a:pt x="2851855" y="262643"/>
                </a:cubicBezTo>
                <a:lnTo>
                  <a:pt x="2891688" y="310921"/>
                </a:lnTo>
                <a:lnTo>
                  <a:pt x="2903068" y="289955"/>
                </a:lnTo>
                <a:cubicBezTo>
                  <a:pt x="2992355" y="157792"/>
                  <a:pt x="3143561" y="70899"/>
                  <a:pt x="3315062" y="70899"/>
                </a:cubicBezTo>
                <a:cubicBezTo>
                  <a:pt x="3332212" y="70899"/>
                  <a:pt x="3349159" y="71768"/>
                  <a:pt x="3365862" y="73464"/>
                </a:cubicBezTo>
                <a:lnTo>
                  <a:pt x="3414566" y="80897"/>
                </a:lnTo>
                <a:lnTo>
                  <a:pt x="3444650" y="56076"/>
                </a:lnTo>
                <a:cubicBezTo>
                  <a:pt x="3497054" y="20673"/>
                  <a:pt x="3560228" y="0"/>
                  <a:pt x="3628230" y="0"/>
                </a:cubicBezTo>
                <a:cubicBezTo>
                  <a:pt x="3786902" y="0"/>
                  <a:pt x="3919286" y="112550"/>
                  <a:pt x="3949902" y="262170"/>
                </a:cubicBezTo>
                <a:lnTo>
                  <a:pt x="3950759" y="270668"/>
                </a:lnTo>
                <a:lnTo>
                  <a:pt x="3960210" y="267734"/>
                </a:lnTo>
                <a:cubicBezTo>
                  <a:pt x="3977440" y="264208"/>
                  <a:pt x="3995279" y="262357"/>
                  <a:pt x="4013551" y="262357"/>
                </a:cubicBezTo>
                <a:cubicBezTo>
                  <a:pt x="4104912" y="262357"/>
                  <a:pt x="4185460" y="308646"/>
                  <a:pt x="4233025" y="379050"/>
                </a:cubicBezTo>
                <a:lnTo>
                  <a:pt x="4243902" y="399090"/>
                </a:lnTo>
                <a:lnTo>
                  <a:pt x="4247387" y="387863"/>
                </a:lnTo>
                <a:cubicBezTo>
                  <a:pt x="4301073" y="260934"/>
                  <a:pt x="4425974" y="171460"/>
                  <a:pt x="4572004" y="169861"/>
                </a:cubicBezTo>
                <a:lnTo>
                  <a:pt x="4572004" y="1260393"/>
                </a:lnTo>
                <a:lnTo>
                  <a:pt x="2" y="1260393"/>
                </a:lnTo>
                <a:cubicBezTo>
                  <a:pt x="1" y="1020805"/>
                  <a:pt x="1" y="781218"/>
                  <a:pt x="0" y="541629"/>
                </a:cubicBezTo>
                <a:lnTo>
                  <a:pt x="13625" y="525116"/>
                </a:lnTo>
                <a:cubicBezTo>
                  <a:pt x="71477" y="467264"/>
                  <a:pt x="151398" y="431483"/>
                  <a:pt x="239675" y="431483"/>
                </a:cubicBezTo>
                <a:cubicBezTo>
                  <a:pt x="283815" y="431483"/>
                  <a:pt x="325865" y="440428"/>
                  <a:pt x="364110" y="456605"/>
                </a:cubicBezTo>
                <a:lnTo>
                  <a:pt x="392039" y="471763"/>
                </a:lnTo>
                <a:lnTo>
                  <a:pt x="414033" y="445106"/>
                </a:lnTo>
                <a:cubicBezTo>
                  <a:pt x="471885" y="387254"/>
                  <a:pt x="551805" y="351473"/>
                  <a:pt x="640084" y="351473"/>
                </a:cubicBezTo>
                <a:lnTo>
                  <a:pt x="653018" y="352777"/>
                </a:lnTo>
                <a:lnTo>
                  <a:pt x="653850" y="344524"/>
                </a:lnTo>
                <a:cubicBezTo>
                  <a:pt x="694085" y="147905"/>
                  <a:pt x="868053" y="0"/>
                  <a:pt x="1076568" y="0"/>
                </a:cubicBezTo>
                <a:close/>
              </a:path>
            </a:pathLst>
          </a:custGeom>
          <a:solidFill>
            <a:srgbClr val="FFFFFF">
              <a:alpha val="14902"/>
            </a:srgbClr>
          </a:solidFill>
          <a:ln w="25400" cap="sq" cmpd="sng" algn="ctr">
            <a:noFill/>
            <a:prstDash val="solid"/>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sz="1200" b="0" i="0" u="none" strike="noStrike" kern="0" cap="none" spc="0" normalizeH="0" baseline="0" noProof="0" dirty="0">
              <a:ln>
                <a:noFill/>
              </a:ln>
              <a:solidFill>
                <a:srgbClr val="FFFFFF"/>
              </a:solidFill>
              <a:effectLst/>
              <a:uLnTx/>
              <a:uFillTx/>
            </a:endParaRPr>
          </a:p>
        </p:txBody>
      </p:sp>
      <p:sp>
        <p:nvSpPr>
          <p:cNvPr id="2" name="Title 1"/>
          <p:cNvSpPr>
            <a:spLocks noGrp="1"/>
          </p:cNvSpPr>
          <p:nvPr>
            <p:ph type="title" hasCustomPrompt="1"/>
          </p:nvPr>
        </p:nvSpPr>
        <p:spPr>
          <a:xfrm>
            <a:off x="365125" y="182880"/>
            <a:ext cx="4024313" cy="687070"/>
          </a:xfrm>
        </p:spPr>
        <p:txBody>
          <a:bodyPr/>
          <a:lstStyle/>
          <a:p>
            <a:r>
              <a:rPr lang="en-US" dirty="0"/>
              <a:t>Slide title, sentence case</a:t>
            </a:r>
          </a:p>
        </p:txBody>
      </p:sp>
      <p:sp>
        <p:nvSpPr>
          <p:cNvPr id="7" name="Content Placeholder 6"/>
          <p:cNvSpPr>
            <a:spLocks noGrp="1"/>
          </p:cNvSpPr>
          <p:nvPr>
            <p:ph sz="quarter" idx="13"/>
          </p:nvPr>
        </p:nvSpPr>
        <p:spPr>
          <a:xfrm>
            <a:off x="365124" y="1098550"/>
            <a:ext cx="4024314" cy="3563938"/>
          </a:xfrm>
        </p:spPr>
        <p:txBody>
          <a:bodyPr rIns="9144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baseline="0">
                <a:solidFill>
                  <a:schemeClr val="tx1"/>
                </a:solidFill>
              </a:defRPr>
            </a:lvl6pPr>
            <a:lvl7pPr>
              <a:defRPr baseline="0">
                <a:solidFill>
                  <a:schemeClr val="tx1"/>
                </a:solidFill>
              </a:defRPr>
            </a:lvl7pPr>
            <a:lvl8pPr>
              <a:defRPr baseline="0">
                <a:solidFill>
                  <a:schemeClr val="tx1"/>
                </a:solidFill>
              </a:defRPr>
            </a:lvl8pPr>
            <a:lvl9pPr>
              <a:defRPr baseline="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8"/>
          </p:nvPr>
        </p:nvSpPr>
        <p:spPr bwMode="gray">
          <a:xfrm>
            <a:off x="4754563" y="1098550"/>
            <a:ext cx="4024311" cy="3563938"/>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baseline="0">
                <a:solidFill>
                  <a:schemeClr val="bg1"/>
                </a:solidFill>
              </a:defRPr>
            </a:lvl6pPr>
            <a:lvl7pPr>
              <a:defRPr baseline="0">
                <a:solidFill>
                  <a:schemeClr val="bg1"/>
                </a:solidFill>
              </a:defRPr>
            </a:lvl7pPr>
            <a:lvl8pPr>
              <a:defRPr baseline="0">
                <a:solidFill>
                  <a:schemeClr val="bg1"/>
                </a:solidFill>
              </a:defRPr>
            </a:lvl8pPr>
            <a:lvl9pPr>
              <a:defRPr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a:stretch>
            <a:fillRect/>
          </a:stretch>
        </p:blipFill>
        <p:spPr bwMode="gray">
          <a:xfrm>
            <a:off x="114300" y="4884195"/>
            <a:ext cx="685800" cy="198569"/>
          </a:xfrm>
          <a:prstGeom prst="rect">
            <a:avLst/>
          </a:prstGeom>
        </p:spPr>
      </p:pic>
      <p:sp>
        <p:nvSpPr>
          <p:cNvPr id="5" name="Footer Placeholder 4"/>
          <p:cNvSpPr>
            <a:spLocks noGrp="1"/>
          </p:cNvSpPr>
          <p:nvPr>
            <p:ph type="ftr" sz="quarter" idx="20"/>
          </p:nvPr>
        </p:nvSpPr>
        <p:spPr>
          <a:xfrm>
            <a:off x="4754563" y="4853288"/>
            <a:ext cx="3703638" cy="182580"/>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21"/>
          </p:nvPr>
        </p:nvSpPr>
        <p:spPr/>
        <p:txBody>
          <a:bodyPr/>
          <a:lstStyle/>
          <a:p>
            <a:fld id="{94C005EB-05AB-4350-8862-D44178390B49}"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A702E8C3-D9CF-9B4E-968F-D418FA9727CF}"/>
              </a:ext>
            </a:extLst>
          </p:cNvPr>
          <p:cNvSpPr>
            <a:spLocks noChangeAspect="1"/>
          </p:cNvSpPr>
          <p:nvPr userDrawn="1"/>
        </p:nvSpPr>
        <p:spPr bwMode="hidden">
          <a:xfrm>
            <a:off x="-4" y="2592445"/>
            <a:ext cx="9144004" cy="2231015"/>
          </a:xfrm>
          <a:custGeom>
            <a:avLst/>
            <a:gdLst>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2555062 h 2974687"/>
              <a:gd name="connsiteX16" fmla="*/ 0 w 12192005"/>
              <a:gd name="connsiteY16" fmla="*/ 1377434 h 2974687"/>
              <a:gd name="connsiteX17" fmla="*/ 30279 w 12192005"/>
              <a:gd name="connsiteY17" fmla="*/ 1340737 h 2974687"/>
              <a:gd name="connsiteX18" fmla="*/ 532612 w 12192005"/>
              <a:gd name="connsiteY18" fmla="*/ 1132663 h 2974687"/>
              <a:gd name="connsiteX19" fmla="*/ 809134 w 12192005"/>
              <a:gd name="connsiteY19" fmla="*/ 1188491 h 2974687"/>
              <a:gd name="connsiteX20" fmla="*/ 871197 w 12192005"/>
              <a:gd name="connsiteY20" fmla="*/ 1222176 h 2974687"/>
              <a:gd name="connsiteX21" fmla="*/ 920073 w 12192005"/>
              <a:gd name="connsiteY21" fmla="*/ 1162937 h 2974687"/>
              <a:gd name="connsiteX22" fmla="*/ 1422408 w 12192005"/>
              <a:gd name="connsiteY22" fmla="*/ 954863 h 2974687"/>
              <a:gd name="connsiteX23" fmla="*/ 1451151 w 12192005"/>
              <a:gd name="connsiteY23" fmla="*/ 957761 h 2974687"/>
              <a:gd name="connsiteX24" fmla="*/ 1453000 w 12192005"/>
              <a:gd name="connsiteY24" fmla="*/ 939422 h 2974687"/>
              <a:gd name="connsiteX25" fmla="*/ 2392372 w 12192005"/>
              <a:gd name="connsiteY25" fmla="*/ 173813 h 2974687"/>
              <a:gd name="connsiteX26" fmla="*/ 3351221 w 12192005"/>
              <a:gd name="connsiteY26" fmla="*/ 1132663 h 2974687"/>
              <a:gd name="connsiteX27" fmla="*/ 3348380 w 12192005"/>
              <a:gd name="connsiteY27" fmla="*/ 1160840 h 2974687"/>
              <a:gd name="connsiteX28" fmla="*/ 3449988 w 12192005"/>
              <a:gd name="connsiteY28" fmla="*/ 1192380 h 2974687"/>
              <a:gd name="connsiteX29" fmla="*/ 3708764 w 12192005"/>
              <a:gd name="connsiteY29" fmla="*/ 1405477 h 2974687"/>
              <a:gd name="connsiteX30" fmla="*/ 3735036 w 12192005"/>
              <a:gd name="connsiteY30" fmla="*/ 1460129 h 2974687"/>
              <a:gd name="connsiteX31" fmla="*/ 3775589 w 12192005"/>
              <a:gd name="connsiteY31" fmla="*/ 1426671 h 2974687"/>
              <a:gd name="connsiteX32" fmla="*/ 4042973 w 12192005"/>
              <a:gd name="connsiteY32" fmla="*/ 1344996 h 2974687"/>
              <a:gd name="connsiteX33" fmla="*/ 4139355 w 12192005"/>
              <a:gd name="connsiteY33" fmla="*/ 1354712 h 2974687"/>
              <a:gd name="connsiteX34" fmla="*/ 4224117 w 12192005"/>
              <a:gd name="connsiteY34" fmla="*/ 1381024 h 2974687"/>
              <a:gd name="connsiteX35" fmla="*/ 4241201 w 12192005"/>
              <a:gd name="connsiteY35" fmla="*/ 1325996 h 2974687"/>
              <a:gd name="connsiteX36" fmla="*/ 4783148 w 12192005"/>
              <a:gd name="connsiteY36" fmla="*/ 966769 h 2974687"/>
              <a:gd name="connsiteX37" fmla="*/ 4825455 w 12192005"/>
              <a:gd name="connsiteY37" fmla="*/ 971034 h 2974687"/>
              <a:gd name="connsiteX38" fmla="*/ 4864350 w 12192005"/>
              <a:gd name="connsiteY38" fmla="*/ 899371 h 2974687"/>
              <a:gd name="connsiteX39" fmla="*/ 5659444 w 12192005"/>
              <a:gd name="connsiteY39" fmla="*/ 476623 h 2974687"/>
              <a:gd name="connsiteX40" fmla="*/ 6337453 w 12192005"/>
              <a:gd name="connsiteY40" fmla="*/ 757464 h 2974687"/>
              <a:gd name="connsiteX41" fmla="*/ 6425970 w 12192005"/>
              <a:gd name="connsiteY41" fmla="*/ 864748 h 2974687"/>
              <a:gd name="connsiteX42" fmla="*/ 6451259 w 12192005"/>
              <a:gd name="connsiteY42" fmla="*/ 818157 h 2974687"/>
              <a:gd name="connsiteX43" fmla="*/ 7366802 w 12192005"/>
              <a:gd name="connsiteY43" fmla="*/ 331367 h 2974687"/>
              <a:gd name="connsiteX44" fmla="*/ 7479690 w 12192005"/>
              <a:gd name="connsiteY44" fmla="*/ 337067 h 2974687"/>
              <a:gd name="connsiteX45" fmla="*/ 7587922 w 12192005"/>
              <a:gd name="connsiteY45" fmla="*/ 353585 h 2974687"/>
              <a:gd name="connsiteX46" fmla="*/ 7654776 w 12192005"/>
              <a:gd name="connsiteY46" fmla="*/ 298426 h 2974687"/>
              <a:gd name="connsiteX47" fmla="*/ 8062731 w 12192005"/>
              <a:gd name="connsiteY47" fmla="*/ 173813 h 2974687"/>
              <a:gd name="connsiteX48" fmla="*/ 8777558 w 12192005"/>
              <a:gd name="connsiteY48" fmla="*/ 756414 h 2974687"/>
              <a:gd name="connsiteX49" fmla="*/ 8779462 w 12192005"/>
              <a:gd name="connsiteY49" fmla="*/ 775297 h 2974687"/>
              <a:gd name="connsiteX50" fmla="*/ 8800464 w 12192005"/>
              <a:gd name="connsiteY50" fmla="*/ 768778 h 2974687"/>
              <a:gd name="connsiteX51" fmla="*/ 8919000 w 12192005"/>
              <a:gd name="connsiteY51" fmla="*/ 756828 h 2974687"/>
              <a:gd name="connsiteX52" fmla="*/ 9406718 w 12192005"/>
              <a:gd name="connsiteY52" fmla="*/ 1016146 h 2974687"/>
              <a:gd name="connsiteX53" fmla="*/ 9430890 w 12192005"/>
              <a:gd name="connsiteY53" fmla="*/ 1060679 h 2974687"/>
              <a:gd name="connsiteX54" fmla="*/ 9438634 w 12192005"/>
              <a:gd name="connsiteY54" fmla="*/ 1035731 h 2974687"/>
              <a:gd name="connsiteX55" fmla="*/ 10170720 w 12192005"/>
              <a:gd name="connsiteY55" fmla="*/ 550471 h 2974687"/>
              <a:gd name="connsiteX56" fmla="*/ 10330844 w 12192005"/>
              <a:gd name="connsiteY56" fmla="*/ 566613 h 2974687"/>
              <a:gd name="connsiteX57" fmla="*/ 10350690 w 12192005"/>
              <a:gd name="connsiteY57" fmla="*/ 571716 h 2974687"/>
              <a:gd name="connsiteX58" fmla="*/ 10345328 w 12192005"/>
              <a:gd name="connsiteY58" fmla="*/ 518528 h 2974687"/>
              <a:gd name="connsiteX59" fmla="*/ 10863857 w 12192005"/>
              <a:gd name="connsiteY59"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1377434 h 2974687"/>
              <a:gd name="connsiteX16" fmla="*/ 30279 w 12192005"/>
              <a:gd name="connsiteY16" fmla="*/ 1340737 h 2974687"/>
              <a:gd name="connsiteX17" fmla="*/ 532612 w 12192005"/>
              <a:gd name="connsiteY17" fmla="*/ 1132663 h 2974687"/>
              <a:gd name="connsiteX18" fmla="*/ 809134 w 12192005"/>
              <a:gd name="connsiteY18" fmla="*/ 1188491 h 2974687"/>
              <a:gd name="connsiteX19" fmla="*/ 871197 w 12192005"/>
              <a:gd name="connsiteY19" fmla="*/ 1222176 h 2974687"/>
              <a:gd name="connsiteX20" fmla="*/ 920073 w 12192005"/>
              <a:gd name="connsiteY20" fmla="*/ 1162937 h 2974687"/>
              <a:gd name="connsiteX21" fmla="*/ 1422408 w 12192005"/>
              <a:gd name="connsiteY21" fmla="*/ 954863 h 2974687"/>
              <a:gd name="connsiteX22" fmla="*/ 1451151 w 12192005"/>
              <a:gd name="connsiteY22" fmla="*/ 957761 h 2974687"/>
              <a:gd name="connsiteX23" fmla="*/ 1453000 w 12192005"/>
              <a:gd name="connsiteY23" fmla="*/ 939422 h 2974687"/>
              <a:gd name="connsiteX24" fmla="*/ 2392372 w 12192005"/>
              <a:gd name="connsiteY24" fmla="*/ 173813 h 2974687"/>
              <a:gd name="connsiteX25" fmla="*/ 3351221 w 12192005"/>
              <a:gd name="connsiteY25" fmla="*/ 1132663 h 2974687"/>
              <a:gd name="connsiteX26" fmla="*/ 3348380 w 12192005"/>
              <a:gd name="connsiteY26" fmla="*/ 1160840 h 2974687"/>
              <a:gd name="connsiteX27" fmla="*/ 3449988 w 12192005"/>
              <a:gd name="connsiteY27" fmla="*/ 1192380 h 2974687"/>
              <a:gd name="connsiteX28" fmla="*/ 3708764 w 12192005"/>
              <a:gd name="connsiteY28" fmla="*/ 1405477 h 2974687"/>
              <a:gd name="connsiteX29" fmla="*/ 3735036 w 12192005"/>
              <a:gd name="connsiteY29" fmla="*/ 1460129 h 2974687"/>
              <a:gd name="connsiteX30" fmla="*/ 3775589 w 12192005"/>
              <a:gd name="connsiteY30" fmla="*/ 1426671 h 2974687"/>
              <a:gd name="connsiteX31" fmla="*/ 4042973 w 12192005"/>
              <a:gd name="connsiteY31" fmla="*/ 1344996 h 2974687"/>
              <a:gd name="connsiteX32" fmla="*/ 4139355 w 12192005"/>
              <a:gd name="connsiteY32" fmla="*/ 1354712 h 2974687"/>
              <a:gd name="connsiteX33" fmla="*/ 4224117 w 12192005"/>
              <a:gd name="connsiteY33" fmla="*/ 1381024 h 2974687"/>
              <a:gd name="connsiteX34" fmla="*/ 4241201 w 12192005"/>
              <a:gd name="connsiteY34" fmla="*/ 1325996 h 2974687"/>
              <a:gd name="connsiteX35" fmla="*/ 4783148 w 12192005"/>
              <a:gd name="connsiteY35" fmla="*/ 966769 h 2974687"/>
              <a:gd name="connsiteX36" fmla="*/ 4825455 w 12192005"/>
              <a:gd name="connsiteY36" fmla="*/ 971034 h 2974687"/>
              <a:gd name="connsiteX37" fmla="*/ 4864350 w 12192005"/>
              <a:gd name="connsiteY37" fmla="*/ 899371 h 2974687"/>
              <a:gd name="connsiteX38" fmla="*/ 5659444 w 12192005"/>
              <a:gd name="connsiteY38" fmla="*/ 476623 h 2974687"/>
              <a:gd name="connsiteX39" fmla="*/ 6337453 w 12192005"/>
              <a:gd name="connsiteY39" fmla="*/ 757464 h 2974687"/>
              <a:gd name="connsiteX40" fmla="*/ 6425970 w 12192005"/>
              <a:gd name="connsiteY40" fmla="*/ 864748 h 2974687"/>
              <a:gd name="connsiteX41" fmla="*/ 6451259 w 12192005"/>
              <a:gd name="connsiteY41" fmla="*/ 818157 h 2974687"/>
              <a:gd name="connsiteX42" fmla="*/ 7366802 w 12192005"/>
              <a:gd name="connsiteY42" fmla="*/ 331367 h 2974687"/>
              <a:gd name="connsiteX43" fmla="*/ 7479690 w 12192005"/>
              <a:gd name="connsiteY43" fmla="*/ 337067 h 2974687"/>
              <a:gd name="connsiteX44" fmla="*/ 7587922 w 12192005"/>
              <a:gd name="connsiteY44" fmla="*/ 353585 h 2974687"/>
              <a:gd name="connsiteX45" fmla="*/ 7654776 w 12192005"/>
              <a:gd name="connsiteY45" fmla="*/ 298426 h 2974687"/>
              <a:gd name="connsiteX46" fmla="*/ 8062731 w 12192005"/>
              <a:gd name="connsiteY46" fmla="*/ 173813 h 2974687"/>
              <a:gd name="connsiteX47" fmla="*/ 8777558 w 12192005"/>
              <a:gd name="connsiteY47" fmla="*/ 756414 h 2974687"/>
              <a:gd name="connsiteX48" fmla="*/ 8779462 w 12192005"/>
              <a:gd name="connsiteY48" fmla="*/ 775297 h 2974687"/>
              <a:gd name="connsiteX49" fmla="*/ 8800464 w 12192005"/>
              <a:gd name="connsiteY49" fmla="*/ 768778 h 2974687"/>
              <a:gd name="connsiteX50" fmla="*/ 8919000 w 12192005"/>
              <a:gd name="connsiteY50" fmla="*/ 756828 h 2974687"/>
              <a:gd name="connsiteX51" fmla="*/ 9406718 w 12192005"/>
              <a:gd name="connsiteY51" fmla="*/ 1016146 h 2974687"/>
              <a:gd name="connsiteX52" fmla="*/ 9430890 w 12192005"/>
              <a:gd name="connsiteY52" fmla="*/ 1060679 h 2974687"/>
              <a:gd name="connsiteX53" fmla="*/ 9438634 w 12192005"/>
              <a:gd name="connsiteY53" fmla="*/ 1035731 h 2974687"/>
              <a:gd name="connsiteX54" fmla="*/ 10170720 w 12192005"/>
              <a:gd name="connsiteY54" fmla="*/ 550471 h 2974687"/>
              <a:gd name="connsiteX55" fmla="*/ 10330844 w 12192005"/>
              <a:gd name="connsiteY55" fmla="*/ 566613 h 2974687"/>
              <a:gd name="connsiteX56" fmla="*/ 10350690 w 12192005"/>
              <a:gd name="connsiteY56" fmla="*/ 571716 h 2974687"/>
              <a:gd name="connsiteX57" fmla="*/ 10345328 w 12192005"/>
              <a:gd name="connsiteY57" fmla="*/ 518528 h 2974687"/>
              <a:gd name="connsiteX58" fmla="*/ 10863857 w 12192005"/>
              <a:gd name="connsiteY58"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0 w 12192005"/>
              <a:gd name="connsiteY14" fmla="*/ 1377434 h 2974687"/>
              <a:gd name="connsiteX15" fmla="*/ 30279 w 12192005"/>
              <a:gd name="connsiteY15" fmla="*/ 1340737 h 2974687"/>
              <a:gd name="connsiteX16" fmla="*/ 532612 w 12192005"/>
              <a:gd name="connsiteY16" fmla="*/ 1132663 h 2974687"/>
              <a:gd name="connsiteX17" fmla="*/ 809134 w 12192005"/>
              <a:gd name="connsiteY17" fmla="*/ 1188491 h 2974687"/>
              <a:gd name="connsiteX18" fmla="*/ 871197 w 12192005"/>
              <a:gd name="connsiteY18" fmla="*/ 1222176 h 2974687"/>
              <a:gd name="connsiteX19" fmla="*/ 920073 w 12192005"/>
              <a:gd name="connsiteY19" fmla="*/ 1162937 h 2974687"/>
              <a:gd name="connsiteX20" fmla="*/ 1422408 w 12192005"/>
              <a:gd name="connsiteY20" fmla="*/ 954863 h 2974687"/>
              <a:gd name="connsiteX21" fmla="*/ 1451151 w 12192005"/>
              <a:gd name="connsiteY21" fmla="*/ 957761 h 2974687"/>
              <a:gd name="connsiteX22" fmla="*/ 1453000 w 12192005"/>
              <a:gd name="connsiteY22" fmla="*/ 939422 h 2974687"/>
              <a:gd name="connsiteX23" fmla="*/ 2392372 w 12192005"/>
              <a:gd name="connsiteY23" fmla="*/ 173813 h 2974687"/>
              <a:gd name="connsiteX24" fmla="*/ 3351221 w 12192005"/>
              <a:gd name="connsiteY24" fmla="*/ 1132663 h 2974687"/>
              <a:gd name="connsiteX25" fmla="*/ 3348380 w 12192005"/>
              <a:gd name="connsiteY25" fmla="*/ 1160840 h 2974687"/>
              <a:gd name="connsiteX26" fmla="*/ 3449988 w 12192005"/>
              <a:gd name="connsiteY26" fmla="*/ 1192380 h 2974687"/>
              <a:gd name="connsiteX27" fmla="*/ 3708764 w 12192005"/>
              <a:gd name="connsiteY27" fmla="*/ 1405477 h 2974687"/>
              <a:gd name="connsiteX28" fmla="*/ 3735036 w 12192005"/>
              <a:gd name="connsiteY28" fmla="*/ 1460129 h 2974687"/>
              <a:gd name="connsiteX29" fmla="*/ 3775589 w 12192005"/>
              <a:gd name="connsiteY29" fmla="*/ 1426671 h 2974687"/>
              <a:gd name="connsiteX30" fmla="*/ 4042973 w 12192005"/>
              <a:gd name="connsiteY30" fmla="*/ 1344996 h 2974687"/>
              <a:gd name="connsiteX31" fmla="*/ 4139355 w 12192005"/>
              <a:gd name="connsiteY31" fmla="*/ 1354712 h 2974687"/>
              <a:gd name="connsiteX32" fmla="*/ 4224117 w 12192005"/>
              <a:gd name="connsiteY32" fmla="*/ 1381024 h 2974687"/>
              <a:gd name="connsiteX33" fmla="*/ 4241201 w 12192005"/>
              <a:gd name="connsiteY33" fmla="*/ 1325996 h 2974687"/>
              <a:gd name="connsiteX34" fmla="*/ 4783148 w 12192005"/>
              <a:gd name="connsiteY34" fmla="*/ 966769 h 2974687"/>
              <a:gd name="connsiteX35" fmla="*/ 4825455 w 12192005"/>
              <a:gd name="connsiteY35" fmla="*/ 971034 h 2974687"/>
              <a:gd name="connsiteX36" fmla="*/ 4864350 w 12192005"/>
              <a:gd name="connsiteY36" fmla="*/ 899371 h 2974687"/>
              <a:gd name="connsiteX37" fmla="*/ 5659444 w 12192005"/>
              <a:gd name="connsiteY37" fmla="*/ 476623 h 2974687"/>
              <a:gd name="connsiteX38" fmla="*/ 6337453 w 12192005"/>
              <a:gd name="connsiteY38" fmla="*/ 757464 h 2974687"/>
              <a:gd name="connsiteX39" fmla="*/ 6425970 w 12192005"/>
              <a:gd name="connsiteY39" fmla="*/ 864748 h 2974687"/>
              <a:gd name="connsiteX40" fmla="*/ 6451259 w 12192005"/>
              <a:gd name="connsiteY40" fmla="*/ 818157 h 2974687"/>
              <a:gd name="connsiteX41" fmla="*/ 7366802 w 12192005"/>
              <a:gd name="connsiteY41" fmla="*/ 331367 h 2974687"/>
              <a:gd name="connsiteX42" fmla="*/ 7479690 w 12192005"/>
              <a:gd name="connsiteY42" fmla="*/ 337067 h 2974687"/>
              <a:gd name="connsiteX43" fmla="*/ 7587922 w 12192005"/>
              <a:gd name="connsiteY43" fmla="*/ 353585 h 2974687"/>
              <a:gd name="connsiteX44" fmla="*/ 7654776 w 12192005"/>
              <a:gd name="connsiteY44" fmla="*/ 298426 h 2974687"/>
              <a:gd name="connsiteX45" fmla="*/ 8062731 w 12192005"/>
              <a:gd name="connsiteY45" fmla="*/ 173813 h 2974687"/>
              <a:gd name="connsiteX46" fmla="*/ 8777558 w 12192005"/>
              <a:gd name="connsiteY46" fmla="*/ 756414 h 2974687"/>
              <a:gd name="connsiteX47" fmla="*/ 8779462 w 12192005"/>
              <a:gd name="connsiteY47" fmla="*/ 775297 h 2974687"/>
              <a:gd name="connsiteX48" fmla="*/ 8800464 w 12192005"/>
              <a:gd name="connsiteY48" fmla="*/ 768778 h 2974687"/>
              <a:gd name="connsiteX49" fmla="*/ 8919000 w 12192005"/>
              <a:gd name="connsiteY49" fmla="*/ 756828 h 2974687"/>
              <a:gd name="connsiteX50" fmla="*/ 9406718 w 12192005"/>
              <a:gd name="connsiteY50" fmla="*/ 1016146 h 2974687"/>
              <a:gd name="connsiteX51" fmla="*/ 9430890 w 12192005"/>
              <a:gd name="connsiteY51" fmla="*/ 1060679 h 2974687"/>
              <a:gd name="connsiteX52" fmla="*/ 9438634 w 12192005"/>
              <a:gd name="connsiteY52" fmla="*/ 1035731 h 2974687"/>
              <a:gd name="connsiteX53" fmla="*/ 10170720 w 12192005"/>
              <a:gd name="connsiteY53" fmla="*/ 550471 h 2974687"/>
              <a:gd name="connsiteX54" fmla="*/ 10330844 w 12192005"/>
              <a:gd name="connsiteY54" fmla="*/ 566613 h 2974687"/>
              <a:gd name="connsiteX55" fmla="*/ 10350690 w 12192005"/>
              <a:gd name="connsiteY55" fmla="*/ 571716 h 2974687"/>
              <a:gd name="connsiteX56" fmla="*/ 10345328 w 12192005"/>
              <a:gd name="connsiteY56" fmla="*/ 518528 h 2974687"/>
              <a:gd name="connsiteX57" fmla="*/ 10863857 w 12192005"/>
              <a:gd name="connsiteY57"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576776 h 2974687"/>
              <a:gd name="connsiteX11" fmla="*/ 12192005 w 12192005"/>
              <a:gd name="connsiteY11" fmla="*/ 2974687 h 2974687"/>
              <a:gd name="connsiteX12" fmla="*/ 5 w 12192005"/>
              <a:gd name="connsiteY12" fmla="*/ 2974687 h 2974687"/>
              <a:gd name="connsiteX13" fmla="*/ 0 w 12192005"/>
              <a:gd name="connsiteY13" fmla="*/ 1377434 h 2974687"/>
              <a:gd name="connsiteX14" fmla="*/ 30279 w 12192005"/>
              <a:gd name="connsiteY14" fmla="*/ 1340737 h 2974687"/>
              <a:gd name="connsiteX15" fmla="*/ 532612 w 12192005"/>
              <a:gd name="connsiteY15" fmla="*/ 1132663 h 2974687"/>
              <a:gd name="connsiteX16" fmla="*/ 809134 w 12192005"/>
              <a:gd name="connsiteY16" fmla="*/ 1188491 h 2974687"/>
              <a:gd name="connsiteX17" fmla="*/ 871197 w 12192005"/>
              <a:gd name="connsiteY17" fmla="*/ 1222176 h 2974687"/>
              <a:gd name="connsiteX18" fmla="*/ 920073 w 12192005"/>
              <a:gd name="connsiteY18" fmla="*/ 1162937 h 2974687"/>
              <a:gd name="connsiteX19" fmla="*/ 1422408 w 12192005"/>
              <a:gd name="connsiteY19" fmla="*/ 954863 h 2974687"/>
              <a:gd name="connsiteX20" fmla="*/ 1451151 w 12192005"/>
              <a:gd name="connsiteY20" fmla="*/ 957761 h 2974687"/>
              <a:gd name="connsiteX21" fmla="*/ 1453000 w 12192005"/>
              <a:gd name="connsiteY21" fmla="*/ 939422 h 2974687"/>
              <a:gd name="connsiteX22" fmla="*/ 2392372 w 12192005"/>
              <a:gd name="connsiteY22" fmla="*/ 173813 h 2974687"/>
              <a:gd name="connsiteX23" fmla="*/ 3351221 w 12192005"/>
              <a:gd name="connsiteY23" fmla="*/ 1132663 h 2974687"/>
              <a:gd name="connsiteX24" fmla="*/ 3348380 w 12192005"/>
              <a:gd name="connsiteY24" fmla="*/ 1160840 h 2974687"/>
              <a:gd name="connsiteX25" fmla="*/ 3449988 w 12192005"/>
              <a:gd name="connsiteY25" fmla="*/ 1192380 h 2974687"/>
              <a:gd name="connsiteX26" fmla="*/ 3708764 w 12192005"/>
              <a:gd name="connsiteY26" fmla="*/ 1405477 h 2974687"/>
              <a:gd name="connsiteX27" fmla="*/ 3735036 w 12192005"/>
              <a:gd name="connsiteY27" fmla="*/ 1460129 h 2974687"/>
              <a:gd name="connsiteX28" fmla="*/ 3775589 w 12192005"/>
              <a:gd name="connsiteY28" fmla="*/ 1426671 h 2974687"/>
              <a:gd name="connsiteX29" fmla="*/ 4042973 w 12192005"/>
              <a:gd name="connsiteY29" fmla="*/ 1344996 h 2974687"/>
              <a:gd name="connsiteX30" fmla="*/ 4139355 w 12192005"/>
              <a:gd name="connsiteY30" fmla="*/ 1354712 h 2974687"/>
              <a:gd name="connsiteX31" fmla="*/ 4224117 w 12192005"/>
              <a:gd name="connsiteY31" fmla="*/ 1381024 h 2974687"/>
              <a:gd name="connsiteX32" fmla="*/ 4241201 w 12192005"/>
              <a:gd name="connsiteY32" fmla="*/ 1325996 h 2974687"/>
              <a:gd name="connsiteX33" fmla="*/ 4783148 w 12192005"/>
              <a:gd name="connsiteY33" fmla="*/ 966769 h 2974687"/>
              <a:gd name="connsiteX34" fmla="*/ 4825455 w 12192005"/>
              <a:gd name="connsiteY34" fmla="*/ 971034 h 2974687"/>
              <a:gd name="connsiteX35" fmla="*/ 4864350 w 12192005"/>
              <a:gd name="connsiteY35" fmla="*/ 899371 h 2974687"/>
              <a:gd name="connsiteX36" fmla="*/ 5659444 w 12192005"/>
              <a:gd name="connsiteY36" fmla="*/ 476623 h 2974687"/>
              <a:gd name="connsiteX37" fmla="*/ 6337453 w 12192005"/>
              <a:gd name="connsiteY37" fmla="*/ 757464 h 2974687"/>
              <a:gd name="connsiteX38" fmla="*/ 6425970 w 12192005"/>
              <a:gd name="connsiteY38" fmla="*/ 864748 h 2974687"/>
              <a:gd name="connsiteX39" fmla="*/ 6451259 w 12192005"/>
              <a:gd name="connsiteY39" fmla="*/ 818157 h 2974687"/>
              <a:gd name="connsiteX40" fmla="*/ 7366802 w 12192005"/>
              <a:gd name="connsiteY40" fmla="*/ 331367 h 2974687"/>
              <a:gd name="connsiteX41" fmla="*/ 7479690 w 12192005"/>
              <a:gd name="connsiteY41" fmla="*/ 337067 h 2974687"/>
              <a:gd name="connsiteX42" fmla="*/ 7587922 w 12192005"/>
              <a:gd name="connsiteY42" fmla="*/ 353585 h 2974687"/>
              <a:gd name="connsiteX43" fmla="*/ 7654776 w 12192005"/>
              <a:gd name="connsiteY43" fmla="*/ 298426 h 2974687"/>
              <a:gd name="connsiteX44" fmla="*/ 8062731 w 12192005"/>
              <a:gd name="connsiteY44" fmla="*/ 173813 h 2974687"/>
              <a:gd name="connsiteX45" fmla="*/ 8777558 w 12192005"/>
              <a:gd name="connsiteY45" fmla="*/ 756414 h 2974687"/>
              <a:gd name="connsiteX46" fmla="*/ 8779462 w 12192005"/>
              <a:gd name="connsiteY46" fmla="*/ 775297 h 2974687"/>
              <a:gd name="connsiteX47" fmla="*/ 8800464 w 12192005"/>
              <a:gd name="connsiteY47" fmla="*/ 768778 h 2974687"/>
              <a:gd name="connsiteX48" fmla="*/ 8919000 w 12192005"/>
              <a:gd name="connsiteY48" fmla="*/ 756828 h 2974687"/>
              <a:gd name="connsiteX49" fmla="*/ 9406718 w 12192005"/>
              <a:gd name="connsiteY49" fmla="*/ 1016146 h 2974687"/>
              <a:gd name="connsiteX50" fmla="*/ 9430890 w 12192005"/>
              <a:gd name="connsiteY50" fmla="*/ 1060679 h 2974687"/>
              <a:gd name="connsiteX51" fmla="*/ 9438634 w 12192005"/>
              <a:gd name="connsiteY51" fmla="*/ 1035731 h 2974687"/>
              <a:gd name="connsiteX52" fmla="*/ 10170720 w 12192005"/>
              <a:gd name="connsiteY52" fmla="*/ 550471 h 2974687"/>
              <a:gd name="connsiteX53" fmla="*/ 10330844 w 12192005"/>
              <a:gd name="connsiteY53" fmla="*/ 566613 h 2974687"/>
              <a:gd name="connsiteX54" fmla="*/ 10350690 w 12192005"/>
              <a:gd name="connsiteY54" fmla="*/ 571716 h 2974687"/>
              <a:gd name="connsiteX55" fmla="*/ 10345328 w 12192005"/>
              <a:gd name="connsiteY55" fmla="*/ 518528 h 2974687"/>
              <a:gd name="connsiteX56" fmla="*/ 10863857 w 12192005"/>
              <a:gd name="connsiteY56"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974687 h 2974687"/>
              <a:gd name="connsiteX11" fmla="*/ 5 w 12192005"/>
              <a:gd name="connsiteY11" fmla="*/ 2974687 h 2974687"/>
              <a:gd name="connsiteX12" fmla="*/ 0 w 12192005"/>
              <a:gd name="connsiteY12" fmla="*/ 1377434 h 2974687"/>
              <a:gd name="connsiteX13" fmla="*/ 30279 w 12192005"/>
              <a:gd name="connsiteY13" fmla="*/ 1340737 h 2974687"/>
              <a:gd name="connsiteX14" fmla="*/ 532612 w 12192005"/>
              <a:gd name="connsiteY14" fmla="*/ 1132663 h 2974687"/>
              <a:gd name="connsiteX15" fmla="*/ 809134 w 12192005"/>
              <a:gd name="connsiteY15" fmla="*/ 1188491 h 2974687"/>
              <a:gd name="connsiteX16" fmla="*/ 871197 w 12192005"/>
              <a:gd name="connsiteY16" fmla="*/ 1222176 h 2974687"/>
              <a:gd name="connsiteX17" fmla="*/ 920073 w 12192005"/>
              <a:gd name="connsiteY17" fmla="*/ 1162937 h 2974687"/>
              <a:gd name="connsiteX18" fmla="*/ 1422408 w 12192005"/>
              <a:gd name="connsiteY18" fmla="*/ 954863 h 2974687"/>
              <a:gd name="connsiteX19" fmla="*/ 1451151 w 12192005"/>
              <a:gd name="connsiteY19" fmla="*/ 957761 h 2974687"/>
              <a:gd name="connsiteX20" fmla="*/ 1453000 w 12192005"/>
              <a:gd name="connsiteY20" fmla="*/ 939422 h 2974687"/>
              <a:gd name="connsiteX21" fmla="*/ 2392372 w 12192005"/>
              <a:gd name="connsiteY21" fmla="*/ 173813 h 2974687"/>
              <a:gd name="connsiteX22" fmla="*/ 3351221 w 12192005"/>
              <a:gd name="connsiteY22" fmla="*/ 1132663 h 2974687"/>
              <a:gd name="connsiteX23" fmla="*/ 3348380 w 12192005"/>
              <a:gd name="connsiteY23" fmla="*/ 1160840 h 2974687"/>
              <a:gd name="connsiteX24" fmla="*/ 3449988 w 12192005"/>
              <a:gd name="connsiteY24" fmla="*/ 1192380 h 2974687"/>
              <a:gd name="connsiteX25" fmla="*/ 3708764 w 12192005"/>
              <a:gd name="connsiteY25" fmla="*/ 1405477 h 2974687"/>
              <a:gd name="connsiteX26" fmla="*/ 3735036 w 12192005"/>
              <a:gd name="connsiteY26" fmla="*/ 1460129 h 2974687"/>
              <a:gd name="connsiteX27" fmla="*/ 3775589 w 12192005"/>
              <a:gd name="connsiteY27" fmla="*/ 1426671 h 2974687"/>
              <a:gd name="connsiteX28" fmla="*/ 4042973 w 12192005"/>
              <a:gd name="connsiteY28" fmla="*/ 1344996 h 2974687"/>
              <a:gd name="connsiteX29" fmla="*/ 4139355 w 12192005"/>
              <a:gd name="connsiteY29" fmla="*/ 1354712 h 2974687"/>
              <a:gd name="connsiteX30" fmla="*/ 4224117 w 12192005"/>
              <a:gd name="connsiteY30" fmla="*/ 1381024 h 2974687"/>
              <a:gd name="connsiteX31" fmla="*/ 4241201 w 12192005"/>
              <a:gd name="connsiteY31" fmla="*/ 1325996 h 2974687"/>
              <a:gd name="connsiteX32" fmla="*/ 4783148 w 12192005"/>
              <a:gd name="connsiteY32" fmla="*/ 966769 h 2974687"/>
              <a:gd name="connsiteX33" fmla="*/ 4825455 w 12192005"/>
              <a:gd name="connsiteY33" fmla="*/ 971034 h 2974687"/>
              <a:gd name="connsiteX34" fmla="*/ 4864350 w 12192005"/>
              <a:gd name="connsiteY34" fmla="*/ 899371 h 2974687"/>
              <a:gd name="connsiteX35" fmla="*/ 5659444 w 12192005"/>
              <a:gd name="connsiteY35" fmla="*/ 476623 h 2974687"/>
              <a:gd name="connsiteX36" fmla="*/ 6337453 w 12192005"/>
              <a:gd name="connsiteY36" fmla="*/ 757464 h 2974687"/>
              <a:gd name="connsiteX37" fmla="*/ 6425970 w 12192005"/>
              <a:gd name="connsiteY37" fmla="*/ 864748 h 2974687"/>
              <a:gd name="connsiteX38" fmla="*/ 6451259 w 12192005"/>
              <a:gd name="connsiteY38" fmla="*/ 818157 h 2974687"/>
              <a:gd name="connsiteX39" fmla="*/ 7366802 w 12192005"/>
              <a:gd name="connsiteY39" fmla="*/ 331367 h 2974687"/>
              <a:gd name="connsiteX40" fmla="*/ 7479690 w 12192005"/>
              <a:gd name="connsiteY40" fmla="*/ 337067 h 2974687"/>
              <a:gd name="connsiteX41" fmla="*/ 7587922 w 12192005"/>
              <a:gd name="connsiteY41" fmla="*/ 353585 h 2974687"/>
              <a:gd name="connsiteX42" fmla="*/ 7654776 w 12192005"/>
              <a:gd name="connsiteY42" fmla="*/ 298426 h 2974687"/>
              <a:gd name="connsiteX43" fmla="*/ 8062731 w 12192005"/>
              <a:gd name="connsiteY43" fmla="*/ 173813 h 2974687"/>
              <a:gd name="connsiteX44" fmla="*/ 8777558 w 12192005"/>
              <a:gd name="connsiteY44" fmla="*/ 756414 h 2974687"/>
              <a:gd name="connsiteX45" fmla="*/ 8779462 w 12192005"/>
              <a:gd name="connsiteY45" fmla="*/ 775297 h 2974687"/>
              <a:gd name="connsiteX46" fmla="*/ 8800464 w 12192005"/>
              <a:gd name="connsiteY46" fmla="*/ 768778 h 2974687"/>
              <a:gd name="connsiteX47" fmla="*/ 8919000 w 12192005"/>
              <a:gd name="connsiteY47" fmla="*/ 756828 h 2974687"/>
              <a:gd name="connsiteX48" fmla="*/ 9406718 w 12192005"/>
              <a:gd name="connsiteY48" fmla="*/ 1016146 h 2974687"/>
              <a:gd name="connsiteX49" fmla="*/ 9430890 w 12192005"/>
              <a:gd name="connsiteY49" fmla="*/ 1060679 h 2974687"/>
              <a:gd name="connsiteX50" fmla="*/ 9438634 w 12192005"/>
              <a:gd name="connsiteY50" fmla="*/ 1035731 h 2974687"/>
              <a:gd name="connsiteX51" fmla="*/ 10170720 w 12192005"/>
              <a:gd name="connsiteY51" fmla="*/ 550471 h 2974687"/>
              <a:gd name="connsiteX52" fmla="*/ 10330844 w 12192005"/>
              <a:gd name="connsiteY52" fmla="*/ 566613 h 2974687"/>
              <a:gd name="connsiteX53" fmla="*/ 10350690 w 12192005"/>
              <a:gd name="connsiteY53" fmla="*/ 571716 h 2974687"/>
              <a:gd name="connsiteX54" fmla="*/ 10345328 w 12192005"/>
              <a:gd name="connsiteY54" fmla="*/ 518528 h 2974687"/>
              <a:gd name="connsiteX55" fmla="*/ 10863857 w 12192005"/>
              <a:gd name="connsiteY55" fmla="*/ 0 h 29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5" h="2974687">
                <a:moveTo>
                  <a:pt x="10863857" y="0"/>
                </a:moveTo>
                <a:cubicBezTo>
                  <a:pt x="11078638" y="0"/>
                  <a:pt x="11262920" y="130586"/>
                  <a:pt x="11341637" y="316693"/>
                </a:cubicBezTo>
                <a:lnTo>
                  <a:pt x="11342240" y="318638"/>
                </a:lnTo>
                <a:lnTo>
                  <a:pt x="11353705" y="315079"/>
                </a:lnTo>
                <a:cubicBezTo>
                  <a:pt x="11379704" y="309759"/>
                  <a:pt x="11406623" y="306965"/>
                  <a:pt x="11434194" y="306965"/>
                </a:cubicBezTo>
                <a:cubicBezTo>
                  <a:pt x="11544479" y="306965"/>
                  <a:pt x="11644323" y="351667"/>
                  <a:pt x="11716597" y="423940"/>
                </a:cubicBezTo>
                <a:lnTo>
                  <a:pt x="11762250" y="479273"/>
                </a:lnTo>
                <a:lnTo>
                  <a:pt x="11797268" y="476623"/>
                </a:lnTo>
                <a:cubicBezTo>
                  <a:pt x="11934905" y="476623"/>
                  <a:pt x="12062769" y="518465"/>
                  <a:pt x="12168836" y="590121"/>
                </a:cubicBezTo>
                <a:lnTo>
                  <a:pt x="12192005" y="608326"/>
                </a:lnTo>
                <a:lnTo>
                  <a:pt x="12192005" y="2974687"/>
                </a:lnTo>
                <a:lnTo>
                  <a:pt x="5" y="2974687"/>
                </a:lnTo>
                <a:cubicBezTo>
                  <a:pt x="3" y="2442269"/>
                  <a:pt x="2" y="1909852"/>
                  <a:pt x="0" y="1377434"/>
                </a:cubicBezTo>
                <a:lnTo>
                  <a:pt x="30279" y="1340737"/>
                </a:lnTo>
                <a:cubicBezTo>
                  <a:pt x="158837" y="1212178"/>
                  <a:pt x="336439" y="1132663"/>
                  <a:pt x="532612" y="1132663"/>
                </a:cubicBezTo>
                <a:cubicBezTo>
                  <a:pt x="630699" y="1132663"/>
                  <a:pt x="724144" y="1152542"/>
                  <a:pt x="809134" y="1188491"/>
                </a:cubicBezTo>
                <a:lnTo>
                  <a:pt x="871197" y="1222176"/>
                </a:lnTo>
                <a:lnTo>
                  <a:pt x="920073" y="1162937"/>
                </a:lnTo>
                <a:cubicBezTo>
                  <a:pt x="1048633" y="1034378"/>
                  <a:pt x="1226233" y="954863"/>
                  <a:pt x="1422408" y="954863"/>
                </a:cubicBezTo>
                <a:lnTo>
                  <a:pt x="1451151" y="957761"/>
                </a:lnTo>
                <a:lnTo>
                  <a:pt x="1453000" y="939422"/>
                </a:lnTo>
                <a:cubicBezTo>
                  <a:pt x="1542410" y="502490"/>
                  <a:pt x="1929007" y="173813"/>
                  <a:pt x="2392372" y="173813"/>
                </a:cubicBezTo>
                <a:cubicBezTo>
                  <a:pt x="2921928" y="173813"/>
                  <a:pt x="3351221" y="603105"/>
                  <a:pt x="3351221" y="1132663"/>
                </a:cubicBezTo>
                <a:lnTo>
                  <a:pt x="3348380" y="1160840"/>
                </a:lnTo>
                <a:lnTo>
                  <a:pt x="3449988" y="1192380"/>
                </a:lnTo>
                <a:cubicBezTo>
                  <a:pt x="3555538" y="1237025"/>
                  <a:pt x="3645346" y="1311605"/>
                  <a:pt x="3708764" y="1405477"/>
                </a:cubicBezTo>
                <a:lnTo>
                  <a:pt x="3735036" y="1460129"/>
                </a:lnTo>
                <a:lnTo>
                  <a:pt x="3775589" y="1426671"/>
                </a:lnTo>
                <a:cubicBezTo>
                  <a:pt x="3851917" y="1375106"/>
                  <a:pt x="3943928" y="1344996"/>
                  <a:pt x="4042973" y="1344996"/>
                </a:cubicBezTo>
                <a:cubicBezTo>
                  <a:pt x="4075989" y="1344996"/>
                  <a:pt x="4108222" y="1348342"/>
                  <a:pt x="4139355" y="1354712"/>
                </a:cubicBezTo>
                <a:lnTo>
                  <a:pt x="4224117" y="1381024"/>
                </a:lnTo>
                <a:lnTo>
                  <a:pt x="4241201" y="1325996"/>
                </a:lnTo>
                <a:cubicBezTo>
                  <a:pt x="4330488" y="1114894"/>
                  <a:pt x="4539519" y="966769"/>
                  <a:pt x="4783148" y="966769"/>
                </a:cubicBezTo>
                <a:lnTo>
                  <a:pt x="4825455" y="971034"/>
                </a:lnTo>
                <a:lnTo>
                  <a:pt x="4864350" y="899371"/>
                </a:lnTo>
                <a:cubicBezTo>
                  <a:pt x="5036663" y="644315"/>
                  <a:pt x="5328472" y="476623"/>
                  <a:pt x="5659444" y="476623"/>
                </a:cubicBezTo>
                <a:cubicBezTo>
                  <a:pt x="5924225" y="476623"/>
                  <a:pt x="6163935" y="583946"/>
                  <a:pt x="6337453" y="757464"/>
                </a:cubicBezTo>
                <a:lnTo>
                  <a:pt x="6425970" y="864748"/>
                </a:lnTo>
                <a:lnTo>
                  <a:pt x="6451259" y="818157"/>
                </a:lnTo>
                <a:cubicBezTo>
                  <a:pt x="6649675" y="524463"/>
                  <a:pt x="6985689" y="331367"/>
                  <a:pt x="7366802" y="331367"/>
                </a:cubicBezTo>
                <a:cubicBezTo>
                  <a:pt x="7404913" y="331367"/>
                  <a:pt x="7442573" y="333298"/>
                  <a:pt x="7479690" y="337067"/>
                </a:cubicBezTo>
                <a:lnTo>
                  <a:pt x="7587922" y="353585"/>
                </a:lnTo>
                <a:lnTo>
                  <a:pt x="7654776" y="298426"/>
                </a:lnTo>
                <a:cubicBezTo>
                  <a:pt x="7771229" y="219752"/>
                  <a:pt x="7911615" y="173813"/>
                  <a:pt x="8062731" y="173813"/>
                </a:cubicBezTo>
                <a:cubicBezTo>
                  <a:pt x="8415334" y="173813"/>
                  <a:pt x="8709521" y="423924"/>
                  <a:pt x="8777558" y="756414"/>
                </a:cubicBezTo>
                <a:lnTo>
                  <a:pt x="8779462" y="775297"/>
                </a:lnTo>
                <a:lnTo>
                  <a:pt x="8800464" y="768778"/>
                </a:lnTo>
                <a:cubicBezTo>
                  <a:pt x="8838752" y="760943"/>
                  <a:pt x="8878395" y="756828"/>
                  <a:pt x="8919000" y="756828"/>
                </a:cubicBezTo>
                <a:cubicBezTo>
                  <a:pt x="9122023" y="756828"/>
                  <a:pt x="9301020" y="859692"/>
                  <a:pt x="9406718" y="1016146"/>
                </a:cubicBezTo>
                <a:lnTo>
                  <a:pt x="9430890" y="1060679"/>
                </a:lnTo>
                <a:lnTo>
                  <a:pt x="9438634" y="1035731"/>
                </a:lnTo>
                <a:cubicBezTo>
                  <a:pt x="9559249" y="750564"/>
                  <a:pt x="9841618" y="550471"/>
                  <a:pt x="10170720" y="550471"/>
                </a:cubicBezTo>
                <a:cubicBezTo>
                  <a:pt x="10225570" y="550471"/>
                  <a:pt x="10279123" y="556029"/>
                  <a:pt x="10330844" y="566613"/>
                </a:cubicBezTo>
                <a:lnTo>
                  <a:pt x="10350690" y="571716"/>
                </a:lnTo>
                <a:lnTo>
                  <a:pt x="10345328" y="518528"/>
                </a:lnTo>
                <a:cubicBezTo>
                  <a:pt x="10345328" y="232153"/>
                  <a:pt x="10577481" y="0"/>
                  <a:pt x="10863857" y="0"/>
                </a:cubicBezTo>
                <a:close/>
              </a:path>
            </a:pathLst>
          </a:custGeom>
          <a:solidFill>
            <a:srgbClr val="D2D0CE">
              <a:alpha val="30000"/>
            </a:srgbClr>
          </a:solidFill>
          <a:ln w="25400" cap="sq"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6" name="Title 5"/>
          <p:cNvSpPr>
            <a:spLocks noGrp="1"/>
          </p:cNvSpPr>
          <p:nvPr>
            <p:ph type="title" hasCustomPrompt="1"/>
          </p:nvPr>
        </p:nvSpPr>
        <p:spPr/>
        <p:txBody>
          <a:bodyPr/>
          <a:lstStyle/>
          <a:p>
            <a:r>
              <a:rPr lang="en-US" dirty="0"/>
              <a:t>Slide title, sentence case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4C005EB-05AB-4350-8862-D44178390B49}" type="slidenum">
              <a:rPr lang="en-US" smtClean="0"/>
              <a:pPr/>
              <a:t>‹#›</a:t>
            </a:fld>
            <a:endParaRPr lang="en-US" dirty="0"/>
          </a:p>
        </p:txBody>
      </p:sp>
    </p:spTree>
    <p:extLst>
      <p:ext uri="{BB962C8B-B14F-4D97-AF65-F5344CB8AC3E}">
        <p14:creationId xmlns:p14="http://schemas.microsoft.com/office/powerpoint/2010/main" val="56534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Phot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userDrawn="1"/>
        </p:nvSpPr>
        <p:spPr>
          <a:xfrm>
            <a:off x="0" y="0"/>
            <a:ext cx="9144000" cy="5143500"/>
          </a:xfrm>
          <a:prstGeom prst="rect">
            <a:avLst/>
          </a:prstGeom>
          <a:gradFill>
            <a:gsLst>
              <a:gs pos="0">
                <a:srgbClr val="000000">
                  <a:alpha val="35000"/>
                </a:srgbClr>
              </a:gs>
              <a:gs pos="75000">
                <a:srgbClr val="000000">
                  <a:alpha val="0"/>
                </a:srgbClr>
              </a:gs>
            </a:gsLst>
            <a:lin ang="0" scaled="0"/>
          </a:gra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sz="1200"/>
          </a:p>
        </p:txBody>
      </p:sp>
      <p:sp>
        <p:nvSpPr>
          <p:cNvPr id="2" name="Title 1"/>
          <p:cNvSpPr>
            <a:spLocks noGrp="1"/>
          </p:cNvSpPr>
          <p:nvPr>
            <p:ph type="ctrTitle" hasCustomPrompt="1"/>
          </p:nvPr>
        </p:nvSpPr>
        <p:spPr>
          <a:xfrm>
            <a:off x="365124" y="1098550"/>
            <a:ext cx="7058025" cy="1504906"/>
          </a:xfrm>
        </p:spPr>
        <p:txBody>
          <a:bodyPr>
            <a:normAutofit/>
          </a:bodyPr>
          <a:lstStyle>
            <a:lvl1pPr>
              <a:defRPr sz="2800">
                <a:solidFill>
                  <a:schemeClr val="bg1"/>
                </a:solidFill>
              </a:defRPr>
            </a:lvl1pPr>
          </a:lstStyle>
          <a:p>
            <a:r>
              <a:rPr lang="en-US" dirty="0"/>
              <a:t>Presentation title, sentence case</a:t>
            </a:r>
          </a:p>
        </p:txBody>
      </p:sp>
      <p:sp>
        <p:nvSpPr>
          <p:cNvPr id="3" name="Subtitle 2"/>
          <p:cNvSpPr>
            <a:spLocks noGrp="1"/>
          </p:cNvSpPr>
          <p:nvPr>
            <p:ph type="subTitle" idx="1" hasCustomPrompt="1"/>
          </p:nvPr>
        </p:nvSpPr>
        <p:spPr>
          <a:xfrm>
            <a:off x="365124" y="2694790"/>
            <a:ext cx="7058025" cy="548640"/>
          </a:xfrm>
        </p:spPr>
        <p:txBody>
          <a:bodyPr>
            <a:noAutofit/>
          </a:bodyPr>
          <a:lstStyle>
            <a:lvl1pPr marL="0" indent="0" algn="l">
              <a:spcBef>
                <a:spcPts val="0"/>
              </a:spcBef>
              <a:buNone/>
              <a:defRPr sz="1400" baseline="0">
                <a:solidFill>
                  <a:schemeClr val="bg1"/>
                </a:solidFill>
              </a:defRPr>
            </a:lvl1pPr>
            <a:lvl2pPr marL="0" indent="0" algn="l">
              <a:spcBef>
                <a:spcPts val="0"/>
              </a:spcBef>
              <a:buNone/>
              <a:defRPr sz="1400">
                <a:solidFill>
                  <a:schemeClr val="bg1"/>
                </a:solidFill>
              </a:defRPr>
            </a:lvl2pPr>
            <a:lvl3pPr marL="0" indent="0" algn="l">
              <a:spcBef>
                <a:spcPts val="0"/>
              </a:spcBef>
              <a:buNone/>
              <a:defRPr sz="1400">
                <a:solidFill>
                  <a:schemeClr val="bg1"/>
                </a:solidFill>
              </a:defRPr>
            </a:lvl3pPr>
            <a:lvl4pPr marL="0" indent="0" algn="l">
              <a:spcBef>
                <a:spcPts val="0"/>
              </a:spcBef>
              <a:buNone/>
              <a:defRPr sz="1400">
                <a:solidFill>
                  <a:schemeClr val="bg1"/>
                </a:solidFill>
              </a:defRPr>
            </a:lvl4pPr>
            <a:lvl5pPr marL="0" indent="0" algn="l">
              <a:spcBef>
                <a:spcPts val="0"/>
              </a:spcBef>
              <a:buNone/>
              <a:defRPr sz="1400">
                <a:solidFill>
                  <a:schemeClr val="bg1"/>
                </a:solidFill>
              </a:defRPr>
            </a:lvl5pPr>
            <a:lvl6pPr marL="0" indent="0" algn="l">
              <a:spcBef>
                <a:spcPts val="0"/>
              </a:spcBef>
              <a:buNone/>
              <a:defRPr sz="1400">
                <a:solidFill>
                  <a:schemeClr val="bg1"/>
                </a:solidFill>
              </a:defRPr>
            </a:lvl6pPr>
            <a:lvl7pPr marL="0" indent="0" algn="l">
              <a:spcBef>
                <a:spcPts val="0"/>
              </a:spcBef>
              <a:buNone/>
              <a:defRPr sz="1400">
                <a:solidFill>
                  <a:schemeClr val="bg1"/>
                </a:solidFill>
              </a:defRPr>
            </a:lvl7pPr>
            <a:lvl8pPr marL="0" indent="0" algn="l">
              <a:spcBef>
                <a:spcPts val="0"/>
              </a:spcBef>
              <a:buNone/>
              <a:defRPr sz="1400">
                <a:solidFill>
                  <a:schemeClr val="bg1"/>
                </a:solidFill>
              </a:defRPr>
            </a:lvl8pPr>
            <a:lvl9pPr marL="0" indent="0" algn="l">
              <a:spcBef>
                <a:spcPts val="0"/>
              </a:spcBef>
              <a:buNone/>
              <a:defRPr sz="1400">
                <a:solidFill>
                  <a:schemeClr val="bg1"/>
                </a:solidFill>
              </a:defRPr>
            </a:lvl9pPr>
          </a:lstStyle>
          <a:p>
            <a:r>
              <a:rPr lang="en-US" dirty="0"/>
              <a:t>Optional subtitle</a:t>
            </a:r>
          </a:p>
        </p:txBody>
      </p:sp>
      <p:sp>
        <p:nvSpPr>
          <p:cNvPr id="8" name="Text Placeholder 7"/>
          <p:cNvSpPr>
            <a:spLocks noGrp="1"/>
          </p:cNvSpPr>
          <p:nvPr>
            <p:ph type="body" sz="quarter" idx="11" hasCustomPrompt="1"/>
          </p:nvPr>
        </p:nvSpPr>
        <p:spPr>
          <a:xfrm>
            <a:off x="365124" y="685800"/>
            <a:ext cx="7058025" cy="182880"/>
          </a:xfrm>
        </p:spPr>
        <p:txBody>
          <a:bodyPr>
            <a:noAutofit/>
          </a:bodyPr>
          <a:lstStyle>
            <a:lvl1pPr marL="0" indent="0">
              <a:spcBef>
                <a:spcPts val="0"/>
              </a:spcBef>
              <a:buNone/>
              <a:defRPr sz="1000">
                <a:solidFill>
                  <a:schemeClr val="bg1"/>
                </a:solidFill>
              </a:defRPr>
            </a:lvl1pPr>
            <a:lvl2pPr marL="0" indent="0">
              <a:spcBef>
                <a:spcPts val="0"/>
              </a:spcBef>
              <a:buNone/>
              <a:defRPr sz="1000">
                <a:solidFill>
                  <a:schemeClr val="bg1"/>
                </a:solidFill>
              </a:defRPr>
            </a:lvl2pPr>
            <a:lvl3pPr marL="0" indent="0">
              <a:spcBef>
                <a:spcPts val="0"/>
              </a:spcBef>
              <a:buNone/>
              <a:defRPr sz="1000">
                <a:solidFill>
                  <a:schemeClr val="bg1"/>
                </a:solidFill>
              </a:defRPr>
            </a:lvl3pPr>
            <a:lvl4pPr marL="0" indent="0">
              <a:spcBef>
                <a:spcPts val="0"/>
              </a:spcBef>
              <a:buNone/>
              <a:defRPr sz="1000">
                <a:solidFill>
                  <a:schemeClr val="bg1"/>
                </a:solidFill>
              </a:defRPr>
            </a:lvl4pPr>
            <a:lvl5pPr marL="0" indent="0">
              <a:spcBef>
                <a:spcPts val="0"/>
              </a:spcBef>
              <a:buNone/>
              <a:defRPr sz="1000">
                <a:solidFill>
                  <a:schemeClr val="bg1"/>
                </a:solidFill>
              </a:defRPr>
            </a:lvl5pPr>
            <a:lvl6pPr marL="0" indent="0">
              <a:spcBef>
                <a:spcPts val="0"/>
              </a:spcBef>
              <a:buNone/>
              <a:defRPr sz="1000">
                <a:solidFill>
                  <a:schemeClr val="bg1"/>
                </a:solidFill>
              </a:defRPr>
            </a:lvl6pPr>
            <a:lvl7pPr marL="0" indent="0">
              <a:spcBef>
                <a:spcPts val="0"/>
              </a:spcBef>
              <a:buNone/>
              <a:defRPr sz="1000">
                <a:solidFill>
                  <a:schemeClr val="bg1"/>
                </a:solidFill>
              </a:defRPr>
            </a:lvl7pPr>
            <a:lvl8pPr marL="0" indent="0">
              <a:spcBef>
                <a:spcPts val="0"/>
              </a:spcBef>
              <a:buNone/>
              <a:defRPr sz="1000">
                <a:solidFill>
                  <a:schemeClr val="bg1"/>
                </a:solidFill>
              </a:defRPr>
            </a:lvl8pPr>
            <a:lvl9pPr marL="0" indent="0">
              <a:spcBef>
                <a:spcPts val="0"/>
              </a:spcBef>
              <a:buNone/>
              <a:defRPr sz="1000">
                <a:solidFill>
                  <a:schemeClr val="bg1"/>
                </a:solidFill>
              </a:defRPr>
            </a:lvl9pPr>
          </a:lstStyle>
          <a:p>
            <a:pPr lvl="0"/>
            <a:r>
              <a:rPr lang="en-US" dirty="0"/>
              <a:t>00 Month 0000  |  </a:t>
            </a:r>
            <a:r>
              <a:rPr lang="en-US" dirty="0" err="1"/>
              <a:t>Firstname</a:t>
            </a:r>
            <a:r>
              <a:rPr lang="en-US" dirty="0"/>
              <a:t> </a:t>
            </a:r>
            <a:r>
              <a:rPr lang="en-US" dirty="0" err="1"/>
              <a:t>Lastname</a:t>
            </a:r>
            <a:endParaRPr lang="en-US" dirty="0"/>
          </a:p>
        </p:txBody>
      </p:sp>
      <p:grpSp>
        <p:nvGrpSpPr>
          <p:cNvPr id="19" name="Group 18"/>
          <p:cNvGrpSpPr/>
          <p:nvPr userDrawn="1"/>
        </p:nvGrpSpPr>
        <p:grpSpPr bwMode="black">
          <a:xfrm>
            <a:off x="172958" y="3659237"/>
            <a:ext cx="1376363" cy="1233488"/>
            <a:chOff x="2428081" y="3310731"/>
            <a:chExt cx="1376363" cy="1233488"/>
          </a:xfrm>
        </p:grpSpPr>
        <p:sp>
          <p:nvSpPr>
            <p:cNvPr id="5" name="AutoShape 3"/>
            <p:cNvSpPr>
              <a:spLocks noChangeAspect="1" noChangeArrowheads="1" noTextEdit="1"/>
            </p:cNvSpPr>
            <p:nvPr userDrawn="1"/>
          </p:nvSpPr>
          <p:spPr bwMode="black">
            <a:xfrm>
              <a:off x="2428081" y="3310731"/>
              <a:ext cx="1376363" cy="1233488"/>
            </a:xfrm>
            <a:prstGeom prst="rect">
              <a:avLst/>
            </a:prstGeom>
            <a:noFill/>
            <a:ln>
              <a:noFill/>
            </a:ln>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noEditPoints="1"/>
            </p:cNvSpPr>
            <p:nvPr userDrawn="1"/>
          </p:nvSpPr>
          <p:spPr bwMode="black">
            <a:xfrm>
              <a:off x="2778919" y="3688556"/>
              <a:ext cx="647700" cy="217488"/>
            </a:xfrm>
            <a:custGeom>
              <a:avLst/>
              <a:gdLst>
                <a:gd name="T0" fmla="*/ 803 w 1336"/>
                <a:gd name="T1" fmla="*/ 265 h 448"/>
                <a:gd name="T2" fmla="*/ 803 w 1336"/>
                <a:gd name="T3" fmla="*/ 265 h 448"/>
                <a:gd name="T4" fmla="*/ 1336 w 1336"/>
                <a:gd name="T5" fmla="*/ 342 h 448"/>
                <a:gd name="T6" fmla="*/ 799 w 1336"/>
                <a:gd name="T7" fmla="*/ 112 h 448"/>
                <a:gd name="T8" fmla="*/ 803 w 1336"/>
                <a:gd name="T9" fmla="*/ 265 h 448"/>
                <a:gd name="T10" fmla="*/ 775 w 1336"/>
                <a:gd name="T11" fmla="*/ 267 h 448"/>
                <a:gd name="T12" fmla="*/ 775 w 1336"/>
                <a:gd name="T13" fmla="*/ 267 h 448"/>
                <a:gd name="T14" fmla="*/ 58 w 1336"/>
                <a:gd name="T15" fmla="*/ 448 h 448"/>
                <a:gd name="T16" fmla="*/ 653 w 1336"/>
                <a:gd name="T17" fmla="*/ 82 h 448"/>
                <a:gd name="T18" fmla="*/ 724 w 1336"/>
                <a:gd name="T19" fmla="*/ 95 h 448"/>
                <a:gd name="T20" fmla="*/ 775 w 1336"/>
                <a:gd name="T21" fmla="*/ 26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448">
                  <a:moveTo>
                    <a:pt x="803" y="265"/>
                  </a:moveTo>
                  <a:lnTo>
                    <a:pt x="803" y="265"/>
                  </a:lnTo>
                  <a:cubicBezTo>
                    <a:pt x="999" y="249"/>
                    <a:pt x="1183" y="269"/>
                    <a:pt x="1336" y="342"/>
                  </a:cubicBezTo>
                  <a:cubicBezTo>
                    <a:pt x="1222" y="265"/>
                    <a:pt x="1044" y="171"/>
                    <a:pt x="799" y="112"/>
                  </a:cubicBezTo>
                  <a:cubicBezTo>
                    <a:pt x="794" y="179"/>
                    <a:pt x="799" y="237"/>
                    <a:pt x="803" y="265"/>
                  </a:cubicBezTo>
                  <a:close/>
                  <a:moveTo>
                    <a:pt x="775" y="267"/>
                  </a:moveTo>
                  <a:lnTo>
                    <a:pt x="775" y="267"/>
                  </a:lnTo>
                  <a:cubicBezTo>
                    <a:pt x="556" y="288"/>
                    <a:pt x="297" y="359"/>
                    <a:pt x="58" y="448"/>
                  </a:cubicBezTo>
                  <a:cubicBezTo>
                    <a:pt x="0" y="248"/>
                    <a:pt x="151" y="0"/>
                    <a:pt x="653" y="82"/>
                  </a:cubicBezTo>
                  <a:cubicBezTo>
                    <a:pt x="677" y="86"/>
                    <a:pt x="701" y="90"/>
                    <a:pt x="724" y="95"/>
                  </a:cubicBezTo>
                  <a:cubicBezTo>
                    <a:pt x="736" y="166"/>
                    <a:pt x="757" y="224"/>
                    <a:pt x="775" y="267"/>
                  </a:cubicBezTo>
                  <a:close/>
                </a:path>
              </a:pathLst>
            </a:custGeom>
            <a:solidFill>
              <a:srgbClr val="FFFFFF">
                <a:alpha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12" name="Freeform 7"/>
            <p:cNvSpPr>
              <a:spLocks noEditPoints="1"/>
            </p:cNvSpPr>
            <p:nvPr userDrawn="1"/>
          </p:nvSpPr>
          <p:spPr bwMode="black">
            <a:xfrm>
              <a:off x="2659856" y="4072731"/>
              <a:ext cx="919163" cy="250825"/>
            </a:xfrm>
            <a:custGeom>
              <a:avLst/>
              <a:gdLst>
                <a:gd name="T0" fmla="*/ 1580 w 1897"/>
                <a:gd name="T1" fmla="*/ 301 h 515"/>
                <a:gd name="T2" fmla="*/ 1706 w 1897"/>
                <a:gd name="T3" fmla="*/ 301 h 515"/>
                <a:gd name="T4" fmla="*/ 1596 w 1897"/>
                <a:gd name="T5" fmla="*/ 20 h 515"/>
                <a:gd name="T6" fmla="*/ 1392 w 1897"/>
                <a:gd name="T7" fmla="*/ 500 h 515"/>
                <a:gd name="T8" fmla="*/ 1542 w 1897"/>
                <a:gd name="T9" fmla="*/ 394 h 515"/>
                <a:gd name="T10" fmla="*/ 1787 w 1897"/>
                <a:gd name="T11" fmla="*/ 500 h 515"/>
                <a:gd name="T12" fmla="*/ 1693 w 1897"/>
                <a:gd name="T13" fmla="*/ 20 h 515"/>
                <a:gd name="T14" fmla="*/ 1813 w 1897"/>
                <a:gd name="T15" fmla="*/ 77 h 515"/>
                <a:gd name="T16" fmla="*/ 1813 w 1897"/>
                <a:gd name="T17" fmla="*/ 61 h 515"/>
                <a:gd name="T18" fmla="*/ 1829 w 1897"/>
                <a:gd name="T19" fmla="*/ 77 h 515"/>
                <a:gd name="T20" fmla="*/ 1826 w 1897"/>
                <a:gd name="T21" fmla="*/ 59 h 515"/>
                <a:gd name="T22" fmla="*/ 1834 w 1897"/>
                <a:gd name="T23" fmla="*/ 48 h 515"/>
                <a:gd name="T24" fmla="*/ 1819 w 1897"/>
                <a:gd name="T25" fmla="*/ 35 h 515"/>
                <a:gd name="T26" fmla="*/ 1806 w 1897"/>
                <a:gd name="T27" fmla="*/ 77 h 515"/>
                <a:gd name="T28" fmla="*/ 1850 w 1897"/>
                <a:gd name="T29" fmla="*/ 56 h 515"/>
                <a:gd name="T30" fmla="*/ 1819 w 1897"/>
                <a:gd name="T31" fmla="*/ 88 h 515"/>
                <a:gd name="T32" fmla="*/ 1819 w 1897"/>
                <a:gd name="T33" fmla="*/ 25 h 515"/>
                <a:gd name="T34" fmla="*/ 1819 w 1897"/>
                <a:gd name="T35" fmla="*/ 20 h 515"/>
                <a:gd name="T36" fmla="*/ 1783 w 1897"/>
                <a:gd name="T37" fmla="*/ 56 h 515"/>
                <a:gd name="T38" fmla="*/ 1855 w 1897"/>
                <a:gd name="T39" fmla="*/ 56 h 515"/>
                <a:gd name="T40" fmla="*/ 1813 w 1897"/>
                <a:gd name="T41" fmla="*/ 41 h 515"/>
                <a:gd name="T42" fmla="*/ 1818 w 1897"/>
                <a:gd name="T43" fmla="*/ 41 h 515"/>
                <a:gd name="T44" fmla="*/ 1827 w 1897"/>
                <a:gd name="T45" fmla="*/ 48 h 515"/>
                <a:gd name="T46" fmla="*/ 1818 w 1897"/>
                <a:gd name="T47" fmla="*/ 55 h 515"/>
                <a:gd name="T48" fmla="*/ 1813 w 1897"/>
                <a:gd name="T49" fmla="*/ 41 h 515"/>
                <a:gd name="T50" fmla="*/ 273 w 1897"/>
                <a:gd name="T51" fmla="*/ 190 h 515"/>
                <a:gd name="T52" fmla="*/ 106 w 1897"/>
                <a:gd name="T53" fmla="*/ 263 h 515"/>
                <a:gd name="T54" fmla="*/ 188 w 1897"/>
                <a:gd name="T55" fmla="*/ 116 h 515"/>
                <a:gd name="T56" fmla="*/ 273 w 1897"/>
                <a:gd name="T57" fmla="*/ 190 h 515"/>
                <a:gd name="T58" fmla="*/ 197 w 1897"/>
                <a:gd name="T59" fmla="*/ 20 h 515"/>
                <a:gd name="T60" fmla="*/ 0 w 1897"/>
                <a:gd name="T61" fmla="*/ 500 h 515"/>
                <a:gd name="T62" fmla="*/ 106 w 1897"/>
                <a:gd name="T63" fmla="*/ 356 h 515"/>
                <a:gd name="T64" fmla="*/ 380 w 1897"/>
                <a:gd name="T65" fmla="*/ 188 h 515"/>
                <a:gd name="T66" fmla="*/ 197 w 1897"/>
                <a:gd name="T67" fmla="*/ 20 h 515"/>
                <a:gd name="T68" fmla="*/ 955 w 1897"/>
                <a:gd name="T69" fmla="*/ 74 h 515"/>
                <a:gd name="T70" fmla="*/ 954 w 1897"/>
                <a:gd name="T71" fmla="*/ 443 h 515"/>
                <a:gd name="T72" fmla="*/ 1339 w 1897"/>
                <a:gd name="T73" fmla="*/ 438 h 515"/>
                <a:gd name="T74" fmla="*/ 1342 w 1897"/>
                <a:gd name="T75" fmla="*/ 215 h 515"/>
                <a:gd name="T76" fmla="*/ 1133 w 1897"/>
                <a:gd name="T77" fmla="*/ 304 h 515"/>
                <a:gd name="T78" fmla="*/ 1242 w 1897"/>
                <a:gd name="T79" fmla="*/ 394 h 515"/>
                <a:gd name="T80" fmla="*/ 1027 w 1897"/>
                <a:gd name="T81" fmla="*/ 375 h 515"/>
                <a:gd name="T82" fmla="*/ 1029 w 1897"/>
                <a:gd name="T83" fmla="*/ 143 h 515"/>
                <a:gd name="T84" fmla="*/ 1208 w 1897"/>
                <a:gd name="T85" fmla="*/ 107 h 515"/>
                <a:gd name="T86" fmla="*/ 1317 w 1897"/>
                <a:gd name="T87" fmla="*/ 63 h 515"/>
                <a:gd name="T88" fmla="*/ 955 w 1897"/>
                <a:gd name="T89" fmla="*/ 74 h 515"/>
                <a:gd name="T90" fmla="*/ 563 w 1897"/>
                <a:gd name="T91" fmla="*/ 309 h 515"/>
                <a:gd name="T92" fmla="*/ 769 w 1897"/>
                <a:gd name="T93" fmla="*/ 215 h 515"/>
                <a:gd name="T94" fmla="*/ 563 w 1897"/>
                <a:gd name="T95" fmla="*/ 114 h 515"/>
                <a:gd name="T96" fmla="*/ 820 w 1897"/>
                <a:gd name="T97" fmla="*/ 20 h 515"/>
                <a:gd name="T98" fmla="*/ 458 w 1897"/>
                <a:gd name="T99" fmla="*/ 500 h 515"/>
                <a:gd name="T100" fmla="*/ 823 w 1897"/>
                <a:gd name="T101" fmla="*/ 407 h 515"/>
                <a:gd name="T102" fmla="*/ 563 w 1897"/>
                <a:gd name="T103" fmla="*/ 309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97" h="515">
                  <a:moveTo>
                    <a:pt x="1580" y="301"/>
                  </a:moveTo>
                  <a:lnTo>
                    <a:pt x="1580" y="301"/>
                  </a:lnTo>
                  <a:lnTo>
                    <a:pt x="1643" y="146"/>
                  </a:lnTo>
                  <a:lnTo>
                    <a:pt x="1706" y="301"/>
                  </a:lnTo>
                  <a:lnTo>
                    <a:pt x="1580" y="301"/>
                  </a:lnTo>
                  <a:close/>
                  <a:moveTo>
                    <a:pt x="1596" y="20"/>
                  </a:moveTo>
                  <a:lnTo>
                    <a:pt x="1596" y="20"/>
                  </a:lnTo>
                  <a:lnTo>
                    <a:pt x="1392" y="500"/>
                  </a:lnTo>
                  <a:lnTo>
                    <a:pt x="1499" y="500"/>
                  </a:lnTo>
                  <a:lnTo>
                    <a:pt x="1542" y="394"/>
                  </a:lnTo>
                  <a:lnTo>
                    <a:pt x="1744" y="394"/>
                  </a:lnTo>
                  <a:lnTo>
                    <a:pt x="1787" y="500"/>
                  </a:lnTo>
                  <a:lnTo>
                    <a:pt x="1897" y="500"/>
                  </a:lnTo>
                  <a:lnTo>
                    <a:pt x="1693" y="20"/>
                  </a:lnTo>
                  <a:lnTo>
                    <a:pt x="1596" y="20"/>
                  </a:lnTo>
                  <a:close/>
                  <a:moveTo>
                    <a:pt x="1813" y="77"/>
                  </a:moveTo>
                  <a:lnTo>
                    <a:pt x="1813" y="77"/>
                  </a:lnTo>
                  <a:lnTo>
                    <a:pt x="1813" y="61"/>
                  </a:lnTo>
                  <a:lnTo>
                    <a:pt x="1820" y="61"/>
                  </a:lnTo>
                  <a:lnTo>
                    <a:pt x="1829" y="77"/>
                  </a:lnTo>
                  <a:lnTo>
                    <a:pt x="1837" y="77"/>
                  </a:lnTo>
                  <a:lnTo>
                    <a:pt x="1826" y="59"/>
                  </a:lnTo>
                  <a:cubicBezTo>
                    <a:pt x="1829" y="58"/>
                    <a:pt x="1831" y="57"/>
                    <a:pt x="1832" y="55"/>
                  </a:cubicBezTo>
                  <a:cubicBezTo>
                    <a:pt x="1833" y="53"/>
                    <a:pt x="1834" y="50"/>
                    <a:pt x="1834" y="48"/>
                  </a:cubicBezTo>
                  <a:cubicBezTo>
                    <a:pt x="1834" y="44"/>
                    <a:pt x="1833" y="40"/>
                    <a:pt x="1830" y="38"/>
                  </a:cubicBezTo>
                  <a:cubicBezTo>
                    <a:pt x="1828" y="36"/>
                    <a:pt x="1824" y="35"/>
                    <a:pt x="1819" y="35"/>
                  </a:cubicBezTo>
                  <a:lnTo>
                    <a:pt x="1806" y="35"/>
                  </a:lnTo>
                  <a:lnTo>
                    <a:pt x="1806" y="77"/>
                  </a:lnTo>
                  <a:lnTo>
                    <a:pt x="1813" y="77"/>
                  </a:lnTo>
                  <a:close/>
                  <a:moveTo>
                    <a:pt x="1850" y="56"/>
                  </a:moveTo>
                  <a:lnTo>
                    <a:pt x="1850" y="56"/>
                  </a:lnTo>
                  <a:cubicBezTo>
                    <a:pt x="1850" y="74"/>
                    <a:pt x="1836" y="88"/>
                    <a:pt x="1819" y="88"/>
                  </a:cubicBezTo>
                  <a:cubicBezTo>
                    <a:pt x="1802" y="88"/>
                    <a:pt x="1788" y="74"/>
                    <a:pt x="1788" y="56"/>
                  </a:cubicBezTo>
                  <a:cubicBezTo>
                    <a:pt x="1788" y="39"/>
                    <a:pt x="1802" y="25"/>
                    <a:pt x="1819" y="25"/>
                  </a:cubicBezTo>
                  <a:cubicBezTo>
                    <a:pt x="1836" y="25"/>
                    <a:pt x="1850" y="39"/>
                    <a:pt x="1850" y="56"/>
                  </a:cubicBezTo>
                  <a:close/>
                  <a:moveTo>
                    <a:pt x="1819" y="20"/>
                  </a:moveTo>
                  <a:lnTo>
                    <a:pt x="1819" y="20"/>
                  </a:lnTo>
                  <a:cubicBezTo>
                    <a:pt x="1799" y="20"/>
                    <a:pt x="1783" y="37"/>
                    <a:pt x="1783" y="56"/>
                  </a:cubicBezTo>
                  <a:cubicBezTo>
                    <a:pt x="1783" y="76"/>
                    <a:pt x="1799" y="92"/>
                    <a:pt x="1819" y="92"/>
                  </a:cubicBezTo>
                  <a:cubicBezTo>
                    <a:pt x="1839" y="92"/>
                    <a:pt x="1855" y="76"/>
                    <a:pt x="1855" y="56"/>
                  </a:cubicBezTo>
                  <a:cubicBezTo>
                    <a:pt x="1855" y="37"/>
                    <a:pt x="1839" y="20"/>
                    <a:pt x="1819" y="20"/>
                  </a:cubicBezTo>
                  <a:close/>
                  <a:moveTo>
                    <a:pt x="1813" y="41"/>
                  </a:moveTo>
                  <a:lnTo>
                    <a:pt x="1813" y="41"/>
                  </a:lnTo>
                  <a:lnTo>
                    <a:pt x="1818" y="41"/>
                  </a:lnTo>
                  <a:cubicBezTo>
                    <a:pt x="1821" y="41"/>
                    <a:pt x="1823" y="42"/>
                    <a:pt x="1825" y="43"/>
                  </a:cubicBezTo>
                  <a:cubicBezTo>
                    <a:pt x="1826" y="44"/>
                    <a:pt x="1827" y="46"/>
                    <a:pt x="1827" y="48"/>
                  </a:cubicBezTo>
                  <a:cubicBezTo>
                    <a:pt x="1827" y="50"/>
                    <a:pt x="1826" y="52"/>
                    <a:pt x="1825" y="53"/>
                  </a:cubicBezTo>
                  <a:cubicBezTo>
                    <a:pt x="1823" y="54"/>
                    <a:pt x="1821" y="55"/>
                    <a:pt x="1818" y="55"/>
                  </a:cubicBezTo>
                  <a:lnTo>
                    <a:pt x="1813" y="55"/>
                  </a:lnTo>
                  <a:lnTo>
                    <a:pt x="1813" y="41"/>
                  </a:lnTo>
                  <a:close/>
                  <a:moveTo>
                    <a:pt x="273" y="190"/>
                  </a:moveTo>
                  <a:lnTo>
                    <a:pt x="273" y="190"/>
                  </a:lnTo>
                  <a:cubicBezTo>
                    <a:pt x="273" y="231"/>
                    <a:pt x="243" y="263"/>
                    <a:pt x="190" y="263"/>
                  </a:cubicBezTo>
                  <a:lnTo>
                    <a:pt x="106" y="263"/>
                  </a:lnTo>
                  <a:lnTo>
                    <a:pt x="106" y="116"/>
                  </a:lnTo>
                  <a:lnTo>
                    <a:pt x="188" y="116"/>
                  </a:lnTo>
                  <a:cubicBezTo>
                    <a:pt x="241" y="116"/>
                    <a:pt x="273" y="141"/>
                    <a:pt x="273" y="189"/>
                  </a:cubicBezTo>
                  <a:lnTo>
                    <a:pt x="273" y="190"/>
                  </a:lnTo>
                  <a:close/>
                  <a:moveTo>
                    <a:pt x="197" y="20"/>
                  </a:moveTo>
                  <a:lnTo>
                    <a:pt x="197" y="20"/>
                  </a:lnTo>
                  <a:lnTo>
                    <a:pt x="0" y="20"/>
                  </a:lnTo>
                  <a:lnTo>
                    <a:pt x="0" y="500"/>
                  </a:lnTo>
                  <a:lnTo>
                    <a:pt x="106" y="500"/>
                  </a:lnTo>
                  <a:lnTo>
                    <a:pt x="106" y="356"/>
                  </a:lnTo>
                  <a:lnTo>
                    <a:pt x="186" y="356"/>
                  </a:lnTo>
                  <a:cubicBezTo>
                    <a:pt x="294" y="356"/>
                    <a:pt x="380" y="299"/>
                    <a:pt x="380" y="188"/>
                  </a:cubicBezTo>
                  <a:lnTo>
                    <a:pt x="380" y="186"/>
                  </a:lnTo>
                  <a:cubicBezTo>
                    <a:pt x="380" y="88"/>
                    <a:pt x="311" y="20"/>
                    <a:pt x="197" y="20"/>
                  </a:cubicBezTo>
                  <a:close/>
                  <a:moveTo>
                    <a:pt x="955" y="74"/>
                  </a:moveTo>
                  <a:lnTo>
                    <a:pt x="955" y="74"/>
                  </a:lnTo>
                  <a:cubicBezTo>
                    <a:pt x="905" y="123"/>
                    <a:pt x="879" y="186"/>
                    <a:pt x="879" y="259"/>
                  </a:cubicBezTo>
                  <a:cubicBezTo>
                    <a:pt x="879" y="333"/>
                    <a:pt x="904" y="395"/>
                    <a:pt x="954" y="443"/>
                  </a:cubicBezTo>
                  <a:cubicBezTo>
                    <a:pt x="1003" y="491"/>
                    <a:pt x="1065" y="515"/>
                    <a:pt x="1138" y="515"/>
                  </a:cubicBezTo>
                  <a:cubicBezTo>
                    <a:pt x="1225" y="515"/>
                    <a:pt x="1292" y="489"/>
                    <a:pt x="1339" y="438"/>
                  </a:cubicBezTo>
                  <a:lnTo>
                    <a:pt x="1342" y="435"/>
                  </a:lnTo>
                  <a:lnTo>
                    <a:pt x="1342" y="215"/>
                  </a:lnTo>
                  <a:lnTo>
                    <a:pt x="1133" y="215"/>
                  </a:lnTo>
                  <a:lnTo>
                    <a:pt x="1133" y="304"/>
                  </a:lnTo>
                  <a:lnTo>
                    <a:pt x="1242" y="304"/>
                  </a:lnTo>
                  <a:lnTo>
                    <a:pt x="1242" y="394"/>
                  </a:lnTo>
                  <a:cubicBezTo>
                    <a:pt x="1214" y="411"/>
                    <a:pt x="1178" y="419"/>
                    <a:pt x="1137" y="419"/>
                  </a:cubicBezTo>
                  <a:cubicBezTo>
                    <a:pt x="1094" y="419"/>
                    <a:pt x="1057" y="404"/>
                    <a:pt x="1027" y="375"/>
                  </a:cubicBezTo>
                  <a:cubicBezTo>
                    <a:pt x="998" y="347"/>
                    <a:pt x="982" y="308"/>
                    <a:pt x="982" y="260"/>
                  </a:cubicBezTo>
                  <a:cubicBezTo>
                    <a:pt x="982" y="211"/>
                    <a:pt x="998" y="172"/>
                    <a:pt x="1029" y="143"/>
                  </a:cubicBezTo>
                  <a:cubicBezTo>
                    <a:pt x="1060" y="113"/>
                    <a:pt x="1099" y="99"/>
                    <a:pt x="1144" y="99"/>
                  </a:cubicBezTo>
                  <a:cubicBezTo>
                    <a:pt x="1168" y="99"/>
                    <a:pt x="1190" y="101"/>
                    <a:pt x="1208" y="107"/>
                  </a:cubicBezTo>
                  <a:cubicBezTo>
                    <a:pt x="1224" y="113"/>
                    <a:pt x="1241" y="123"/>
                    <a:pt x="1258" y="137"/>
                  </a:cubicBezTo>
                  <a:lnTo>
                    <a:pt x="1317" y="63"/>
                  </a:lnTo>
                  <a:cubicBezTo>
                    <a:pt x="1286" y="36"/>
                    <a:pt x="1230" y="0"/>
                    <a:pt x="1138" y="0"/>
                  </a:cubicBezTo>
                  <a:cubicBezTo>
                    <a:pt x="1067" y="0"/>
                    <a:pt x="1005" y="25"/>
                    <a:pt x="955" y="74"/>
                  </a:cubicBezTo>
                  <a:close/>
                  <a:moveTo>
                    <a:pt x="563" y="309"/>
                  </a:moveTo>
                  <a:lnTo>
                    <a:pt x="563" y="309"/>
                  </a:lnTo>
                  <a:lnTo>
                    <a:pt x="769" y="309"/>
                  </a:lnTo>
                  <a:lnTo>
                    <a:pt x="769" y="215"/>
                  </a:lnTo>
                  <a:lnTo>
                    <a:pt x="563" y="215"/>
                  </a:lnTo>
                  <a:lnTo>
                    <a:pt x="563" y="114"/>
                  </a:lnTo>
                  <a:lnTo>
                    <a:pt x="820" y="114"/>
                  </a:lnTo>
                  <a:lnTo>
                    <a:pt x="820" y="20"/>
                  </a:lnTo>
                  <a:lnTo>
                    <a:pt x="458" y="20"/>
                  </a:lnTo>
                  <a:lnTo>
                    <a:pt x="458" y="500"/>
                  </a:lnTo>
                  <a:lnTo>
                    <a:pt x="823" y="500"/>
                  </a:lnTo>
                  <a:lnTo>
                    <a:pt x="823" y="407"/>
                  </a:lnTo>
                  <a:lnTo>
                    <a:pt x="563" y="407"/>
                  </a:lnTo>
                  <a:lnTo>
                    <a:pt x="563" y="30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noEditPoints="1"/>
            </p:cNvSpPr>
            <p:nvPr userDrawn="1"/>
          </p:nvSpPr>
          <p:spPr bwMode="black">
            <a:xfrm>
              <a:off x="2591594" y="3512344"/>
              <a:ext cx="1062038" cy="492125"/>
            </a:xfrm>
            <a:custGeom>
              <a:avLst/>
              <a:gdLst>
                <a:gd name="T0" fmla="*/ 1949 w 2192"/>
                <a:gd name="T1" fmla="*/ 300 h 1016"/>
                <a:gd name="T2" fmla="*/ 1949 w 2192"/>
                <a:gd name="T3" fmla="*/ 300 h 1016"/>
                <a:gd name="T4" fmla="*/ 1946 w 2192"/>
                <a:gd name="T5" fmla="*/ 299 h 1016"/>
                <a:gd name="T6" fmla="*/ 1890 w 2192"/>
                <a:gd name="T7" fmla="*/ 310 h 1016"/>
                <a:gd name="T8" fmla="*/ 1887 w 2192"/>
                <a:gd name="T9" fmla="*/ 313 h 1016"/>
                <a:gd name="T10" fmla="*/ 1937 w 2192"/>
                <a:gd name="T11" fmla="*/ 338 h 1016"/>
                <a:gd name="T12" fmla="*/ 1949 w 2192"/>
                <a:gd name="T13" fmla="*/ 300 h 1016"/>
                <a:gd name="T14" fmla="*/ 2179 w 2192"/>
                <a:gd name="T15" fmla="*/ 576 h 1016"/>
                <a:gd name="T16" fmla="*/ 2179 w 2192"/>
                <a:gd name="T17" fmla="*/ 576 h 1016"/>
                <a:gd name="T18" fmla="*/ 2147 w 2192"/>
                <a:gd name="T19" fmla="*/ 630 h 1016"/>
                <a:gd name="T20" fmla="*/ 2080 w 2192"/>
                <a:gd name="T21" fmla="*/ 641 h 1016"/>
                <a:gd name="T22" fmla="*/ 1910 w 2192"/>
                <a:gd name="T23" fmla="*/ 572 h 1016"/>
                <a:gd name="T24" fmla="*/ 1622 w 2192"/>
                <a:gd name="T25" fmla="*/ 492 h 1016"/>
                <a:gd name="T26" fmla="*/ 1611 w 2192"/>
                <a:gd name="T27" fmla="*/ 504 h 1016"/>
                <a:gd name="T28" fmla="*/ 1803 w 2192"/>
                <a:gd name="T29" fmla="*/ 626 h 1016"/>
                <a:gd name="T30" fmla="*/ 1845 w 2192"/>
                <a:gd name="T31" fmla="*/ 779 h 1016"/>
                <a:gd name="T32" fmla="*/ 1725 w 2192"/>
                <a:gd name="T33" fmla="*/ 706 h 1016"/>
                <a:gd name="T34" fmla="*/ 1188 w 2192"/>
                <a:gd name="T35" fmla="*/ 476 h 1016"/>
                <a:gd name="T36" fmla="*/ 1759 w 2192"/>
                <a:gd name="T37" fmla="*/ 67 h 1016"/>
                <a:gd name="T38" fmla="*/ 1912 w 2192"/>
                <a:gd name="T39" fmla="*/ 124 h 1016"/>
                <a:gd name="T40" fmla="*/ 1878 w 2192"/>
                <a:gd name="T41" fmla="*/ 159 h 1016"/>
                <a:gd name="T42" fmla="*/ 1880 w 2192"/>
                <a:gd name="T43" fmla="*/ 191 h 1016"/>
                <a:gd name="T44" fmla="*/ 1977 w 2192"/>
                <a:gd name="T45" fmla="*/ 267 h 1016"/>
                <a:gd name="T46" fmla="*/ 2010 w 2192"/>
                <a:gd name="T47" fmla="*/ 355 h 1016"/>
                <a:gd name="T48" fmla="*/ 2174 w 2192"/>
                <a:gd name="T49" fmla="*/ 531 h 1016"/>
                <a:gd name="T50" fmla="*/ 2179 w 2192"/>
                <a:gd name="T51" fmla="*/ 576 h 1016"/>
                <a:gd name="T52" fmla="*/ 1123 w 2192"/>
                <a:gd name="T53" fmla="*/ 197 h 1016"/>
                <a:gd name="T54" fmla="*/ 1123 w 2192"/>
                <a:gd name="T55" fmla="*/ 197 h 1016"/>
                <a:gd name="T56" fmla="*/ 1113 w 2192"/>
                <a:gd name="T57" fmla="*/ 459 h 1016"/>
                <a:gd name="T58" fmla="*/ 1042 w 2192"/>
                <a:gd name="T59" fmla="*/ 446 h 1016"/>
                <a:gd name="T60" fmla="*/ 447 w 2192"/>
                <a:gd name="T61" fmla="*/ 812 h 1016"/>
                <a:gd name="T62" fmla="*/ 0 w 2192"/>
                <a:gd name="T63" fmla="*/ 1016 h 1016"/>
                <a:gd name="T64" fmla="*/ 987 w 2192"/>
                <a:gd name="T65" fmla="*/ 73 h 1016"/>
                <a:gd name="T66" fmla="*/ 1123 w 2192"/>
                <a:gd name="T67" fmla="*/ 197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92" h="1016">
                  <a:moveTo>
                    <a:pt x="1949" y="300"/>
                  </a:moveTo>
                  <a:lnTo>
                    <a:pt x="1949" y="300"/>
                  </a:lnTo>
                  <a:lnTo>
                    <a:pt x="1946" y="299"/>
                  </a:lnTo>
                  <a:cubicBezTo>
                    <a:pt x="1946" y="298"/>
                    <a:pt x="1914" y="284"/>
                    <a:pt x="1890" y="310"/>
                  </a:cubicBezTo>
                  <a:lnTo>
                    <a:pt x="1887" y="313"/>
                  </a:lnTo>
                  <a:lnTo>
                    <a:pt x="1937" y="338"/>
                  </a:lnTo>
                  <a:lnTo>
                    <a:pt x="1949" y="300"/>
                  </a:lnTo>
                  <a:close/>
                  <a:moveTo>
                    <a:pt x="2179" y="576"/>
                  </a:moveTo>
                  <a:lnTo>
                    <a:pt x="2179" y="576"/>
                  </a:lnTo>
                  <a:cubicBezTo>
                    <a:pt x="2179" y="576"/>
                    <a:pt x="2157" y="615"/>
                    <a:pt x="2147" y="630"/>
                  </a:cubicBezTo>
                  <a:cubicBezTo>
                    <a:pt x="2137" y="644"/>
                    <a:pt x="2107" y="653"/>
                    <a:pt x="2080" y="641"/>
                  </a:cubicBezTo>
                  <a:cubicBezTo>
                    <a:pt x="2068" y="635"/>
                    <a:pt x="1954" y="568"/>
                    <a:pt x="1910" y="572"/>
                  </a:cubicBezTo>
                  <a:cubicBezTo>
                    <a:pt x="1689" y="591"/>
                    <a:pt x="1629" y="500"/>
                    <a:pt x="1622" y="492"/>
                  </a:cubicBezTo>
                  <a:cubicBezTo>
                    <a:pt x="1615" y="484"/>
                    <a:pt x="1601" y="488"/>
                    <a:pt x="1611" y="504"/>
                  </a:cubicBezTo>
                  <a:cubicBezTo>
                    <a:pt x="1659" y="587"/>
                    <a:pt x="1803" y="626"/>
                    <a:pt x="1803" y="626"/>
                  </a:cubicBezTo>
                  <a:cubicBezTo>
                    <a:pt x="1840" y="716"/>
                    <a:pt x="1845" y="779"/>
                    <a:pt x="1845" y="779"/>
                  </a:cubicBezTo>
                  <a:cubicBezTo>
                    <a:pt x="1808" y="750"/>
                    <a:pt x="1767" y="726"/>
                    <a:pt x="1725" y="706"/>
                  </a:cubicBezTo>
                  <a:cubicBezTo>
                    <a:pt x="1611" y="629"/>
                    <a:pt x="1433" y="535"/>
                    <a:pt x="1188" y="476"/>
                  </a:cubicBezTo>
                  <a:cubicBezTo>
                    <a:pt x="1202" y="281"/>
                    <a:pt x="1300" y="0"/>
                    <a:pt x="1759" y="67"/>
                  </a:cubicBezTo>
                  <a:cubicBezTo>
                    <a:pt x="1759" y="67"/>
                    <a:pt x="1851" y="82"/>
                    <a:pt x="1912" y="124"/>
                  </a:cubicBezTo>
                  <a:cubicBezTo>
                    <a:pt x="1912" y="124"/>
                    <a:pt x="1898" y="140"/>
                    <a:pt x="1878" y="159"/>
                  </a:cubicBezTo>
                  <a:cubicBezTo>
                    <a:pt x="1859" y="178"/>
                    <a:pt x="1880" y="191"/>
                    <a:pt x="1880" y="191"/>
                  </a:cubicBezTo>
                  <a:lnTo>
                    <a:pt x="1977" y="267"/>
                  </a:lnTo>
                  <a:cubicBezTo>
                    <a:pt x="1978" y="307"/>
                    <a:pt x="1980" y="318"/>
                    <a:pt x="2010" y="355"/>
                  </a:cubicBezTo>
                  <a:cubicBezTo>
                    <a:pt x="2041" y="391"/>
                    <a:pt x="2158" y="515"/>
                    <a:pt x="2174" y="531"/>
                  </a:cubicBezTo>
                  <a:cubicBezTo>
                    <a:pt x="2192" y="550"/>
                    <a:pt x="2179" y="576"/>
                    <a:pt x="2179" y="576"/>
                  </a:cubicBezTo>
                  <a:close/>
                  <a:moveTo>
                    <a:pt x="1123" y="197"/>
                  </a:moveTo>
                  <a:lnTo>
                    <a:pt x="1123" y="197"/>
                  </a:lnTo>
                  <a:cubicBezTo>
                    <a:pt x="1098" y="297"/>
                    <a:pt x="1100" y="385"/>
                    <a:pt x="1113" y="459"/>
                  </a:cubicBezTo>
                  <a:cubicBezTo>
                    <a:pt x="1090" y="454"/>
                    <a:pt x="1066" y="450"/>
                    <a:pt x="1042" y="446"/>
                  </a:cubicBezTo>
                  <a:cubicBezTo>
                    <a:pt x="540" y="364"/>
                    <a:pt x="389" y="612"/>
                    <a:pt x="447" y="812"/>
                  </a:cubicBezTo>
                  <a:cubicBezTo>
                    <a:pt x="281" y="875"/>
                    <a:pt x="125" y="946"/>
                    <a:pt x="0" y="1016"/>
                  </a:cubicBezTo>
                  <a:cubicBezTo>
                    <a:pt x="197" y="544"/>
                    <a:pt x="625" y="128"/>
                    <a:pt x="987" y="73"/>
                  </a:cubicBezTo>
                  <a:cubicBezTo>
                    <a:pt x="1105" y="58"/>
                    <a:pt x="1138" y="134"/>
                    <a:pt x="1123" y="197"/>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 name="Footer Placeholder 4"/>
          <p:cNvSpPr txBox="1">
            <a:spLocks/>
          </p:cNvSpPr>
          <p:nvPr userDrawn="1"/>
        </p:nvSpPr>
        <p:spPr>
          <a:xfrm>
            <a:off x="6126163" y="4853288"/>
            <a:ext cx="2652712" cy="182580"/>
          </a:xfrm>
          <a:prstGeom prst="rect">
            <a:avLst/>
          </a:prstGeom>
          <a:noFill/>
        </p:spPr>
        <p:txBody>
          <a:bodyPr vert="horz" lIns="0" tIns="0" rIns="0" bIns="0" rtlCol="0" anchor="b" anchorCtr="0"/>
          <a:lstStyle>
            <a:defPPr>
              <a:defRPr lang="en-US"/>
            </a:defPPr>
            <a:lvl1pPr marL="0" algn="r" defTabSz="914400" rtl="0" eaLnBrk="1" latinLnBrk="0" hangingPunct="1">
              <a:defRPr sz="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r"/>
            <a:r>
              <a:rPr lang="en-US" sz="600" dirty="0">
                <a:solidFill>
                  <a:schemeClr val="bg1"/>
                </a:solidFill>
              </a:rPr>
              <a:t>© </a:t>
            </a:r>
            <a:r>
              <a:rPr lang="is-IS" sz="600" dirty="0">
                <a:solidFill>
                  <a:schemeClr val="bg1"/>
                </a:solidFill>
              </a:rPr>
              <a:t>2018</a:t>
            </a:r>
            <a:r>
              <a:rPr lang="en-US" sz="600" dirty="0">
                <a:solidFill>
                  <a:schemeClr val="bg1"/>
                </a:solidFill>
              </a:rPr>
              <a:t> </a:t>
            </a:r>
            <a:r>
              <a:rPr lang="en-US" sz="600" dirty="0" err="1">
                <a:solidFill>
                  <a:schemeClr val="bg1"/>
                </a:solidFill>
              </a:rPr>
              <a:t>Pegasystems</a:t>
            </a:r>
            <a:r>
              <a:rPr lang="en-US" sz="600" dirty="0">
                <a:solidFill>
                  <a:schemeClr val="bg1"/>
                </a:solidFill>
              </a:rPr>
              <a:t> Inc</a:t>
            </a:r>
            <a:r>
              <a:rPr lang="en-US" sz="600" baseline="0" dirty="0">
                <a:solidFill>
                  <a:schemeClr val="bg1"/>
                </a:solidFill>
              </a:rPr>
              <a:t>. CONFIDENTIAL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5E1BCFB-9656-4E4D-80B7-1E819010A1ED}"/>
              </a:ext>
            </a:extLst>
          </p:cNvPr>
          <p:cNvSpPr>
            <a:spLocks noChangeAspect="1"/>
          </p:cNvSpPr>
          <p:nvPr userDrawn="1"/>
        </p:nvSpPr>
        <p:spPr bwMode="hidden">
          <a:xfrm>
            <a:off x="-4" y="2592445"/>
            <a:ext cx="9144004" cy="2231015"/>
          </a:xfrm>
          <a:custGeom>
            <a:avLst/>
            <a:gdLst>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2555062 h 2974687"/>
              <a:gd name="connsiteX16" fmla="*/ 0 w 12192005"/>
              <a:gd name="connsiteY16" fmla="*/ 1377434 h 2974687"/>
              <a:gd name="connsiteX17" fmla="*/ 30279 w 12192005"/>
              <a:gd name="connsiteY17" fmla="*/ 1340737 h 2974687"/>
              <a:gd name="connsiteX18" fmla="*/ 532612 w 12192005"/>
              <a:gd name="connsiteY18" fmla="*/ 1132663 h 2974687"/>
              <a:gd name="connsiteX19" fmla="*/ 809134 w 12192005"/>
              <a:gd name="connsiteY19" fmla="*/ 1188491 h 2974687"/>
              <a:gd name="connsiteX20" fmla="*/ 871197 w 12192005"/>
              <a:gd name="connsiteY20" fmla="*/ 1222176 h 2974687"/>
              <a:gd name="connsiteX21" fmla="*/ 920073 w 12192005"/>
              <a:gd name="connsiteY21" fmla="*/ 1162937 h 2974687"/>
              <a:gd name="connsiteX22" fmla="*/ 1422408 w 12192005"/>
              <a:gd name="connsiteY22" fmla="*/ 954863 h 2974687"/>
              <a:gd name="connsiteX23" fmla="*/ 1451151 w 12192005"/>
              <a:gd name="connsiteY23" fmla="*/ 957761 h 2974687"/>
              <a:gd name="connsiteX24" fmla="*/ 1453000 w 12192005"/>
              <a:gd name="connsiteY24" fmla="*/ 939422 h 2974687"/>
              <a:gd name="connsiteX25" fmla="*/ 2392372 w 12192005"/>
              <a:gd name="connsiteY25" fmla="*/ 173813 h 2974687"/>
              <a:gd name="connsiteX26" fmla="*/ 3351221 w 12192005"/>
              <a:gd name="connsiteY26" fmla="*/ 1132663 h 2974687"/>
              <a:gd name="connsiteX27" fmla="*/ 3348380 w 12192005"/>
              <a:gd name="connsiteY27" fmla="*/ 1160840 h 2974687"/>
              <a:gd name="connsiteX28" fmla="*/ 3449988 w 12192005"/>
              <a:gd name="connsiteY28" fmla="*/ 1192380 h 2974687"/>
              <a:gd name="connsiteX29" fmla="*/ 3708764 w 12192005"/>
              <a:gd name="connsiteY29" fmla="*/ 1405477 h 2974687"/>
              <a:gd name="connsiteX30" fmla="*/ 3735036 w 12192005"/>
              <a:gd name="connsiteY30" fmla="*/ 1460129 h 2974687"/>
              <a:gd name="connsiteX31" fmla="*/ 3775589 w 12192005"/>
              <a:gd name="connsiteY31" fmla="*/ 1426671 h 2974687"/>
              <a:gd name="connsiteX32" fmla="*/ 4042973 w 12192005"/>
              <a:gd name="connsiteY32" fmla="*/ 1344996 h 2974687"/>
              <a:gd name="connsiteX33" fmla="*/ 4139355 w 12192005"/>
              <a:gd name="connsiteY33" fmla="*/ 1354712 h 2974687"/>
              <a:gd name="connsiteX34" fmla="*/ 4224117 w 12192005"/>
              <a:gd name="connsiteY34" fmla="*/ 1381024 h 2974687"/>
              <a:gd name="connsiteX35" fmla="*/ 4241201 w 12192005"/>
              <a:gd name="connsiteY35" fmla="*/ 1325996 h 2974687"/>
              <a:gd name="connsiteX36" fmla="*/ 4783148 w 12192005"/>
              <a:gd name="connsiteY36" fmla="*/ 966769 h 2974687"/>
              <a:gd name="connsiteX37" fmla="*/ 4825455 w 12192005"/>
              <a:gd name="connsiteY37" fmla="*/ 971034 h 2974687"/>
              <a:gd name="connsiteX38" fmla="*/ 4864350 w 12192005"/>
              <a:gd name="connsiteY38" fmla="*/ 899371 h 2974687"/>
              <a:gd name="connsiteX39" fmla="*/ 5659444 w 12192005"/>
              <a:gd name="connsiteY39" fmla="*/ 476623 h 2974687"/>
              <a:gd name="connsiteX40" fmla="*/ 6337453 w 12192005"/>
              <a:gd name="connsiteY40" fmla="*/ 757464 h 2974687"/>
              <a:gd name="connsiteX41" fmla="*/ 6425970 w 12192005"/>
              <a:gd name="connsiteY41" fmla="*/ 864748 h 2974687"/>
              <a:gd name="connsiteX42" fmla="*/ 6451259 w 12192005"/>
              <a:gd name="connsiteY42" fmla="*/ 818157 h 2974687"/>
              <a:gd name="connsiteX43" fmla="*/ 7366802 w 12192005"/>
              <a:gd name="connsiteY43" fmla="*/ 331367 h 2974687"/>
              <a:gd name="connsiteX44" fmla="*/ 7479690 w 12192005"/>
              <a:gd name="connsiteY44" fmla="*/ 337067 h 2974687"/>
              <a:gd name="connsiteX45" fmla="*/ 7587922 w 12192005"/>
              <a:gd name="connsiteY45" fmla="*/ 353585 h 2974687"/>
              <a:gd name="connsiteX46" fmla="*/ 7654776 w 12192005"/>
              <a:gd name="connsiteY46" fmla="*/ 298426 h 2974687"/>
              <a:gd name="connsiteX47" fmla="*/ 8062731 w 12192005"/>
              <a:gd name="connsiteY47" fmla="*/ 173813 h 2974687"/>
              <a:gd name="connsiteX48" fmla="*/ 8777558 w 12192005"/>
              <a:gd name="connsiteY48" fmla="*/ 756414 h 2974687"/>
              <a:gd name="connsiteX49" fmla="*/ 8779462 w 12192005"/>
              <a:gd name="connsiteY49" fmla="*/ 775297 h 2974687"/>
              <a:gd name="connsiteX50" fmla="*/ 8800464 w 12192005"/>
              <a:gd name="connsiteY50" fmla="*/ 768778 h 2974687"/>
              <a:gd name="connsiteX51" fmla="*/ 8919000 w 12192005"/>
              <a:gd name="connsiteY51" fmla="*/ 756828 h 2974687"/>
              <a:gd name="connsiteX52" fmla="*/ 9406718 w 12192005"/>
              <a:gd name="connsiteY52" fmla="*/ 1016146 h 2974687"/>
              <a:gd name="connsiteX53" fmla="*/ 9430890 w 12192005"/>
              <a:gd name="connsiteY53" fmla="*/ 1060679 h 2974687"/>
              <a:gd name="connsiteX54" fmla="*/ 9438634 w 12192005"/>
              <a:gd name="connsiteY54" fmla="*/ 1035731 h 2974687"/>
              <a:gd name="connsiteX55" fmla="*/ 10170720 w 12192005"/>
              <a:gd name="connsiteY55" fmla="*/ 550471 h 2974687"/>
              <a:gd name="connsiteX56" fmla="*/ 10330844 w 12192005"/>
              <a:gd name="connsiteY56" fmla="*/ 566613 h 2974687"/>
              <a:gd name="connsiteX57" fmla="*/ 10350690 w 12192005"/>
              <a:gd name="connsiteY57" fmla="*/ 571716 h 2974687"/>
              <a:gd name="connsiteX58" fmla="*/ 10345328 w 12192005"/>
              <a:gd name="connsiteY58" fmla="*/ 518528 h 2974687"/>
              <a:gd name="connsiteX59" fmla="*/ 10863857 w 12192005"/>
              <a:gd name="connsiteY59"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1377434 h 2974687"/>
              <a:gd name="connsiteX16" fmla="*/ 30279 w 12192005"/>
              <a:gd name="connsiteY16" fmla="*/ 1340737 h 2974687"/>
              <a:gd name="connsiteX17" fmla="*/ 532612 w 12192005"/>
              <a:gd name="connsiteY17" fmla="*/ 1132663 h 2974687"/>
              <a:gd name="connsiteX18" fmla="*/ 809134 w 12192005"/>
              <a:gd name="connsiteY18" fmla="*/ 1188491 h 2974687"/>
              <a:gd name="connsiteX19" fmla="*/ 871197 w 12192005"/>
              <a:gd name="connsiteY19" fmla="*/ 1222176 h 2974687"/>
              <a:gd name="connsiteX20" fmla="*/ 920073 w 12192005"/>
              <a:gd name="connsiteY20" fmla="*/ 1162937 h 2974687"/>
              <a:gd name="connsiteX21" fmla="*/ 1422408 w 12192005"/>
              <a:gd name="connsiteY21" fmla="*/ 954863 h 2974687"/>
              <a:gd name="connsiteX22" fmla="*/ 1451151 w 12192005"/>
              <a:gd name="connsiteY22" fmla="*/ 957761 h 2974687"/>
              <a:gd name="connsiteX23" fmla="*/ 1453000 w 12192005"/>
              <a:gd name="connsiteY23" fmla="*/ 939422 h 2974687"/>
              <a:gd name="connsiteX24" fmla="*/ 2392372 w 12192005"/>
              <a:gd name="connsiteY24" fmla="*/ 173813 h 2974687"/>
              <a:gd name="connsiteX25" fmla="*/ 3351221 w 12192005"/>
              <a:gd name="connsiteY25" fmla="*/ 1132663 h 2974687"/>
              <a:gd name="connsiteX26" fmla="*/ 3348380 w 12192005"/>
              <a:gd name="connsiteY26" fmla="*/ 1160840 h 2974687"/>
              <a:gd name="connsiteX27" fmla="*/ 3449988 w 12192005"/>
              <a:gd name="connsiteY27" fmla="*/ 1192380 h 2974687"/>
              <a:gd name="connsiteX28" fmla="*/ 3708764 w 12192005"/>
              <a:gd name="connsiteY28" fmla="*/ 1405477 h 2974687"/>
              <a:gd name="connsiteX29" fmla="*/ 3735036 w 12192005"/>
              <a:gd name="connsiteY29" fmla="*/ 1460129 h 2974687"/>
              <a:gd name="connsiteX30" fmla="*/ 3775589 w 12192005"/>
              <a:gd name="connsiteY30" fmla="*/ 1426671 h 2974687"/>
              <a:gd name="connsiteX31" fmla="*/ 4042973 w 12192005"/>
              <a:gd name="connsiteY31" fmla="*/ 1344996 h 2974687"/>
              <a:gd name="connsiteX32" fmla="*/ 4139355 w 12192005"/>
              <a:gd name="connsiteY32" fmla="*/ 1354712 h 2974687"/>
              <a:gd name="connsiteX33" fmla="*/ 4224117 w 12192005"/>
              <a:gd name="connsiteY33" fmla="*/ 1381024 h 2974687"/>
              <a:gd name="connsiteX34" fmla="*/ 4241201 w 12192005"/>
              <a:gd name="connsiteY34" fmla="*/ 1325996 h 2974687"/>
              <a:gd name="connsiteX35" fmla="*/ 4783148 w 12192005"/>
              <a:gd name="connsiteY35" fmla="*/ 966769 h 2974687"/>
              <a:gd name="connsiteX36" fmla="*/ 4825455 w 12192005"/>
              <a:gd name="connsiteY36" fmla="*/ 971034 h 2974687"/>
              <a:gd name="connsiteX37" fmla="*/ 4864350 w 12192005"/>
              <a:gd name="connsiteY37" fmla="*/ 899371 h 2974687"/>
              <a:gd name="connsiteX38" fmla="*/ 5659444 w 12192005"/>
              <a:gd name="connsiteY38" fmla="*/ 476623 h 2974687"/>
              <a:gd name="connsiteX39" fmla="*/ 6337453 w 12192005"/>
              <a:gd name="connsiteY39" fmla="*/ 757464 h 2974687"/>
              <a:gd name="connsiteX40" fmla="*/ 6425970 w 12192005"/>
              <a:gd name="connsiteY40" fmla="*/ 864748 h 2974687"/>
              <a:gd name="connsiteX41" fmla="*/ 6451259 w 12192005"/>
              <a:gd name="connsiteY41" fmla="*/ 818157 h 2974687"/>
              <a:gd name="connsiteX42" fmla="*/ 7366802 w 12192005"/>
              <a:gd name="connsiteY42" fmla="*/ 331367 h 2974687"/>
              <a:gd name="connsiteX43" fmla="*/ 7479690 w 12192005"/>
              <a:gd name="connsiteY43" fmla="*/ 337067 h 2974687"/>
              <a:gd name="connsiteX44" fmla="*/ 7587922 w 12192005"/>
              <a:gd name="connsiteY44" fmla="*/ 353585 h 2974687"/>
              <a:gd name="connsiteX45" fmla="*/ 7654776 w 12192005"/>
              <a:gd name="connsiteY45" fmla="*/ 298426 h 2974687"/>
              <a:gd name="connsiteX46" fmla="*/ 8062731 w 12192005"/>
              <a:gd name="connsiteY46" fmla="*/ 173813 h 2974687"/>
              <a:gd name="connsiteX47" fmla="*/ 8777558 w 12192005"/>
              <a:gd name="connsiteY47" fmla="*/ 756414 h 2974687"/>
              <a:gd name="connsiteX48" fmla="*/ 8779462 w 12192005"/>
              <a:gd name="connsiteY48" fmla="*/ 775297 h 2974687"/>
              <a:gd name="connsiteX49" fmla="*/ 8800464 w 12192005"/>
              <a:gd name="connsiteY49" fmla="*/ 768778 h 2974687"/>
              <a:gd name="connsiteX50" fmla="*/ 8919000 w 12192005"/>
              <a:gd name="connsiteY50" fmla="*/ 756828 h 2974687"/>
              <a:gd name="connsiteX51" fmla="*/ 9406718 w 12192005"/>
              <a:gd name="connsiteY51" fmla="*/ 1016146 h 2974687"/>
              <a:gd name="connsiteX52" fmla="*/ 9430890 w 12192005"/>
              <a:gd name="connsiteY52" fmla="*/ 1060679 h 2974687"/>
              <a:gd name="connsiteX53" fmla="*/ 9438634 w 12192005"/>
              <a:gd name="connsiteY53" fmla="*/ 1035731 h 2974687"/>
              <a:gd name="connsiteX54" fmla="*/ 10170720 w 12192005"/>
              <a:gd name="connsiteY54" fmla="*/ 550471 h 2974687"/>
              <a:gd name="connsiteX55" fmla="*/ 10330844 w 12192005"/>
              <a:gd name="connsiteY55" fmla="*/ 566613 h 2974687"/>
              <a:gd name="connsiteX56" fmla="*/ 10350690 w 12192005"/>
              <a:gd name="connsiteY56" fmla="*/ 571716 h 2974687"/>
              <a:gd name="connsiteX57" fmla="*/ 10345328 w 12192005"/>
              <a:gd name="connsiteY57" fmla="*/ 518528 h 2974687"/>
              <a:gd name="connsiteX58" fmla="*/ 10863857 w 12192005"/>
              <a:gd name="connsiteY58"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0 w 12192005"/>
              <a:gd name="connsiteY14" fmla="*/ 1377434 h 2974687"/>
              <a:gd name="connsiteX15" fmla="*/ 30279 w 12192005"/>
              <a:gd name="connsiteY15" fmla="*/ 1340737 h 2974687"/>
              <a:gd name="connsiteX16" fmla="*/ 532612 w 12192005"/>
              <a:gd name="connsiteY16" fmla="*/ 1132663 h 2974687"/>
              <a:gd name="connsiteX17" fmla="*/ 809134 w 12192005"/>
              <a:gd name="connsiteY17" fmla="*/ 1188491 h 2974687"/>
              <a:gd name="connsiteX18" fmla="*/ 871197 w 12192005"/>
              <a:gd name="connsiteY18" fmla="*/ 1222176 h 2974687"/>
              <a:gd name="connsiteX19" fmla="*/ 920073 w 12192005"/>
              <a:gd name="connsiteY19" fmla="*/ 1162937 h 2974687"/>
              <a:gd name="connsiteX20" fmla="*/ 1422408 w 12192005"/>
              <a:gd name="connsiteY20" fmla="*/ 954863 h 2974687"/>
              <a:gd name="connsiteX21" fmla="*/ 1451151 w 12192005"/>
              <a:gd name="connsiteY21" fmla="*/ 957761 h 2974687"/>
              <a:gd name="connsiteX22" fmla="*/ 1453000 w 12192005"/>
              <a:gd name="connsiteY22" fmla="*/ 939422 h 2974687"/>
              <a:gd name="connsiteX23" fmla="*/ 2392372 w 12192005"/>
              <a:gd name="connsiteY23" fmla="*/ 173813 h 2974687"/>
              <a:gd name="connsiteX24" fmla="*/ 3351221 w 12192005"/>
              <a:gd name="connsiteY24" fmla="*/ 1132663 h 2974687"/>
              <a:gd name="connsiteX25" fmla="*/ 3348380 w 12192005"/>
              <a:gd name="connsiteY25" fmla="*/ 1160840 h 2974687"/>
              <a:gd name="connsiteX26" fmla="*/ 3449988 w 12192005"/>
              <a:gd name="connsiteY26" fmla="*/ 1192380 h 2974687"/>
              <a:gd name="connsiteX27" fmla="*/ 3708764 w 12192005"/>
              <a:gd name="connsiteY27" fmla="*/ 1405477 h 2974687"/>
              <a:gd name="connsiteX28" fmla="*/ 3735036 w 12192005"/>
              <a:gd name="connsiteY28" fmla="*/ 1460129 h 2974687"/>
              <a:gd name="connsiteX29" fmla="*/ 3775589 w 12192005"/>
              <a:gd name="connsiteY29" fmla="*/ 1426671 h 2974687"/>
              <a:gd name="connsiteX30" fmla="*/ 4042973 w 12192005"/>
              <a:gd name="connsiteY30" fmla="*/ 1344996 h 2974687"/>
              <a:gd name="connsiteX31" fmla="*/ 4139355 w 12192005"/>
              <a:gd name="connsiteY31" fmla="*/ 1354712 h 2974687"/>
              <a:gd name="connsiteX32" fmla="*/ 4224117 w 12192005"/>
              <a:gd name="connsiteY32" fmla="*/ 1381024 h 2974687"/>
              <a:gd name="connsiteX33" fmla="*/ 4241201 w 12192005"/>
              <a:gd name="connsiteY33" fmla="*/ 1325996 h 2974687"/>
              <a:gd name="connsiteX34" fmla="*/ 4783148 w 12192005"/>
              <a:gd name="connsiteY34" fmla="*/ 966769 h 2974687"/>
              <a:gd name="connsiteX35" fmla="*/ 4825455 w 12192005"/>
              <a:gd name="connsiteY35" fmla="*/ 971034 h 2974687"/>
              <a:gd name="connsiteX36" fmla="*/ 4864350 w 12192005"/>
              <a:gd name="connsiteY36" fmla="*/ 899371 h 2974687"/>
              <a:gd name="connsiteX37" fmla="*/ 5659444 w 12192005"/>
              <a:gd name="connsiteY37" fmla="*/ 476623 h 2974687"/>
              <a:gd name="connsiteX38" fmla="*/ 6337453 w 12192005"/>
              <a:gd name="connsiteY38" fmla="*/ 757464 h 2974687"/>
              <a:gd name="connsiteX39" fmla="*/ 6425970 w 12192005"/>
              <a:gd name="connsiteY39" fmla="*/ 864748 h 2974687"/>
              <a:gd name="connsiteX40" fmla="*/ 6451259 w 12192005"/>
              <a:gd name="connsiteY40" fmla="*/ 818157 h 2974687"/>
              <a:gd name="connsiteX41" fmla="*/ 7366802 w 12192005"/>
              <a:gd name="connsiteY41" fmla="*/ 331367 h 2974687"/>
              <a:gd name="connsiteX42" fmla="*/ 7479690 w 12192005"/>
              <a:gd name="connsiteY42" fmla="*/ 337067 h 2974687"/>
              <a:gd name="connsiteX43" fmla="*/ 7587922 w 12192005"/>
              <a:gd name="connsiteY43" fmla="*/ 353585 h 2974687"/>
              <a:gd name="connsiteX44" fmla="*/ 7654776 w 12192005"/>
              <a:gd name="connsiteY44" fmla="*/ 298426 h 2974687"/>
              <a:gd name="connsiteX45" fmla="*/ 8062731 w 12192005"/>
              <a:gd name="connsiteY45" fmla="*/ 173813 h 2974687"/>
              <a:gd name="connsiteX46" fmla="*/ 8777558 w 12192005"/>
              <a:gd name="connsiteY46" fmla="*/ 756414 h 2974687"/>
              <a:gd name="connsiteX47" fmla="*/ 8779462 w 12192005"/>
              <a:gd name="connsiteY47" fmla="*/ 775297 h 2974687"/>
              <a:gd name="connsiteX48" fmla="*/ 8800464 w 12192005"/>
              <a:gd name="connsiteY48" fmla="*/ 768778 h 2974687"/>
              <a:gd name="connsiteX49" fmla="*/ 8919000 w 12192005"/>
              <a:gd name="connsiteY49" fmla="*/ 756828 h 2974687"/>
              <a:gd name="connsiteX50" fmla="*/ 9406718 w 12192005"/>
              <a:gd name="connsiteY50" fmla="*/ 1016146 h 2974687"/>
              <a:gd name="connsiteX51" fmla="*/ 9430890 w 12192005"/>
              <a:gd name="connsiteY51" fmla="*/ 1060679 h 2974687"/>
              <a:gd name="connsiteX52" fmla="*/ 9438634 w 12192005"/>
              <a:gd name="connsiteY52" fmla="*/ 1035731 h 2974687"/>
              <a:gd name="connsiteX53" fmla="*/ 10170720 w 12192005"/>
              <a:gd name="connsiteY53" fmla="*/ 550471 h 2974687"/>
              <a:gd name="connsiteX54" fmla="*/ 10330844 w 12192005"/>
              <a:gd name="connsiteY54" fmla="*/ 566613 h 2974687"/>
              <a:gd name="connsiteX55" fmla="*/ 10350690 w 12192005"/>
              <a:gd name="connsiteY55" fmla="*/ 571716 h 2974687"/>
              <a:gd name="connsiteX56" fmla="*/ 10345328 w 12192005"/>
              <a:gd name="connsiteY56" fmla="*/ 518528 h 2974687"/>
              <a:gd name="connsiteX57" fmla="*/ 10863857 w 12192005"/>
              <a:gd name="connsiteY57"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576776 h 2974687"/>
              <a:gd name="connsiteX11" fmla="*/ 12192005 w 12192005"/>
              <a:gd name="connsiteY11" fmla="*/ 2974687 h 2974687"/>
              <a:gd name="connsiteX12" fmla="*/ 5 w 12192005"/>
              <a:gd name="connsiteY12" fmla="*/ 2974687 h 2974687"/>
              <a:gd name="connsiteX13" fmla="*/ 0 w 12192005"/>
              <a:gd name="connsiteY13" fmla="*/ 1377434 h 2974687"/>
              <a:gd name="connsiteX14" fmla="*/ 30279 w 12192005"/>
              <a:gd name="connsiteY14" fmla="*/ 1340737 h 2974687"/>
              <a:gd name="connsiteX15" fmla="*/ 532612 w 12192005"/>
              <a:gd name="connsiteY15" fmla="*/ 1132663 h 2974687"/>
              <a:gd name="connsiteX16" fmla="*/ 809134 w 12192005"/>
              <a:gd name="connsiteY16" fmla="*/ 1188491 h 2974687"/>
              <a:gd name="connsiteX17" fmla="*/ 871197 w 12192005"/>
              <a:gd name="connsiteY17" fmla="*/ 1222176 h 2974687"/>
              <a:gd name="connsiteX18" fmla="*/ 920073 w 12192005"/>
              <a:gd name="connsiteY18" fmla="*/ 1162937 h 2974687"/>
              <a:gd name="connsiteX19" fmla="*/ 1422408 w 12192005"/>
              <a:gd name="connsiteY19" fmla="*/ 954863 h 2974687"/>
              <a:gd name="connsiteX20" fmla="*/ 1451151 w 12192005"/>
              <a:gd name="connsiteY20" fmla="*/ 957761 h 2974687"/>
              <a:gd name="connsiteX21" fmla="*/ 1453000 w 12192005"/>
              <a:gd name="connsiteY21" fmla="*/ 939422 h 2974687"/>
              <a:gd name="connsiteX22" fmla="*/ 2392372 w 12192005"/>
              <a:gd name="connsiteY22" fmla="*/ 173813 h 2974687"/>
              <a:gd name="connsiteX23" fmla="*/ 3351221 w 12192005"/>
              <a:gd name="connsiteY23" fmla="*/ 1132663 h 2974687"/>
              <a:gd name="connsiteX24" fmla="*/ 3348380 w 12192005"/>
              <a:gd name="connsiteY24" fmla="*/ 1160840 h 2974687"/>
              <a:gd name="connsiteX25" fmla="*/ 3449988 w 12192005"/>
              <a:gd name="connsiteY25" fmla="*/ 1192380 h 2974687"/>
              <a:gd name="connsiteX26" fmla="*/ 3708764 w 12192005"/>
              <a:gd name="connsiteY26" fmla="*/ 1405477 h 2974687"/>
              <a:gd name="connsiteX27" fmla="*/ 3735036 w 12192005"/>
              <a:gd name="connsiteY27" fmla="*/ 1460129 h 2974687"/>
              <a:gd name="connsiteX28" fmla="*/ 3775589 w 12192005"/>
              <a:gd name="connsiteY28" fmla="*/ 1426671 h 2974687"/>
              <a:gd name="connsiteX29" fmla="*/ 4042973 w 12192005"/>
              <a:gd name="connsiteY29" fmla="*/ 1344996 h 2974687"/>
              <a:gd name="connsiteX30" fmla="*/ 4139355 w 12192005"/>
              <a:gd name="connsiteY30" fmla="*/ 1354712 h 2974687"/>
              <a:gd name="connsiteX31" fmla="*/ 4224117 w 12192005"/>
              <a:gd name="connsiteY31" fmla="*/ 1381024 h 2974687"/>
              <a:gd name="connsiteX32" fmla="*/ 4241201 w 12192005"/>
              <a:gd name="connsiteY32" fmla="*/ 1325996 h 2974687"/>
              <a:gd name="connsiteX33" fmla="*/ 4783148 w 12192005"/>
              <a:gd name="connsiteY33" fmla="*/ 966769 h 2974687"/>
              <a:gd name="connsiteX34" fmla="*/ 4825455 w 12192005"/>
              <a:gd name="connsiteY34" fmla="*/ 971034 h 2974687"/>
              <a:gd name="connsiteX35" fmla="*/ 4864350 w 12192005"/>
              <a:gd name="connsiteY35" fmla="*/ 899371 h 2974687"/>
              <a:gd name="connsiteX36" fmla="*/ 5659444 w 12192005"/>
              <a:gd name="connsiteY36" fmla="*/ 476623 h 2974687"/>
              <a:gd name="connsiteX37" fmla="*/ 6337453 w 12192005"/>
              <a:gd name="connsiteY37" fmla="*/ 757464 h 2974687"/>
              <a:gd name="connsiteX38" fmla="*/ 6425970 w 12192005"/>
              <a:gd name="connsiteY38" fmla="*/ 864748 h 2974687"/>
              <a:gd name="connsiteX39" fmla="*/ 6451259 w 12192005"/>
              <a:gd name="connsiteY39" fmla="*/ 818157 h 2974687"/>
              <a:gd name="connsiteX40" fmla="*/ 7366802 w 12192005"/>
              <a:gd name="connsiteY40" fmla="*/ 331367 h 2974687"/>
              <a:gd name="connsiteX41" fmla="*/ 7479690 w 12192005"/>
              <a:gd name="connsiteY41" fmla="*/ 337067 h 2974687"/>
              <a:gd name="connsiteX42" fmla="*/ 7587922 w 12192005"/>
              <a:gd name="connsiteY42" fmla="*/ 353585 h 2974687"/>
              <a:gd name="connsiteX43" fmla="*/ 7654776 w 12192005"/>
              <a:gd name="connsiteY43" fmla="*/ 298426 h 2974687"/>
              <a:gd name="connsiteX44" fmla="*/ 8062731 w 12192005"/>
              <a:gd name="connsiteY44" fmla="*/ 173813 h 2974687"/>
              <a:gd name="connsiteX45" fmla="*/ 8777558 w 12192005"/>
              <a:gd name="connsiteY45" fmla="*/ 756414 h 2974687"/>
              <a:gd name="connsiteX46" fmla="*/ 8779462 w 12192005"/>
              <a:gd name="connsiteY46" fmla="*/ 775297 h 2974687"/>
              <a:gd name="connsiteX47" fmla="*/ 8800464 w 12192005"/>
              <a:gd name="connsiteY47" fmla="*/ 768778 h 2974687"/>
              <a:gd name="connsiteX48" fmla="*/ 8919000 w 12192005"/>
              <a:gd name="connsiteY48" fmla="*/ 756828 h 2974687"/>
              <a:gd name="connsiteX49" fmla="*/ 9406718 w 12192005"/>
              <a:gd name="connsiteY49" fmla="*/ 1016146 h 2974687"/>
              <a:gd name="connsiteX50" fmla="*/ 9430890 w 12192005"/>
              <a:gd name="connsiteY50" fmla="*/ 1060679 h 2974687"/>
              <a:gd name="connsiteX51" fmla="*/ 9438634 w 12192005"/>
              <a:gd name="connsiteY51" fmla="*/ 1035731 h 2974687"/>
              <a:gd name="connsiteX52" fmla="*/ 10170720 w 12192005"/>
              <a:gd name="connsiteY52" fmla="*/ 550471 h 2974687"/>
              <a:gd name="connsiteX53" fmla="*/ 10330844 w 12192005"/>
              <a:gd name="connsiteY53" fmla="*/ 566613 h 2974687"/>
              <a:gd name="connsiteX54" fmla="*/ 10350690 w 12192005"/>
              <a:gd name="connsiteY54" fmla="*/ 571716 h 2974687"/>
              <a:gd name="connsiteX55" fmla="*/ 10345328 w 12192005"/>
              <a:gd name="connsiteY55" fmla="*/ 518528 h 2974687"/>
              <a:gd name="connsiteX56" fmla="*/ 10863857 w 12192005"/>
              <a:gd name="connsiteY56"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974687 h 2974687"/>
              <a:gd name="connsiteX11" fmla="*/ 5 w 12192005"/>
              <a:gd name="connsiteY11" fmla="*/ 2974687 h 2974687"/>
              <a:gd name="connsiteX12" fmla="*/ 0 w 12192005"/>
              <a:gd name="connsiteY12" fmla="*/ 1377434 h 2974687"/>
              <a:gd name="connsiteX13" fmla="*/ 30279 w 12192005"/>
              <a:gd name="connsiteY13" fmla="*/ 1340737 h 2974687"/>
              <a:gd name="connsiteX14" fmla="*/ 532612 w 12192005"/>
              <a:gd name="connsiteY14" fmla="*/ 1132663 h 2974687"/>
              <a:gd name="connsiteX15" fmla="*/ 809134 w 12192005"/>
              <a:gd name="connsiteY15" fmla="*/ 1188491 h 2974687"/>
              <a:gd name="connsiteX16" fmla="*/ 871197 w 12192005"/>
              <a:gd name="connsiteY16" fmla="*/ 1222176 h 2974687"/>
              <a:gd name="connsiteX17" fmla="*/ 920073 w 12192005"/>
              <a:gd name="connsiteY17" fmla="*/ 1162937 h 2974687"/>
              <a:gd name="connsiteX18" fmla="*/ 1422408 w 12192005"/>
              <a:gd name="connsiteY18" fmla="*/ 954863 h 2974687"/>
              <a:gd name="connsiteX19" fmla="*/ 1451151 w 12192005"/>
              <a:gd name="connsiteY19" fmla="*/ 957761 h 2974687"/>
              <a:gd name="connsiteX20" fmla="*/ 1453000 w 12192005"/>
              <a:gd name="connsiteY20" fmla="*/ 939422 h 2974687"/>
              <a:gd name="connsiteX21" fmla="*/ 2392372 w 12192005"/>
              <a:gd name="connsiteY21" fmla="*/ 173813 h 2974687"/>
              <a:gd name="connsiteX22" fmla="*/ 3351221 w 12192005"/>
              <a:gd name="connsiteY22" fmla="*/ 1132663 h 2974687"/>
              <a:gd name="connsiteX23" fmla="*/ 3348380 w 12192005"/>
              <a:gd name="connsiteY23" fmla="*/ 1160840 h 2974687"/>
              <a:gd name="connsiteX24" fmla="*/ 3449988 w 12192005"/>
              <a:gd name="connsiteY24" fmla="*/ 1192380 h 2974687"/>
              <a:gd name="connsiteX25" fmla="*/ 3708764 w 12192005"/>
              <a:gd name="connsiteY25" fmla="*/ 1405477 h 2974687"/>
              <a:gd name="connsiteX26" fmla="*/ 3735036 w 12192005"/>
              <a:gd name="connsiteY26" fmla="*/ 1460129 h 2974687"/>
              <a:gd name="connsiteX27" fmla="*/ 3775589 w 12192005"/>
              <a:gd name="connsiteY27" fmla="*/ 1426671 h 2974687"/>
              <a:gd name="connsiteX28" fmla="*/ 4042973 w 12192005"/>
              <a:gd name="connsiteY28" fmla="*/ 1344996 h 2974687"/>
              <a:gd name="connsiteX29" fmla="*/ 4139355 w 12192005"/>
              <a:gd name="connsiteY29" fmla="*/ 1354712 h 2974687"/>
              <a:gd name="connsiteX30" fmla="*/ 4224117 w 12192005"/>
              <a:gd name="connsiteY30" fmla="*/ 1381024 h 2974687"/>
              <a:gd name="connsiteX31" fmla="*/ 4241201 w 12192005"/>
              <a:gd name="connsiteY31" fmla="*/ 1325996 h 2974687"/>
              <a:gd name="connsiteX32" fmla="*/ 4783148 w 12192005"/>
              <a:gd name="connsiteY32" fmla="*/ 966769 h 2974687"/>
              <a:gd name="connsiteX33" fmla="*/ 4825455 w 12192005"/>
              <a:gd name="connsiteY33" fmla="*/ 971034 h 2974687"/>
              <a:gd name="connsiteX34" fmla="*/ 4864350 w 12192005"/>
              <a:gd name="connsiteY34" fmla="*/ 899371 h 2974687"/>
              <a:gd name="connsiteX35" fmla="*/ 5659444 w 12192005"/>
              <a:gd name="connsiteY35" fmla="*/ 476623 h 2974687"/>
              <a:gd name="connsiteX36" fmla="*/ 6337453 w 12192005"/>
              <a:gd name="connsiteY36" fmla="*/ 757464 h 2974687"/>
              <a:gd name="connsiteX37" fmla="*/ 6425970 w 12192005"/>
              <a:gd name="connsiteY37" fmla="*/ 864748 h 2974687"/>
              <a:gd name="connsiteX38" fmla="*/ 6451259 w 12192005"/>
              <a:gd name="connsiteY38" fmla="*/ 818157 h 2974687"/>
              <a:gd name="connsiteX39" fmla="*/ 7366802 w 12192005"/>
              <a:gd name="connsiteY39" fmla="*/ 331367 h 2974687"/>
              <a:gd name="connsiteX40" fmla="*/ 7479690 w 12192005"/>
              <a:gd name="connsiteY40" fmla="*/ 337067 h 2974687"/>
              <a:gd name="connsiteX41" fmla="*/ 7587922 w 12192005"/>
              <a:gd name="connsiteY41" fmla="*/ 353585 h 2974687"/>
              <a:gd name="connsiteX42" fmla="*/ 7654776 w 12192005"/>
              <a:gd name="connsiteY42" fmla="*/ 298426 h 2974687"/>
              <a:gd name="connsiteX43" fmla="*/ 8062731 w 12192005"/>
              <a:gd name="connsiteY43" fmla="*/ 173813 h 2974687"/>
              <a:gd name="connsiteX44" fmla="*/ 8777558 w 12192005"/>
              <a:gd name="connsiteY44" fmla="*/ 756414 h 2974687"/>
              <a:gd name="connsiteX45" fmla="*/ 8779462 w 12192005"/>
              <a:gd name="connsiteY45" fmla="*/ 775297 h 2974687"/>
              <a:gd name="connsiteX46" fmla="*/ 8800464 w 12192005"/>
              <a:gd name="connsiteY46" fmla="*/ 768778 h 2974687"/>
              <a:gd name="connsiteX47" fmla="*/ 8919000 w 12192005"/>
              <a:gd name="connsiteY47" fmla="*/ 756828 h 2974687"/>
              <a:gd name="connsiteX48" fmla="*/ 9406718 w 12192005"/>
              <a:gd name="connsiteY48" fmla="*/ 1016146 h 2974687"/>
              <a:gd name="connsiteX49" fmla="*/ 9430890 w 12192005"/>
              <a:gd name="connsiteY49" fmla="*/ 1060679 h 2974687"/>
              <a:gd name="connsiteX50" fmla="*/ 9438634 w 12192005"/>
              <a:gd name="connsiteY50" fmla="*/ 1035731 h 2974687"/>
              <a:gd name="connsiteX51" fmla="*/ 10170720 w 12192005"/>
              <a:gd name="connsiteY51" fmla="*/ 550471 h 2974687"/>
              <a:gd name="connsiteX52" fmla="*/ 10330844 w 12192005"/>
              <a:gd name="connsiteY52" fmla="*/ 566613 h 2974687"/>
              <a:gd name="connsiteX53" fmla="*/ 10350690 w 12192005"/>
              <a:gd name="connsiteY53" fmla="*/ 571716 h 2974687"/>
              <a:gd name="connsiteX54" fmla="*/ 10345328 w 12192005"/>
              <a:gd name="connsiteY54" fmla="*/ 518528 h 2974687"/>
              <a:gd name="connsiteX55" fmla="*/ 10863857 w 12192005"/>
              <a:gd name="connsiteY55" fmla="*/ 0 h 29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5" h="2974687">
                <a:moveTo>
                  <a:pt x="10863857" y="0"/>
                </a:moveTo>
                <a:cubicBezTo>
                  <a:pt x="11078638" y="0"/>
                  <a:pt x="11262920" y="130586"/>
                  <a:pt x="11341637" y="316693"/>
                </a:cubicBezTo>
                <a:lnTo>
                  <a:pt x="11342240" y="318638"/>
                </a:lnTo>
                <a:lnTo>
                  <a:pt x="11353705" y="315079"/>
                </a:lnTo>
                <a:cubicBezTo>
                  <a:pt x="11379704" y="309759"/>
                  <a:pt x="11406623" y="306965"/>
                  <a:pt x="11434194" y="306965"/>
                </a:cubicBezTo>
                <a:cubicBezTo>
                  <a:pt x="11544479" y="306965"/>
                  <a:pt x="11644323" y="351667"/>
                  <a:pt x="11716597" y="423940"/>
                </a:cubicBezTo>
                <a:lnTo>
                  <a:pt x="11762250" y="479273"/>
                </a:lnTo>
                <a:lnTo>
                  <a:pt x="11797268" y="476623"/>
                </a:lnTo>
                <a:cubicBezTo>
                  <a:pt x="11934905" y="476623"/>
                  <a:pt x="12062769" y="518465"/>
                  <a:pt x="12168836" y="590121"/>
                </a:cubicBezTo>
                <a:lnTo>
                  <a:pt x="12192005" y="608326"/>
                </a:lnTo>
                <a:lnTo>
                  <a:pt x="12192005" y="2974687"/>
                </a:lnTo>
                <a:lnTo>
                  <a:pt x="5" y="2974687"/>
                </a:lnTo>
                <a:cubicBezTo>
                  <a:pt x="3" y="2442269"/>
                  <a:pt x="2" y="1909852"/>
                  <a:pt x="0" y="1377434"/>
                </a:cubicBezTo>
                <a:lnTo>
                  <a:pt x="30279" y="1340737"/>
                </a:lnTo>
                <a:cubicBezTo>
                  <a:pt x="158837" y="1212178"/>
                  <a:pt x="336439" y="1132663"/>
                  <a:pt x="532612" y="1132663"/>
                </a:cubicBezTo>
                <a:cubicBezTo>
                  <a:pt x="630699" y="1132663"/>
                  <a:pt x="724144" y="1152542"/>
                  <a:pt x="809134" y="1188491"/>
                </a:cubicBezTo>
                <a:lnTo>
                  <a:pt x="871197" y="1222176"/>
                </a:lnTo>
                <a:lnTo>
                  <a:pt x="920073" y="1162937"/>
                </a:lnTo>
                <a:cubicBezTo>
                  <a:pt x="1048633" y="1034378"/>
                  <a:pt x="1226233" y="954863"/>
                  <a:pt x="1422408" y="954863"/>
                </a:cubicBezTo>
                <a:lnTo>
                  <a:pt x="1451151" y="957761"/>
                </a:lnTo>
                <a:lnTo>
                  <a:pt x="1453000" y="939422"/>
                </a:lnTo>
                <a:cubicBezTo>
                  <a:pt x="1542410" y="502490"/>
                  <a:pt x="1929007" y="173813"/>
                  <a:pt x="2392372" y="173813"/>
                </a:cubicBezTo>
                <a:cubicBezTo>
                  <a:pt x="2921928" y="173813"/>
                  <a:pt x="3351221" y="603105"/>
                  <a:pt x="3351221" y="1132663"/>
                </a:cubicBezTo>
                <a:lnTo>
                  <a:pt x="3348380" y="1160840"/>
                </a:lnTo>
                <a:lnTo>
                  <a:pt x="3449988" y="1192380"/>
                </a:lnTo>
                <a:cubicBezTo>
                  <a:pt x="3555538" y="1237025"/>
                  <a:pt x="3645346" y="1311605"/>
                  <a:pt x="3708764" y="1405477"/>
                </a:cubicBezTo>
                <a:lnTo>
                  <a:pt x="3735036" y="1460129"/>
                </a:lnTo>
                <a:lnTo>
                  <a:pt x="3775589" y="1426671"/>
                </a:lnTo>
                <a:cubicBezTo>
                  <a:pt x="3851917" y="1375106"/>
                  <a:pt x="3943928" y="1344996"/>
                  <a:pt x="4042973" y="1344996"/>
                </a:cubicBezTo>
                <a:cubicBezTo>
                  <a:pt x="4075989" y="1344996"/>
                  <a:pt x="4108222" y="1348342"/>
                  <a:pt x="4139355" y="1354712"/>
                </a:cubicBezTo>
                <a:lnTo>
                  <a:pt x="4224117" y="1381024"/>
                </a:lnTo>
                <a:lnTo>
                  <a:pt x="4241201" y="1325996"/>
                </a:lnTo>
                <a:cubicBezTo>
                  <a:pt x="4330488" y="1114894"/>
                  <a:pt x="4539519" y="966769"/>
                  <a:pt x="4783148" y="966769"/>
                </a:cubicBezTo>
                <a:lnTo>
                  <a:pt x="4825455" y="971034"/>
                </a:lnTo>
                <a:lnTo>
                  <a:pt x="4864350" y="899371"/>
                </a:lnTo>
                <a:cubicBezTo>
                  <a:pt x="5036663" y="644315"/>
                  <a:pt x="5328472" y="476623"/>
                  <a:pt x="5659444" y="476623"/>
                </a:cubicBezTo>
                <a:cubicBezTo>
                  <a:pt x="5924225" y="476623"/>
                  <a:pt x="6163935" y="583946"/>
                  <a:pt x="6337453" y="757464"/>
                </a:cubicBezTo>
                <a:lnTo>
                  <a:pt x="6425970" y="864748"/>
                </a:lnTo>
                <a:lnTo>
                  <a:pt x="6451259" y="818157"/>
                </a:lnTo>
                <a:cubicBezTo>
                  <a:pt x="6649675" y="524463"/>
                  <a:pt x="6985689" y="331367"/>
                  <a:pt x="7366802" y="331367"/>
                </a:cubicBezTo>
                <a:cubicBezTo>
                  <a:pt x="7404913" y="331367"/>
                  <a:pt x="7442573" y="333298"/>
                  <a:pt x="7479690" y="337067"/>
                </a:cubicBezTo>
                <a:lnTo>
                  <a:pt x="7587922" y="353585"/>
                </a:lnTo>
                <a:lnTo>
                  <a:pt x="7654776" y="298426"/>
                </a:lnTo>
                <a:cubicBezTo>
                  <a:pt x="7771229" y="219752"/>
                  <a:pt x="7911615" y="173813"/>
                  <a:pt x="8062731" y="173813"/>
                </a:cubicBezTo>
                <a:cubicBezTo>
                  <a:pt x="8415334" y="173813"/>
                  <a:pt x="8709521" y="423924"/>
                  <a:pt x="8777558" y="756414"/>
                </a:cubicBezTo>
                <a:lnTo>
                  <a:pt x="8779462" y="775297"/>
                </a:lnTo>
                <a:lnTo>
                  <a:pt x="8800464" y="768778"/>
                </a:lnTo>
                <a:cubicBezTo>
                  <a:pt x="8838752" y="760943"/>
                  <a:pt x="8878395" y="756828"/>
                  <a:pt x="8919000" y="756828"/>
                </a:cubicBezTo>
                <a:cubicBezTo>
                  <a:pt x="9122023" y="756828"/>
                  <a:pt x="9301020" y="859692"/>
                  <a:pt x="9406718" y="1016146"/>
                </a:cubicBezTo>
                <a:lnTo>
                  <a:pt x="9430890" y="1060679"/>
                </a:lnTo>
                <a:lnTo>
                  <a:pt x="9438634" y="1035731"/>
                </a:lnTo>
                <a:cubicBezTo>
                  <a:pt x="9559249" y="750564"/>
                  <a:pt x="9841618" y="550471"/>
                  <a:pt x="10170720" y="550471"/>
                </a:cubicBezTo>
                <a:cubicBezTo>
                  <a:pt x="10225570" y="550471"/>
                  <a:pt x="10279123" y="556029"/>
                  <a:pt x="10330844" y="566613"/>
                </a:cubicBezTo>
                <a:lnTo>
                  <a:pt x="10350690" y="571716"/>
                </a:lnTo>
                <a:lnTo>
                  <a:pt x="10345328" y="518528"/>
                </a:lnTo>
                <a:cubicBezTo>
                  <a:pt x="10345328" y="232153"/>
                  <a:pt x="10577481" y="0"/>
                  <a:pt x="10863857" y="0"/>
                </a:cubicBezTo>
                <a:close/>
              </a:path>
            </a:pathLst>
          </a:custGeom>
          <a:solidFill>
            <a:srgbClr val="D2D0CE">
              <a:alpha val="30000"/>
            </a:srgbClr>
          </a:solidFill>
          <a:ln w="25400" cap="sq"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4C005EB-05AB-4350-8862-D44178390B49}" type="slidenum">
              <a:rPr lang="en-US" smtClean="0"/>
              <a:pPr/>
              <a:t>‹#›</a:t>
            </a:fld>
            <a:endParaRPr lang="en-US" dirty="0"/>
          </a:p>
        </p:txBody>
      </p:sp>
    </p:spTree>
    <p:extLst>
      <p:ext uri="{BB962C8B-B14F-4D97-AF65-F5344CB8AC3E}">
        <p14:creationId xmlns:p14="http://schemas.microsoft.com/office/powerpoint/2010/main" val="356805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ase Study Teal">
    <p:bg>
      <p:bgPr>
        <a:solidFill>
          <a:srgbClr val="00A6A7"/>
        </a:solidFill>
        <a:effectLst/>
      </p:bgPr>
    </p:bg>
    <p:spTree>
      <p:nvGrpSpPr>
        <p:cNvPr id="1" name=""/>
        <p:cNvGrpSpPr/>
        <p:nvPr/>
      </p:nvGrpSpPr>
      <p:grpSpPr>
        <a:xfrm>
          <a:off x="0" y="0"/>
          <a:ext cx="0" cy="0"/>
          <a:chOff x="0" y="0"/>
          <a:chExt cx="0" cy="0"/>
        </a:xfrm>
      </p:grpSpPr>
      <p:sp>
        <p:nvSpPr>
          <p:cNvPr id="10" name="Freeform 5"/>
          <p:cNvSpPr>
            <a:spLocks noChangeAspect="1"/>
          </p:cNvSpPr>
          <p:nvPr userDrawn="1"/>
        </p:nvSpPr>
        <p:spPr bwMode="hidden">
          <a:xfrm>
            <a:off x="-4" y="3883108"/>
            <a:ext cx="4572004" cy="1260393"/>
          </a:xfrm>
          <a:custGeom>
            <a:avLst/>
            <a:gdLst/>
            <a:ahLst/>
            <a:cxnLst/>
            <a:rect l="l" t="t" r="r" b="b"/>
            <a:pathLst>
              <a:path w="4572004" h="1260393">
                <a:moveTo>
                  <a:pt x="1076568" y="0"/>
                </a:moveTo>
                <a:cubicBezTo>
                  <a:pt x="1314868" y="0"/>
                  <a:pt x="1508050" y="193181"/>
                  <a:pt x="1508050" y="431483"/>
                </a:cubicBezTo>
                <a:lnTo>
                  <a:pt x="1506772" y="444162"/>
                </a:lnTo>
                <a:lnTo>
                  <a:pt x="1552495" y="458355"/>
                </a:lnTo>
                <a:cubicBezTo>
                  <a:pt x="1599993" y="478445"/>
                  <a:pt x="1640406" y="512006"/>
                  <a:pt x="1668944" y="554249"/>
                </a:cubicBezTo>
                <a:lnTo>
                  <a:pt x="1680767" y="578842"/>
                </a:lnTo>
                <a:lnTo>
                  <a:pt x="1699016" y="563786"/>
                </a:lnTo>
                <a:cubicBezTo>
                  <a:pt x="1733363" y="540582"/>
                  <a:pt x="1774768" y="527032"/>
                  <a:pt x="1819338" y="527032"/>
                </a:cubicBezTo>
                <a:cubicBezTo>
                  <a:pt x="1834196" y="527032"/>
                  <a:pt x="1848701" y="528538"/>
                  <a:pt x="1862710" y="531405"/>
                </a:cubicBezTo>
                <a:lnTo>
                  <a:pt x="1900853" y="543245"/>
                </a:lnTo>
                <a:lnTo>
                  <a:pt x="1908541" y="518482"/>
                </a:lnTo>
                <a:cubicBezTo>
                  <a:pt x="1948720" y="423486"/>
                  <a:pt x="2042784" y="356830"/>
                  <a:pt x="2152417" y="356830"/>
                </a:cubicBezTo>
                <a:lnTo>
                  <a:pt x="2171456" y="358749"/>
                </a:lnTo>
                <a:lnTo>
                  <a:pt x="2188958" y="326501"/>
                </a:lnTo>
                <a:cubicBezTo>
                  <a:pt x="2266499" y="211726"/>
                  <a:pt x="2397813" y="136264"/>
                  <a:pt x="2546751" y="136264"/>
                </a:cubicBezTo>
                <a:cubicBezTo>
                  <a:pt x="2665902" y="136264"/>
                  <a:pt x="2773772" y="184560"/>
                  <a:pt x="2851855" y="262643"/>
                </a:cubicBezTo>
                <a:lnTo>
                  <a:pt x="2891688" y="310921"/>
                </a:lnTo>
                <a:lnTo>
                  <a:pt x="2903068" y="289955"/>
                </a:lnTo>
                <a:cubicBezTo>
                  <a:pt x="2992355" y="157792"/>
                  <a:pt x="3143561" y="70899"/>
                  <a:pt x="3315062" y="70899"/>
                </a:cubicBezTo>
                <a:cubicBezTo>
                  <a:pt x="3332212" y="70899"/>
                  <a:pt x="3349159" y="71768"/>
                  <a:pt x="3365862" y="73464"/>
                </a:cubicBezTo>
                <a:lnTo>
                  <a:pt x="3414566" y="80897"/>
                </a:lnTo>
                <a:lnTo>
                  <a:pt x="3444650" y="56076"/>
                </a:lnTo>
                <a:cubicBezTo>
                  <a:pt x="3497054" y="20673"/>
                  <a:pt x="3560228" y="0"/>
                  <a:pt x="3628230" y="0"/>
                </a:cubicBezTo>
                <a:cubicBezTo>
                  <a:pt x="3786902" y="0"/>
                  <a:pt x="3919286" y="112550"/>
                  <a:pt x="3949902" y="262170"/>
                </a:cubicBezTo>
                <a:lnTo>
                  <a:pt x="3950759" y="270668"/>
                </a:lnTo>
                <a:lnTo>
                  <a:pt x="3960210" y="267734"/>
                </a:lnTo>
                <a:cubicBezTo>
                  <a:pt x="3977440" y="264208"/>
                  <a:pt x="3995279" y="262357"/>
                  <a:pt x="4013551" y="262357"/>
                </a:cubicBezTo>
                <a:cubicBezTo>
                  <a:pt x="4104912" y="262357"/>
                  <a:pt x="4185460" y="308646"/>
                  <a:pt x="4233025" y="379050"/>
                </a:cubicBezTo>
                <a:lnTo>
                  <a:pt x="4243902" y="399090"/>
                </a:lnTo>
                <a:lnTo>
                  <a:pt x="4247387" y="387863"/>
                </a:lnTo>
                <a:cubicBezTo>
                  <a:pt x="4301073" y="260934"/>
                  <a:pt x="4425974" y="171460"/>
                  <a:pt x="4572004" y="169861"/>
                </a:cubicBezTo>
                <a:lnTo>
                  <a:pt x="4572004" y="1260393"/>
                </a:lnTo>
                <a:lnTo>
                  <a:pt x="2" y="1260393"/>
                </a:lnTo>
                <a:cubicBezTo>
                  <a:pt x="1" y="1020805"/>
                  <a:pt x="1" y="781218"/>
                  <a:pt x="0" y="541629"/>
                </a:cubicBezTo>
                <a:lnTo>
                  <a:pt x="13625" y="525116"/>
                </a:lnTo>
                <a:cubicBezTo>
                  <a:pt x="71477" y="467264"/>
                  <a:pt x="151398" y="431483"/>
                  <a:pt x="239675" y="431483"/>
                </a:cubicBezTo>
                <a:cubicBezTo>
                  <a:pt x="283815" y="431483"/>
                  <a:pt x="325865" y="440428"/>
                  <a:pt x="364110" y="456605"/>
                </a:cubicBezTo>
                <a:lnTo>
                  <a:pt x="392039" y="471763"/>
                </a:lnTo>
                <a:lnTo>
                  <a:pt x="414033" y="445106"/>
                </a:lnTo>
                <a:cubicBezTo>
                  <a:pt x="471885" y="387254"/>
                  <a:pt x="551805" y="351473"/>
                  <a:pt x="640084" y="351473"/>
                </a:cubicBezTo>
                <a:lnTo>
                  <a:pt x="653018" y="352777"/>
                </a:lnTo>
                <a:lnTo>
                  <a:pt x="653850" y="344524"/>
                </a:lnTo>
                <a:cubicBezTo>
                  <a:pt x="694085" y="147905"/>
                  <a:pt x="868053" y="0"/>
                  <a:pt x="1076568" y="0"/>
                </a:cubicBezTo>
                <a:close/>
              </a:path>
            </a:pathLst>
          </a:custGeom>
          <a:solidFill>
            <a:srgbClr val="FFFFFF">
              <a:alpha val="14902"/>
            </a:srgbClr>
          </a:solidFill>
          <a:ln w="25400" cap="sq" cmpd="sng" algn="ctr">
            <a:noFill/>
            <a:prstDash val="solid"/>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sz="1200" b="0" i="0" u="none" strike="noStrike" kern="0" cap="none" spc="0" normalizeH="0" baseline="0" noProof="0" dirty="0">
              <a:ln>
                <a:noFill/>
              </a:ln>
              <a:solidFill>
                <a:srgbClr val="FFFFFF"/>
              </a:solidFill>
              <a:effectLst/>
              <a:uLnTx/>
              <a:uFillTx/>
            </a:endParaRPr>
          </a:p>
        </p:txBody>
      </p:sp>
      <p:sp>
        <p:nvSpPr>
          <p:cNvPr id="9" name="Picture Placeholder 8"/>
          <p:cNvSpPr>
            <a:spLocks noGrp="1"/>
          </p:cNvSpPr>
          <p:nvPr>
            <p:ph type="pic" sz="quarter" idx="14"/>
          </p:nvPr>
        </p:nvSpPr>
        <p:spPr bwMode="gray">
          <a:xfrm>
            <a:off x="4572000" y="0"/>
            <a:ext cx="4572000" cy="5143500"/>
          </a:xfrm>
          <a:solidFill>
            <a:schemeClr val="accent5"/>
          </a:solidFill>
        </p:spPr>
        <p:txBody>
          <a:bodyPr anchor="ctr" anchorCtr="0">
            <a:normAutofit/>
          </a:bodyPr>
          <a:lstStyle>
            <a:lvl1pPr marL="0" indent="0" algn="ctr">
              <a:buNone/>
              <a:defRPr sz="800"/>
            </a:lvl1pPr>
          </a:lstStyle>
          <a:p>
            <a:r>
              <a:rPr lang="en-US"/>
              <a:t>Click icon to add picture</a:t>
            </a:r>
          </a:p>
        </p:txBody>
      </p:sp>
      <p:sp>
        <p:nvSpPr>
          <p:cNvPr id="4" name="Footer Placeholder 3"/>
          <p:cNvSpPr>
            <a:spLocks noGrp="1"/>
          </p:cNvSpPr>
          <p:nvPr>
            <p:ph type="ftr" sz="quarter" idx="16"/>
          </p:nvPr>
        </p:nvSpPr>
        <p:spPr>
          <a:xfrm>
            <a:off x="4754563" y="4853288"/>
            <a:ext cx="3703638" cy="182580"/>
          </a:xfrm>
        </p:spPr>
        <p:txBody>
          <a:bodyPr/>
          <a:lstStyle/>
          <a:p>
            <a:endParaRPr lang="en-US" dirty="0"/>
          </a:p>
        </p:txBody>
      </p:sp>
      <p:sp>
        <p:nvSpPr>
          <p:cNvPr id="5" name="Slide Number Placeholder 4"/>
          <p:cNvSpPr>
            <a:spLocks noGrp="1"/>
          </p:cNvSpPr>
          <p:nvPr>
            <p:ph type="sldNum" sz="quarter" idx="17"/>
          </p:nvPr>
        </p:nvSpPr>
        <p:spPr/>
        <p:txBody>
          <a:bodyPr/>
          <a:lstStyle/>
          <a:p>
            <a:fld id="{94C005EB-05AB-4350-8862-D44178390B49}" type="slidenum">
              <a:rPr lang="en-US" smtClean="0"/>
              <a:pPr/>
              <a:t>‹#›</a:t>
            </a:fld>
            <a:endParaRPr lang="en-US" dirty="0"/>
          </a:p>
        </p:txBody>
      </p:sp>
      <p:sp>
        <p:nvSpPr>
          <p:cNvPr id="8" name="Content Placeholder 7"/>
          <p:cNvSpPr>
            <a:spLocks noGrp="1"/>
          </p:cNvSpPr>
          <p:nvPr>
            <p:ph sz="quarter" idx="18"/>
          </p:nvPr>
        </p:nvSpPr>
        <p:spPr>
          <a:xfrm>
            <a:off x="365124" y="1874518"/>
            <a:ext cx="4024313" cy="2787970"/>
          </a:xfrm>
        </p:spPr>
        <p:txBody>
          <a:bodyPr rIns="182880" anchor="ctr" anchorCtr="0">
            <a:noAutofit/>
          </a:bodyPr>
          <a:lstStyle>
            <a:lvl1pPr marL="0" indent="0">
              <a:spcBef>
                <a:spcPts val="900"/>
              </a:spcBef>
              <a:buClrTx/>
              <a:buFontTx/>
              <a:buNone/>
              <a:defRPr sz="1400" b="0">
                <a:solidFill>
                  <a:schemeClr val="tx1"/>
                </a:solidFill>
              </a:defRPr>
            </a:lvl1pPr>
            <a:lvl2pPr marL="0" indent="0">
              <a:spcBef>
                <a:spcPts val="900"/>
              </a:spcBef>
              <a:buFontTx/>
              <a:buNone/>
              <a:defRPr sz="2400">
                <a:solidFill>
                  <a:schemeClr val="bg1"/>
                </a:solidFill>
              </a:defRPr>
            </a:lvl2pPr>
            <a:lvl3pPr marL="182880" indent="-182880">
              <a:spcBef>
                <a:spcPts val="900"/>
              </a:spcBef>
              <a:buSzPct val="120000"/>
              <a:buFont typeface="Calibri" pitchFamily="34" charset="0"/>
              <a:buChar char="•"/>
              <a:defRPr>
                <a:solidFill>
                  <a:schemeClr val="bg1"/>
                </a:solidFill>
              </a:defRPr>
            </a:lvl3pPr>
            <a:lvl4pPr marL="365760">
              <a:defRPr>
                <a:solidFill>
                  <a:schemeClr val="bg1"/>
                </a:solidFill>
              </a:defRPr>
            </a:lvl4pPr>
            <a:lvl5pPr marL="548640">
              <a:defRPr>
                <a:solidFill>
                  <a:schemeClr val="bg1"/>
                </a:solidFill>
              </a:defRPr>
            </a:lvl5pPr>
            <a:lvl6pPr marL="731520">
              <a:defRPr>
                <a:solidFill>
                  <a:schemeClr val="bg1"/>
                </a:solidFill>
              </a:defRPr>
            </a:lvl6pPr>
            <a:lvl7pPr marL="914400">
              <a:defRPr>
                <a:solidFill>
                  <a:schemeClr val="bg1"/>
                </a:solidFill>
              </a:defRPr>
            </a:lvl7pPr>
            <a:lvl8pPr marL="1097280">
              <a:defRPr>
                <a:solidFill>
                  <a:schemeClr val="bg1"/>
                </a:solidFill>
              </a:defRPr>
            </a:lvl8pPr>
            <a:lvl9pPr marL="1280160">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Rectangle 19"/>
          <p:cNvSpPr/>
          <p:nvPr userDrawn="1"/>
        </p:nvSpPr>
        <p:spPr bwMode="gray">
          <a:xfrm>
            <a:off x="0" y="0"/>
            <a:ext cx="4572000" cy="1508760"/>
          </a:xfrm>
          <a:prstGeom prst="rect">
            <a:avLst/>
          </a:prstGeom>
          <a:solidFill>
            <a:srgbClr val="FFFFFF"/>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sz="1200"/>
          </a:p>
        </p:txBody>
      </p:sp>
      <p:grpSp>
        <p:nvGrpSpPr>
          <p:cNvPr id="2" name="Group 1"/>
          <p:cNvGrpSpPr>
            <a:grpSpLocks noChangeAspect="1"/>
          </p:cNvGrpSpPr>
          <p:nvPr userDrawn="1"/>
        </p:nvGrpSpPr>
        <p:grpSpPr>
          <a:xfrm>
            <a:off x="0" y="0"/>
            <a:ext cx="1508760" cy="1508760"/>
            <a:chOff x="0" y="0"/>
            <a:chExt cx="1508760" cy="1508760"/>
          </a:xfrm>
        </p:grpSpPr>
        <p:sp>
          <p:nvSpPr>
            <p:cNvPr id="14" name="Rectangle 13"/>
            <p:cNvSpPr>
              <a:spLocks noChangeAspect="1"/>
            </p:cNvSpPr>
            <p:nvPr userDrawn="1"/>
          </p:nvSpPr>
          <p:spPr bwMode="hidden">
            <a:xfrm>
              <a:off x="0" y="0"/>
              <a:ext cx="1508760" cy="1508760"/>
            </a:xfrm>
            <a:prstGeom prst="rect">
              <a:avLst/>
            </a:prstGeom>
            <a:solidFill>
              <a:srgbClr val="1F2555"/>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bwMode="invGray">
            <a:xfrm>
              <a:off x="164876" y="205997"/>
              <a:ext cx="1206724" cy="1082668"/>
            </a:xfrm>
            <a:prstGeom prst="rect">
              <a:avLst/>
            </a:prstGeom>
          </p:spPr>
        </p:pic>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ase Study Orange">
    <p:bg>
      <p:bgPr>
        <a:solidFill>
          <a:srgbClr val="EC5A28"/>
        </a:solidFill>
        <a:effectLst/>
      </p:bgPr>
    </p:bg>
    <p:spTree>
      <p:nvGrpSpPr>
        <p:cNvPr id="1" name=""/>
        <p:cNvGrpSpPr/>
        <p:nvPr/>
      </p:nvGrpSpPr>
      <p:grpSpPr>
        <a:xfrm>
          <a:off x="0" y="0"/>
          <a:ext cx="0" cy="0"/>
          <a:chOff x="0" y="0"/>
          <a:chExt cx="0" cy="0"/>
        </a:xfrm>
      </p:grpSpPr>
      <p:sp>
        <p:nvSpPr>
          <p:cNvPr id="10" name="Freeform 5"/>
          <p:cNvSpPr>
            <a:spLocks noChangeAspect="1"/>
          </p:cNvSpPr>
          <p:nvPr userDrawn="1"/>
        </p:nvSpPr>
        <p:spPr bwMode="hidden">
          <a:xfrm>
            <a:off x="-4" y="3883108"/>
            <a:ext cx="4572004" cy="1260393"/>
          </a:xfrm>
          <a:custGeom>
            <a:avLst/>
            <a:gdLst/>
            <a:ahLst/>
            <a:cxnLst/>
            <a:rect l="l" t="t" r="r" b="b"/>
            <a:pathLst>
              <a:path w="4572004" h="1260393">
                <a:moveTo>
                  <a:pt x="1076568" y="0"/>
                </a:moveTo>
                <a:cubicBezTo>
                  <a:pt x="1314868" y="0"/>
                  <a:pt x="1508050" y="193181"/>
                  <a:pt x="1508050" y="431483"/>
                </a:cubicBezTo>
                <a:lnTo>
                  <a:pt x="1506772" y="444162"/>
                </a:lnTo>
                <a:lnTo>
                  <a:pt x="1552495" y="458355"/>
                </a:lnTo>
                <a:cubicBezTo>
                  <a:pt x="1599993" y="478445"/>
                  <a:pt x="1640406" y="512006"/>
                  <a:pt x="1668944" y="554249"/>
                </a:cubicBezTo>
                <a:lnTo>
                  <a:pt x="1680767" y="578842"/>
                </a:lnTo>
                <a:lnTo>
                  <a:pt x="1699016" y="563786"/>
                </a:lnTo>
                <a:cubicBezTo>
                  <a:pt x="1733363" y="540582"/>
                  <a:pt x="1774768" y="527032"/>
                  <a:pt x="1819338" y="527032"/>
                </a:cubicBezTo>
                <a:cubicBezTo>
                  <a:pt x="1834196" y="527032"/>
                  <a:pt x="1848701" y="528538"/>
                  <a:pt x="1862710" y="531405"/>
                </a:cubicBezTo>
                <a:lnTo>
                  <a:pt x="1900853" y="543245"/>
                </a:lnTo>
                <a:lnTo>
                  <a:pt x="1908541" y="518482"/>
                </a:lnTo>
                <a:cubicBezTo>
                  <a:pt x="1948720" y="423486"/>
                  <a:pt x="2042784" y="356830"/>
                  <a:pt x="2152417" y="356830"/>
                </a:cubicBezTo>
                <a:lnTo>
                  <a:pt x="2171456" y="358749"/>
                </a:lnTo>
                <a:lnTo>
                  <a:pt x="2188958" y="326501"/>
                </a:lnTo>
                <a:cubicBezTo>
                  <a:pt x="2266499" y="211726"/>
                  <a:pt x="2397813" y="136264"/>
                  <a:pt x="2546751" y="136264"/>
                </a:cubicBezTo>
                <a:cubicBezTo>
                  <a:pt x="2665902" y="136264"/>
                  <a:pt x="2773772" y="184560"/>
                  <a:pt x="2851855" y="262643"/>
                </a:cubicBezTo>
                <a:lnTo>
                  <a:pt x="2891688" y="310921"/>
                </a:lnTo>
                <a:lnTo>
                  <a:pt x="2903068" y="289955"/>
                </a:lnTo>
                <a:cubicBezTo>
                  <a:pt x="2992355" y="157792"/>
                  <a:pt x="3143561" y="70899"/>
                  <a:pt x="3315062" y="70899"/>
                </a:cubicBezTo>
                <a:cubicBezTo>
                  <a:pt x="3332212" y="70899"/>
                  <a:pt x="3349159" y="71768"/>
                  <a:pt x="3365862" y="73464"/>
                </a:cubicBezTo>
                <a:lnTo>
                  <a:pt x="3414566" y="80897"/>
                </a:lnTo>
                <a:lnTo>
                  <a:pt x="3444650" y="56076"/>
                </a:lnTo>
                <a:cubicBezTo>
                  <a:pt x="3497054" y="20673"/>
                  <a:pt x="3560228" y="0"/>
                  <a:pt x="3628230" y="0"/>
                </a:cubicBezTo>
                <a:cubicBezTo>
                  <a:pt x="3786902" y="0"/>
                  <a:pt x="3919286" y="112550"/>
                  <a:pt x="3949902" y="262170"/>
                </a:cubicBezTo>
                <a:lnTo>
                  <a:pt x="3950759" y="270668"/>
                </a:lnTo>
                <a:lnTo>
                  <a:pt x="3960210" y="267734"/>
                </a:lnTo>
                <a:cubicBezTo>
                  <a:pt x="3977440" y="264208"/>
                  <a:pt x="3995279" y="262357"/>
                  <a:pt x="4013551" y="262357"/>
                </a:cubicBezTo>
                <a:cubicBezTo>
                  <a:pt x="4104912" y="262357"/>
                  <a:pt x="4185460" y="308646"/>
                  <a:pt x="4233025" y="379050"/>
                </a:cubicBezTo>
                <a:lnTo>
                  <a:pt x="4243902" y="399090"/>
                </a:lnTo>
                <a:lnTo>
                  <a:pt x="4247387" y="387863"/>
                </a:lnTo>
                <a:cubicBezTo>
                  <a:pt x="4301073" y="260934"/>
                  <a:pt x="4425974" y="171460"/>
                  <a:pt x="4572004" y="169861"/>
                </a:cubicBezTo>
                <a:lnTo>
                  <a:pt x="4572004" y="1260393"/>
                </a:lnTo>
                <a:lnTo>
                  <a:pt x="2" y="1260393"/>
                </a:lnTo>
                <a:cubicBezTo>
                  <a:pt x="1" y="1020805"/>
                  <a:pt x="1" y="781218"/>
                  <a:pt x="0" y="541629"/>
                </a:cubicBezTo>
                <a:lnTo>
                  <a:pt x="13625" y="525116"/>
                </a:lnTo>
                <a:cubicBezTo>
                  <a:pt x="71477" y="467264"/>
                  <a:pt x="151398" y="431483"/>
                  <a:pt x="239675" y="431483"/>
                </a:cubicBezTo>
                <a:cubicBezTo>
                  <a:pt x="283815" y="431483"/>
                  <a:pt x="325865" y="440428"/>
                  <a:pt x="364110" y="456605"/>
                </a:cubicBezTo>
                <a:lnTo>
                  <a:pt x="392039" y="471763"/>
                </a:lnTo>
                <a:lnTo>
                  <a:pt x="414033" y="445106"/>
                </a:lnTo>
                <a:cubicBezTo>
                  <a:pt x="471885" y="387254"/>
                  <a:pt x="551805" y="351473"/>
                  <a:pt x="640084" y="351473"/>
                </a:cubicBezTo>
                <a:lnTo>
                  <a:pt x="653018" y="352777"/>
                </a:lnTo>
                <a:lnTo>
                  <a:pt x="653850" y="344524"/>
                </a:lnTo>
                <a:cubicBezTo>
                  <a:pt x="694085" y="147905"/>
                  <a:pt x="868053" y="0"/>
                  <a:pt x="1076568" y="0"/>
                </a:cubicBezTo>
                <a:close/>
              </a:path>
            </a:pathLst>
          </a:custGeom>
          <a:solidFill>
            <a:srgbClr val="FFFFFF">
              <a:alpha val="14902"/>
            </a:srgbClr>
          </a:solidFill>
          <a:ln w="25400" cap="sq" cmpd="sng" algn="ctr">
            <a:noFill/>
            <a:prstDash val="solid"/>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sz="1200" b="0" i="0" u="none" strike="noStrike" kern="0" cap="none" spc="0" normalizeH="0" baseline="0" noProof="0" dirty="0">
              <a:ln>
                <a:noFill/>
              </a:ln>
              <a:solidFill>
                <a:srgbClr val="FFFFFF"/>
              </a:solidFill>
              <a:effectLst/>
              <a:uLnTx/>
              <a:uFillTx/>
            </a:endParaRPr>
          </a:p>
        </p:txBody>
      </p:sp>
      <p:sp>
        <p:nvSpPr>
          <p:cNvPr id="9" name="Picture Placeholder 8"/>
          <p:cNvSpPr>
            <a:spLocks noGrp="1"/>
          </p:cNvSpPr>
          <p:nvPr>
            <p:ph type="pic" sz="quarter" idx="14"/>
          </p:nvPr>
        </p:nvSpPr>
        <p:spPr bwMode="gray">
          <a:xfrm>
            <a:off x="4572000" y="0"/>
            <a:ext cx="4572000" cy="5143500"/>
          </a:xfrm>
          <a:solidFill>
            <a:schemeClr val="accent5"/>
          </a:solidFill>
        </p:spPr>
        <p:txBody>
          <a:bodyPr anchor="ctr" anchorCtr="0">
            <a:normAutofit/>
          </a:bodyPr>
          <a:lstStyle>
            <a:lvl1pPr marL="0" indent="0" algn="ctr">
              <a:buNone/>
              <a:defRPr sz="800"/>
            </a:lvl1pPr>
          </a:lstStyle>
          <a:p>
            <a:r>
              <a:rPr lang="en-US"/>
              <a:t>Click icon to add picture</a:t>
            </a:r>
          </a:p>
        </p:txBody>
      </p:sp>
      <p:sp>
        <p:nvSpPr>
          <p:cNvPr id="4" name="Footer Placeholder 3"/>
          <p:cNvSpPr>
            <a:spLocks noGrp="1"/>
          </p:cNvSpPr>
          <p:nvPr>
            <p:ph type="ftr" sz="quarter" idx="16"/>
          </p:nvPr>
        </p:nvSpPr>
        <p:spPr>
          <a:xfrm>
            <a:off x="4754563" y="4853288"/>
            <a:ext cx="3703638" cy="182580"/>
          </a:xfrm>
        </p:spPr>
        <p:txBody>
          <a:bodyPr/>
          <a:lstStyle/>
          <a:p>
            <a:endParaRPr lang="en-US" dirty="0"/>
          </a:p>
        </p:txBody>
      </p:sp>
      <p:sp>
        <p:nvSpPr>
          <p:cNvPr id="5" name="Slide Number Placeholder 4"/>
          <p:cNvSpPr>
            <a:spLocks noGrp="1"/>
          </p:cNvSpPr>
          <p:nvPr>
            <p:ph type="sldNum" sz="quarter" idx="17"/>
          </p:nvPr>
        </p:nvSpPr>
        <p:spPr/>
        <p:txBody>
          <a:bodyPr/>
          <a:lstStyle/>
          <a:p>
            <a:fld id="{94C005EB-05AB-4350-8862-D44178390B49}" type="slidenum">
              <a:rPr lang="en-US" smtClean="0"/>
              <a:pPr/>
              <a:t>‹#›</a:t>
            </a:fld>
            <a:endParaRPr lang="en-US" dirty="0"/>
          </a:p>
        </p:txBody>
      </p:sp>
      <p:sp>
        <p:nvSpPr>
          <p:cNvPr id="8" name="Content Placeholder 7"/>
          <p:cNvSpPr>
            <a:spLocks noGrp="1"/>
          </p:cNvSpPr>
          <p:nvPr>
            <p:ph sz="quarter" idx="18"/>
          </p:nvPr>
        </p:nvSpPr>
        <p:spPr>
          <a:xfrm>
            <a:off x="365124" y="1874518"/>
            <a:ext cx="4024313" cy="2787970"/>
          </a:xfrm>
        </p:spPr>
        <p:txBody>
          <a:bodyPr rIns="182880" anchor="ctr" anchorCtr="0">
            <a:noAutofit/>
          </a:bodyPr>
          <a:lstStyle>
            <a:lvl1pPr marL="0" indent="0">
              <a:spcBef>
                <a:spcPts val="900"/>
              </a:spcBef>
              <a:buClrTx/>
              <a:buFontTx/>
              <a:buNone/>
              <a:defRPr sz="1400" b="0">
                <a:solidFill>
                  <a:schemeClr val="tx1"/>
                </a:solidFill>
              </a:defRPr>
            </a:lvl1pPr>
            <a:lvl2pPr marL="0" indent="0">
              <a:spcBef>
                <a:spcPts val="900"/>
              </a:spcBef>
              <a:buFontTx/>
              <a:buNone/>
              <a:defRPr sz="2400">
                <a:solidFill>
                  <a:schemeClr val="bg1"/>
                </a:solidFill>
              </a:defRPr>
            </a:lvl2pPr>
            <a:lvl3pPr marL="182880" indent="-182880">
              <a:spcBef>
                <a:spcPts val="900"/>
              </a:spcBef>
              <a:buSzPct val="120000"/>
              <a:buFont typeface="Calibri" pitchFamily="34" charset="0"/>
              <a:buChar char="•"/>
              <a:defRPr>
                <a:solidFill>
                  <a:schemeClr val="bg1"/>
                </a:solidFill>
              </a:defRPr>
            </a:lvl3pPr>
            <a:lvl4pPr marL="365760">
              <a:defRPr>
                <a:solidFill>
                  <a:schemeClr val="bg1"/>
                </a:solidFill>
              </a:defRPr>
            </a:lvl4pPr>
            <a:lvl5pPr marL="548640">
              <a:defRPr>
                <a:solidFill>
                  <a:schemeClr val="bg1"/>
                </a:solidFill>
              </a:defRPr>
            </a:lvl5pPr>
            <a:lvl6pPr marL="731520">
              <a:defRPr>
                <a:solidFill>
                  <a:schemeClr val="bg1"/>
                </a:solidFill>
              </a:defRPr>
            </a:lvl6pPr>
            <a:lvl7pPr marL="914400">
              <a:defRPr>
                <a:solidFill>
                  <a:schemeClr val="bg1"/>
                </a:solidFill>
              </a:defRPr>
            </a:lvl7pPr>
            <a:lvl8pPr marL="1097280">
              <a:defRPr>
                <a:solidFill>
                  <a:schemeClr val="bg1"/>
                </a:solidFill>
              </a:defRPr>
            </a:lvl8pPr>
            <a:lvl9pPr marL="1280160">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Rectangle 19"/>
          <p:cNvSpPr/>
          <p:nvPr userDrawn="1"/>
        </p:nvSpPr>
        <p:spPr bwMode="gray">
          <a:xfrm>
            <a:off x="0" y="0"/>
            <a:ext cx="4572000" cy="1508760"/>
          </a:xfrm>
          <a:prstGeom prst="rect">
            <a:avLst/>
          </a:prstGeom>
          <a:solidFill>
            <a:srgbClr val="FFFFFF"/>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sz="1200"/>
          </a:p>
        </p:txBody>
      </p:sp>
      <p:grpSp>
        <p:nvGrpSpPr>
          <p:cNvPr id="2" name="Group 1"/>
          <p:cNvGrpSpPr>
            <a:grpSpLocks noChangeAspect="1"/>
          </p:cNvGrpSpPr>
          <p:nvPr userDrawn="1"/>
        </p:nvGrpSpPr>
        <p:grpSpPr>
          <a:xfrm>
            <a:off x="0" y="0"/>
            <a:ext cx="1508760" cy="1508760"/>
            <a:chOff x="0" y="0"/>
            <a:chExt cx="1508760" cy="1508760"/>
          </a:xfrm>
        </p:grpSpPr>
        <p:sp>
          <p:nvSpPr>
            <p:cNvPr id="14" name="Rectangle 13"/>
            <p:cNvSpPr>
              <a:spLocks noChangeAspect="1"/>
            </p:cNvSpPr>
            <p:nvPr userDrawn="1"/>
          </p:nvSpPr>
          <p:spPr bwMode="hidden">
            <a:xfrm>
              <a:off x="0" y="0"/>
              <a:ext cx="1508760" cy="1508760"/>
            </a:xfrm>
            <a:prstGeom prst="rect">
              <a:avLst/>
            </a:prstGeom>
            <a:solidFill>
              <a:srgbClr val="1F2555"/>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bwMode="invGray">
            <a:xfrm>
              <a:off x="164876" y="205997"/>
              <a:ext cx="1206724" cy="1082668"/>
            </a:xfrm>
            <a:prstGeom prst="rect">
              <a:avLst/>
            </a:prstGeom>
          </p:spPr>
        </p:pic>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se Study Yellow">
    <p:bg>
      <p:bgPr>
        <a:solidFill>
          <a:srgbClr val="F9CB55"/>
        </a:solidFill>
        <a:effectLst/>
      </p:bgPr>
    </p:bg>
    <p:spTree>
      <p:nvGrpSpPr>
        <p:cNvPr id="1" name=""/>
        <p:cNvGrpSpPr/>
        <p:nvPr/>
      </p:nvGrpSpPr>
      <p:grpSpPr>
        <a:xfrm>
          <a:off x="0" y="0"/>
          <a:ext cx="0" cy="0"/>
          <a:chOff x="0" y="0"/>
          <a:chExt cx="0" cy="0"/>
        </a:xfrm>
      </p:grpSpPr>
      <p:sp>
        <p:nvSpPr>
          <p:cNvPr id="10" name="Freeform 5"/>
          <p:cNvSpPr>
            <a:spLocks noChangeAspect="1"/>
          </p:cNvSpPr>
          <p:nvPr userDrawn="1"/>
        </p:nvSpPr>
        <p:spPr bwMode="hidden">
          <a:xfrm>
            <a:off x="-4" y="3883108"/>
            <a:ext cx="4572004" cy="1260393"/>
          </a:xfrm>
          <a:custGeom>
            <a:avLst/>
            <a:gdLst/>
            <a:ahLst/>
            <a:cxnLst/>
            <a:rect l="l" t="t" r="r" b="b"/>
            <a:pathLst>
              <a:path w="4572004" h="1260393">
                <a:moveTo>
                  <a:pt x="1076568" y="0"/>
                </a:moveTo>
                <a:cubicBezTo>
                  <a:pt x="1314868" y="0"/>
                  <a:pt x="1508050" y="193181"/>
                  <a:pt x="1508050" y="431483"/>
                </a:cubicBezTo>
                <a:lnTo>
                  <a:pt x="1506772" y="444162"/>
                </a:lnTo>
                <a:lnTo>
                  <a:pt x="1552495" y="458355"/>
                </a:lnTo>
                <a:cubicBezTo>
                  <a:pt x="1599993" y="478445"/>
                  <a:pt x="1640406" y="512006"/>
                  <a:pt x="1668944" y="554249"/>
                </a:cubicBezTo>
                <a:lnTo>
                  <a:pt x="1680767" y="578842"/>
                </a:lnTo>
                <a:lnTo>
                  <a:pt x="1699016" y="563786"/>
                </a:lnTo>
                <a:cubicBezTo>
                  <a:pt x="1733363" y="540582"/>
                  <a:pt x="1774768" y="527032"/>
                  <a:pt x="1819338" y="527032"/>
                </a:cubicBezTo>
                <a:cubicBezTo>
                  <a:pt x="1834196" y="527032"/>
                  <a:pt x="1848701" y="528538"/>
                  <a:pt x="1862710" y="531405"/>
                </a:cubicBezTo>
                <a:lnTo>
                  <a:pt x="1900853" y="543245"/>
                </a:lnTo>
                <a:lnTo>
                  <a:pt x="1908541" y="518482"/>
                </a:lnTo>
                <a:cubicBezTo>
                  <a:pt x="1948720" y="423486"/>
                  <a:pt x="2042784" y="356830"/>
                  <a:pt x="2152417" y="356830"/>
                </a:cubicBezTo>
                <a:lnTo>
                  <a:pt x="2171456" y="358749"/>
                </a:lnTo>
                <a:lnTo>
                  <a:pt x="2188958" y="326501"/>
                </a:lnTo>
                <a:cubicBezTo>
                  <a:pt x="2266499" y="211726"/>
                  <a:pt x="2397813" y="136264"/>
                  <a:pt x="2546751" y="136264"/>
                </a:cubicBezTo>
                <a:cubicBezTo>
                  <a:pt x="2665902" y="136264"/>
                  <a:pt x="2773772" y="184560"/>
                  <a:pt x="2851855" y="262643"/>
                </a:cubicBezTo>
                <a:lnTo>
                  <a:pt x="2891688" y="310921"/>
                </a:lnTo>
                <a:lnTo>
                  <a:pt x="2903068" y="289955"/>
                </a:lnTo>
                <a:cubicBezTo>
                  <a:pt x="2992355" y="157792"/>
                  <a:pt x="3143561" y="70899"/>
                  <a:pt x="3315062" y="70899"/>
                </a:cubicBezTo>
                <a:cubicBezTo>
                  <a:pt x="3332212" y="70899"/>
                  <a:pt x="3349159" y="71768"/>
                  <a:pt x="3365862" y="73464"/>
                </a:cubicBezTo>
                <a:lnTo>
                  <a:pt x="3414566" y="80897"/>
                </a:lnTo>
                <a:lnTo>
                  <a:pt x="3444650" y="56076"/>
                </a:lnTo>
                <a:cubicBezTo>
                  <a:pt x="3497054" y="20673"/>
                  <a:pt x="3560228" y="0"/>
                  <a:pt x="3628230" y="0"/>
                </a:cubicBezTo>
                <a:cubicBezTo>
                  <a:pt x="3786902" y="0"/>
                  <a:pt x="3919286" y="112550"/>
                  <a:pt x="3949902" y="262170"/>
                </a:cubicBezTo>
                <a:lnTo>
                  <a:pt x="3950759" y="270668"/>
                </a:lnTo>
                <a:lnTo>
                  <a:pt x="3960210" y="267734"/>
                </a:lnTo>
                <a:cubicBezTo>
                  <a:pt x="3977440" y="264208"/>
                  <a:pt x="3995279" y="262357"/>
                  <a:pt x="4013551" y="262357"/>
                </a:cubicBezTo>
                <a:cubicBezTo>
                  <a:pt x="4104912" y="262357"/>
                  <a:pt x="4185460" y="308646"/>
                  <a:pt x="4233025" y="379050"/>
                </a:cubicBezTo>
                <a:lnTo>
                  <a:pt x="4243902" y="399090"/>
                </a:lnTo>
                <a:lnTo>
                  <a:pt x="4247387" y="387863"/>
                </a:lnTo>
                <a:cubicBezTo>
                  <a:pt x="4301073" y="260934"/>
                  <a:pt x="4425974" y="171460"/>
                  <a:pt x="4572004" y="169861"/>
                </a:cubicBezTo>
                <a:lnTo>
                  <a:pt x="4572004" y="1260393"/>
                </a:lnTo>
                <a:lnTo>
                  <a:pt x="2" y="1260393"/>
                </a:lnTo>
                <a:cubicBezTo>
                  <a:pt x="1" y="1020805"/>
                  <a:pt x="1" y="781218"/>
                  <a:pt x="0" y="541629"/>
                </a:cubicBezTo>
                <a:lnTo>
                  <a:pt x="13625" y="525116"/>
                </a:lnTo>
                <a:cubicBezTo>
                  <a:pt x="71477" y="467264"/>
                  <a:pt x="151398" y="431483"/>
                  <a:pt x="239675" y="431483"/>
                </a:cubicBezTo>
                <a:cubicBezTo>
                  <a:pt x="283815" y="431483"/>
                  <a:pt x="325865" y="440428"/>
                  <a:pt x="364110" y="456605"/>
                </a:cubicBezTo>
                <a:lnTo>
                  <a:pt x="392039" y="471763"/>
                </a:lnTo>
                <a:lnTo>
                  <a:pt x="414033" y="445106"/>
                </a:lnTo>
                <a:cubicBezTo>
                  <a:pt x="471885" y="387254"/>
                  <a:pt x="551805" y="351473"/>
                  <a:pt x="640084" y="351473"/>
                </a:cubicBezTo>
                <a:lnTo>
                  <a:pt x="653018" y="352777"/>
                </a:lnTo>
                <a:lnTo>
                  <a:pt x="653850" y="344524"/>
                </a:lnTo>
                <a:cubicBezTo>
                  <a:pt x="694085" y="147905"/>
                  <a:pt x="868053" y="0"/>
                  <a:pt x="1076568" y="0"/>
                </a:cubicBezTo>
                <a:close/>
              </a:path>
            </a:pathLst>
          </a:custGeom>
          <a:solidFill>
            <a:srgbClr val="FFFFFF">
              <a:alpha val="20000"/>
            </a:srgbClr>
          </a:solidFill>
          <a:ln w="25400" cap="sq" cmpd="sng" algn="ctr">
            <a:noFill/>
            <a:prstDash val="solid"/>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sz="1200" b="0" i="0" u="none" strike="noStrike" kern="0" cap="none" spc="0" normalizeH="0" baseline="0" noProof="0" dirty="0">
              <a:ln>
                <a:noFill/>
              </a:ln>
              <a:solidFill>
                <a:srgbClr val="FFFFFF"/>
              </a:solidFill>
              <a:effectLst/>
              <a:uLnTx/>
              <a:uFillTx/>
            </a:endParaRPr>
          </a:p>
        </p:txBody>
      </p:sp>
      <p:sp>
        <p:nvSpPr>
          <p:cNvPr id="9" name="Picture Placeholder 8"/>
          <p:cNvSpPr>
            <a:spLocks noGrp="1"/>
          </p:cNvSpPr>
          <p:nvPr>
            <p:ph type="pic" sz="quarter" idx="14"/>
          </p:nvPr>
        </p:nvSpPr>
        <p:spPr bwMode="gray">
          <a:xfrm>
            <a:off x="4572000" y="0"/>
            <a:ext cx="4572000" cy="5143500"/>
          </a:xfrm>
          <a:solidFill>
            <a:schemeClr val="accent5"/>
          </a:solidFill>
        </p:spPr>
        <p:txBody>
          <a:bodyPr anchor="ctr" anchorCtr="0">
            <a:normAutofit/>
          </a:bodyPr>
          <a:lstStyle>
            <a:lvl1pPr marL="0" indent="0" algn="ctr">
              <a:buNone/>
              <a:defRPr sz="800"/>
            </a:lvl1pPr>
          </a:lstStyle>
          <a:p>
            <a:r>
              <a:rPr lang="en-US"/>
              <a:t>Click icon to add picture</a:t>
            </a:r>
          </a:p>
        </p:txBody>
      </p:sp>
      <p:sp>
        <p:nvSpPr>
          <p:cNvPr id="4" name="Footer Placeholder 3"/>
          <p:cNvSpPr>
            <a:spLocks noGrp="1"/>
          </p:cNvSpPr>
          <p:nvPr>
            <p:ph type="ftr" sz="quarter" idx="16"/>
          </p:nvPr>
        </p:nvSpPr>
        <p:spPr>
          <a:xfrm>
            <a:off x="4754563" y="4853288"/>
            <a:ext cx="3703638" cy="182580"/>
          </a:xfrm>
        </p:spPr>
        <p:txBody>
          <a:bodyPr/>
          <a:lstStyle/>
          <a:p>
            <a:endParaRPr lang="en-US" dirty="0"/>
          </a:p>
        </p:txBody>
      </p:sp>
      <p:sp>
        <p:nvSpPr>
          <p:cNvPr id="5" name="Slide Number Placeholder 4"/>
          <p:cNvSpPr>
            <a:spLocks noGrp="1"/>
          </p:cNvSpPr>
          <p:nvPr>
            <p:ph type="sldNum" sz="quarter" idx="17"/>
          </p:nvPr>
        </p:nvSpPr>
        <p:spPr/>
        <p:txBody>
          <a:bodyPr/>
          <a:lstStyle/>
          <a:p>
            <a:fld id="{94C005EB-05AB-4350-8862-D44178390B49}" type="slidenum">
              <a:rPr lang="en-US" smtClean="0"/>
              <a:pPr/>
              <a:t>‹#›</a:t>
            </a:fld>
            <a:endParaRPr lang="en-US" dirty="0"/>
          </a:p>
        </p:txBody>
      </p:sp>
      <p:sp>
        <p:nvSpPr>
          <p:cNvPr id="8" name="Content Placeholder 7"/>
          <p:cNvSpPr>
            <a:spLocks noGrp="1"/>
          </p:cNvSpPr>
          <p:nvPr>
            <p:ph sz="quarter" idx="18"/>
          </p:nvPr>
        </p:nvSpPr>
        <p:spPr>
          <a:xfrm>
            <a:off x="365124" y="1874518"/>
            <a:ext cx="4024313" cy="2787970"/>
          </a:xfrm>
        </p:spPr>
        <p:txBody>
          <a:bodyPr rIns="182880" anchor="ctr" anchorCtr="0">
            <a:noAutofit/>
          </a:bodyPr>
          <a:lstStyle>
            <a:lvl1pPr marL="0" indent="0">
              <a:spcBef>
                <a:spcPts val="900"/>
              </a:spcBef>
              <a:buClrTx/>
              <a:buFontTx/>
              <a:buNone/>
              <a:defRPr sz="1400" b="0">
                <a:solidFill>
                  <a:srgbClr val="EC5A28"/>
                </a:solidFill>
              </a:defRPr>
            </a:lvl1pPr>
            <a:lvl2pPr marL="0" indent="0">
              <a:spcBef>
                <a:spcPts val="900"/>
              </a:spcBef>
              <a:buFontTx/>
              <a:buNone/>
              <a:defRPr sz="2400">
                <a:solidFill>
                  <a:schemeClr val="tx1"/>
                </a:solidFill>
              </a:defRPr>
            </a:lvl2pPr>
            <a:lvl3pPr marL="182880" indent="-182880">
              <a:spcBef>
                <a:spcPts val="900"/>
              </a:spcBef>
              <a:buSzPct val="120000"/>
              <a:buFont typeface="Calibri" pitchFamily="34" charset="0"/>
              <a:buChar char="•"/>
              <a:defRPr>
                <a:solidFill>
                  <a:schemeClr val="tx1"/>
                </a:solidFill>
              </a:defRPr>
            </a:lvl3pPr>
            <a:lvl4pPr marL="365760">
              <a:defRPr>
                <a:solidFill>
                  <a:schemeClr val="tx1"/>
                </a:solidFill>
              </a:defRPr>
            </a:lvl4pPr>
            <a:lvl5pPr marL="548640">
              <a:defRPr>
                <a:solidFill>
                  <a:schemeClr val="tx1"/>
                </a:solidFill>
              </a:defRPr>
            </a:lvl5pPr>
            <a:lvl6pPr marL="731520">
              <a:defRPr>
                <a:solidFill>
                  <a:schemeClr val="tx1"/>
                </a:solidFill>
              </a:defRPr>
            </a:lvl6pPr>
            <a:lvl7pPr marL="914400">
              <a:defRPr>
                <a:solidFill>
                  <a:schemeClr val="tx1"/>
                </a:solidFill>
              </a:defRPr>
            </a:lvl7pPr>
            <a:lvl8pPr marL="1097280">
              <a:defRPr>
                <a:solidFill>
                  <a:schemeClr val="tx1"/>
                </a:solidFill>
              </a:defRPr>
            </a:lvl8pPr>
            <a:lvl9pPr marL="1280160">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Rectangle 19"/>
          <p:cNvSpPr/>
          <p:nvPr userDrawn="1"/>
        </p:nvSpPr>
        <p:spPr bwMode="gray">
          <a:xfrm>
            <a:off x="0" y="0"/>
            <a:ext cx="4572000" cy="1508760"/>
          </a:xfrm>
          <a:prstGeom prst="rect">
            <a:avLst/>
          </a:prstGeom>
          <a:solidFill>
            <a:srgbClr val="FFFFFF"/>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sz="1200"/>
          </a:p>
        </p:txBody>
      </p:sp>
      <p:grpSp>
        <p:nvGrpSpPr>
          <p:cNvPr id="2" name="Group 1"/>
          <p:cNvGrpSpPr>
            <a:grpSpLocks noChangeAspect="1"/>
          </p:cNvGrpSpPr>
          <p:nvPr userDrawn="1"/>
        </p:nvGrpSpPr>
        <p:grpSpPr>
          <a:xfrm>
            <a:off x="0" y="0"/>
            <a:ext cx="1508760" cy="1508760"/>
            <a:chOff x="0" y="0"/>
            <a:chExt cx="1508760" cy="1508760"/>
          </a:xfrm>
        </p:grpSpPr>
        <p:sp>
          <p:nvSpPr>
            <p:cNvPr id="14" name="Rectangle 13"/>
            <p:cNvSpPr>
              <a:spLocks noChangeAspect="1"/>
            </p:cNvSpPr>
            <p:nvPr userDrawn="1"/>
          </p:nvSpPr>
          <p:spPr bwMode="hidden">
            <a:xfrm>
              <a:off x="0" y="0"/>
              <a:ext cx="1508760" cy="1508760"/>
            </a:xfrm>
            <a:prstGeom prst="rect">
              <a:avLst/>
            </a:prstGeom>
            <a:solidFill>
              <a:srgbClr val="1F2555"/>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bwMode="invGray">
            <a:xfrm>
              <a:off x="164876" y="205997"/>
              <a:ext cx="1206724" cy="1082668"/>
            </a:xfrm>
            <a:prstGeom prst="rect">
              <a:avLst/>
            </a:prstGeom>
          </p:spPr>
        </p:pic>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ase Study Grey">
    <p:bg>
      <p:bgPr>
        <a:solidFill>
          <a:srgbClr val="ABA9AB"/>
        </a:solidFill>
        <a:effectLst/>
      </p:bgPr>
    </p:bg>
    <p:spTree>
      <p:nvGrpSpPr>
        <p:cNvPr id="1" name=""/>
        <p:cNvGrpSpPr/>
        <p:nvPr/>
      </p:nvGrpSpPr>
      <p:grpSpPr>
        <a:xfrm>
          <a:off x="0" y="0"/>
          <a:ext cx="0" cy="0"/>
          <a:chOff x="0" y="0"/>
          <a:chExt cx="0" cy="0"/>
        </a:xfrm>
      </p:grpSpPr>
      <p:sp>
        <p:nvSpPr>
          <p:cNvPr id="10" name="Freeform 5"/>
          <p:cNvSpPr>
            <a:spLocks noChangeAspect="1"/>
          </p:cNvSpPr>
          <p:nvPr userDrawn="1"/>
        </p:nvSpPr>
        <p:spPr bwMode="hidden">
          <a:xfrm>
            <a:off x="-4" y="3883108"/>
            <a:ext cx="4572004" cy="1260393"/>
          </a:xfrm>
          <a:custGeom>
            <a:avLst/>
            <a:gdLst/>
            <a:ahLst/>
            <a:cxnLst/>
            <a:rect l="l" t="t" r="r" b="b"/>
            <a:pathLst>
              <a:path w="4572004" h="1260393">
                <a:moveTo>
                  <a:pt x="1076568" y="0"/>
                </a:moveTo>
                <a:cubicBezTo>
                  <a:pt x="1314868" y="0"/>
                  <a:pt x="1508050" y="193181"/>
                  <a:pt x="1508050" y="431483"/>
                </a:cubicBezTo>
                <a:lnTo>
                  <a:pt x="1506772" y="444162"/>
                </a:lnTo>
                <a:lnTo>
                  <a:pt x="1552495" y="458355"/>
                </a:lnTo>
                <a:cubicBezTo>
                  <a:pt x="1599993" y="478445"/>
                  <a:pt x="1640406" y="512006"/>
                  <a:pt x="1668944" y="554249"/>
                </a:cubicBezTo>
                <a:lnTo>
                  <a:pt x="1680767" y="578842"/>
                </a:lnTo>
                <a:lnTo>
                  <a:pt x="1699016" y="563786"/>
                </a:lnTo>
                <a:cubicBezTo>
                  <a:pt x="1733363" y="540582"/>
                  <a:pt x="1774768" y="527032"/>
                  <a:pt x="1819338" y="527032"/>
                </a:cubicBezTo>
                <a:cubicBezTo>
                  <a:pt x="1834196" y="527032"/>
                  <a:pt x="1848701" y="528538"/>
                  <a:pt x="1862710" y="531405"/>
                </a:cubicBezTo>
                <a:lnTo>
                  <a:pt x="1900853" y="543245"/>
                </a:lnTo>
                <a:lnTo>
                  <a:pt x="1908541" y="518482"/>
                </a:lnTo>
                <a:cubicBezTo>
                  <a:pt x="1948720" y="423486"/>
                  <a:pt x="2042784" y="356830"/>
                  <a:pt x="2152417" y="356830"/>
                </a:cubicBezTo>
                <a:lnTo>
                  <a:pt x="2171456" y="358749"/>
                </a:lnTo>
                <a:lnTo>
                  <a:pt x="2188958" y="326501"/>
                </a:lnTo>
                <a:cubicBezTo>
                  <a:pt x="2266499" y="211726"/>
                  <a:pt x="2397813" y="136264"/>
                  <a:pt x="2546751" y="136264"/>
                </a:cubicBezTo>
                <a:cubicBezTo>
                  <a:pt x="2665902" y="136264"/>
                  <a:pt x="2773772" y="184560"/>
                  <a:pt x="2851855" y="262643"/>
                </a:cubicBezTo>
                <a:lnTo>
                  <a:pt x="2891688" y="310921"/>
                </a:lnTo>
                <a:lnTo>
                  <a:pt x="2903068" y="289955"/>
                </a:lnTo>
                <a:cubicBezTo>
                  <a:pt x="2992355" y="157792"/>
                  <a:pt x="3143561" y="70899"/>
                  <a:pt x="3315062" y="70899"/>
                </a:cubicBezTo>
                <a:cubicBezTo>
                  <a:pt x="3332212" y="70899"/>
                  <a:pt x="3349159" y="71768"/>
                  <a:pt x="3365862" y="73464"/>
                </a:cubicBezTo>
                <a:lnTo>
                  <a:pt x="3414566" y="80897"/>
                </a:lnTo>
                <a:lnTo>
                  <a:pt x="3444650" y="56076"/>
                </a:lnTo>
                <a:cubicBezTo>
                  <a:pt x="3497054" y="20673"/>
                  <a:pt x="3560228" y="0"/>
                  <a:pt x="3628230" y="0"/>
                </a:cubicBezTo>
                <a:cubicBezTo>
                  <a:pt x="3786902" y="0"/>
                  <a:pt x="3919286" y="112550"/>
                  <a:pt x="3949902" y="262170"/>
                </a:cubicBezTo>
                <a:lnTo>
                  <a:pt x="3950759" y="270668"/>
                </a:lnTo>
                <a:lnTo>
                  <a:pt x="3960210" y="267734"/>
                </a:lnTo>
                <a:cubicBezTo>
                  <a:pt x="3977440" y="264208"/>
                  <a:pt x="3995279" y="262357"/>
                  <a:pt x="4013551" y="262357"/>
                </a:cubicBezTo>
                <a:cubicBezTo>
                  <a:pt x="4104912" y="262357"/>
                  <a:pt x="4185460" y="308646"/>
                  <a:pt x="4233025" y="379050"/>
                </a:cubicBezTo>
                <a:lnTo>
                  <a:pt x="4243902" y="399090"/>
                </a:lnTo>
                <a:lnTo>
                  <a:pt x="4247387" y="387863"/>
                </a:lnTo>
                <a:cubicBezTo>
                  <a:pt x="4301073" y="260934"/>
                  <a:pt x="4425974" y="171460"/>
                  <a:pt x="4572004" y="169861"/>
                </a:cubicBezTo>
                <a:lnTo>
                  <a:pt x="4572004" y="1260393"/>
                </a:lnTo>
                <a:lnTo>
                  <a:pt x="2" y="1260393"/>
                </a:lnTo>
                <a:cubicBezTo>
                  <a:pt x="1" y="1020805"/>
                  <a:pt x="1" y="781218"/>
                  <a:pt x="0" y="541629"/>
                </a:cubicBezTo>
                <a:lnTo>
                  <a:pt x="13625" y="525116"/>
                </a:lnTo>
                <a:cubicBezTo>
                  <a:pt x="71477" y="467264"/>
                  <a:pt x="151398" y="431483"/>
                  <a:pt x="239675" y="431483"/>
                </a:cubicBezTo>
                <a:cubicBezTo>
                  <a:pt x="283815" y="431483"/>
                  <a:pt x="325865" y="440428"/>
                  <a:pt x="364110" y="456605"/>
                </a:cubicBezTo>
                <a:lnTo>
                  <a:pt x="392039" y="471763"/>
                </a:lnTo>
                <a:lnTo>
                  <a:pt x="414033" y="445106"/>
                </a:lnTo>
                <a:cubicBezTo>
                  <a:pt x="471885" y="387254"/>
                  <a:pt x="551805" y="351473"/>
                  <a:pt x="640084" y="351473"/>
                </a:cubicBezTo>
                <a:lnTo>
                  <a:pt x="653018" y="352777"/>
                </a:lnTo>
                <a:lnTo>
                  <a:pt x="653850" y="344524"/>
                </a:lnTo>
                <a:cubicBezTo>
                  <a:pt x="694085" y="147905"/>
                  <a:pt x="868053" y="0"/>
                  <a:pt x="1076568" y="0"/>
                </a:cubicBezTo>
                <a:close/>
              </a:path>
            </a:pathLst>
          </a:custGeom>
          <a:solidFill>
            <a:srgbClr val="FFFFFF">
              <a:alpha val="14902"/>
            </a:srgbClr>
          </a:solidFill>
          <a:ln w="25400" cap="sq" cmpd="sng" algn="ctr">
            <a:noFill/>
            <a:prstDash val="solid"/>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sz="1200" b="0" i="0" u="none" strike="noStrike" kern="0" cap="none" spc="0" normalizeH="0" baseline="0" noProof="0" dirty="0">
              <a:ln>
                <a:noFill/>
              </a:ln>
              <a:solidFill>
                <a:srgbClr val="FFFFFF"/>
              </a:solidFill>
              <a:effectLst/>
              <a:uLnTx/>
              <a:uFillTx/>
            </a:endParaRPr>
          </a:p>
        </p:txBody>
      </p:sp>
      <p:sp>
        <p:nvSpPr>
          <p:cNvPr id="9" name="Picture Placeholder 8"/>
          <p:cNvSpPr>
            <a:spLocks noGrp="1"/>
          </p:cNvSpPr>
          <p:nvPr>
            <p:ph type="pic" sz="quarter" idx="14"/>
          </p:nvPr>
        </p:nvSpPr>
        <p:spPr bwMode="gray">
          <a:xfrm>
            <a:off x="4572000" y="0"/>
            <a:ext cx="4572000" cy="5143500"/>
          </a:xfrm>
          <a:solidFill>
            <a:schemeClr val="accent5"/>
          </a:solidFill>
        </p:spPr>
        <p:txBody>
          <a:bodyPr anchor="ctr" anchorCtr="0">
            <a:normAutofit/>
          </a:bodyPr>
          <a:lstStyle>
            <a:lvl1pPr marL="0" indent="0" algn="ctr">
              <a:buNone/>
              <a:defRPr sz="800"/>
            </a:lvl1pPr>
          </a:lstStyle>
          <a:p>
            <a:r>
              <a:rPr lang="en-US"/>
              <a:t>Click icon to add picture</a:t>
            </a:r>
          </a:p>
        </p:txBody>
      </p:sp>
      <p:sp>
        <p:nvSpPr>
          <p:cNvPr id="4" name="Footer Placeholder 3"/>
          <p:cNvSpPr>
            <a:spLocks noGrp="1"/>
          </p:cNvSpPr>
          <p:nvPr>
            <p:ph type="ftr" sz="quarter" idx="16"/>
          </p:nvPr>
        </p:nvSpPr>
        <p:spPr>
          <a:xfrm>
            <a:off x="4754563" y="4853288"/>
            <a:ext cx="3703638" cy="182580"/>
          </a:xfrm>
        </p:spPr>
        <p:txBody>
          <a:bodyPr/>
          <a:lstStyle/>
          <a:p>
            <a:endParaRPr lang="en-US" dirty="0"/>
          </a:p>
        </p:txBody>
      </p:sp>
      <p:sp>
        <p:nvSpPr>
          <p:cNvPr id="5" name="Slide Number Placeholder 4"/>
          <p:cNvSpPr>
            <a:spLocks noGrp="1"/>
          </p:cNvSpPr>
          <p:nvPr>
            <p:ph type="sldNum" sz="quarter" idx="17"/>
          </p:nvPr>
        </p:nvSpPr>
        <p:spPr/>
        <p:txBody>
          <a:bodyPr/>
          <a:lstStyle/>
          <a:p>
            <a:fld id="{94C005EB-05AB-4350-8862-D44178390B49}" type="slidenum">
              <a:rPr lang="en-US" smtClean="0"/>
              <a:pPr/>
              <a:t>‹#›</a:t>
            </a:fld>
            <a:endParaRPr lang="en-US" dirty="0"/>
          </a:p>
        </p:txBody>
      </p:sp>
      <p:sp>
        <p:nvSpPr>
          <p:cNvPr id="8" name="Content Placeholder 7"/>
          <p:cNvSpPr>
            <a:spLocks noGrp="1"/>
          </p:cNvSpPr>
          <p:nvPr>
            <p:ph sz="quarter" idx="18"/>
          </p:nvPr>
        </p:nvSpPr>
        <p:spPr>
          <a:xfrm>
            <a:off x="365124" y="1874518"/>
            <a:ext cx="4024313" cy="2787970"/>
          </a:xfrm>
        </p:spPr>
        <p:txBody>
          <a:bodyPr rIns="182880" anchor="ctr" anchorCtr="0">
            <a:noAutofit/>
          </a:bodyPr>
          <a:lstStyle>
            <a:lvl1pPr marL="0" indent="0">
              <a:spcBef>
                <a:spcPts val="900"/>
              </a:spcBef>
              <a:buClrTx/>
              <a:buFontTx/>
              <a:buNone/>
              <a:defRPr sz="1400" b="0">
                <a:solidFill>
                  <a:schemeClr val="tx1"/>
                </a:solidFill>
              </a:defRPr>
            </a:lvl1pPr>
            <a:lvl2pPr marL="0" indent="0">
              <a:spcBef>
                <a:spcPts val="900"/>
              </a:spcBef>
              <a:buFontTx/>
              <a:buNone/>
              <a:defRPr sz="2400">
                <a:solidFill>
                  <a:schemeClr val="bg1"/>
                </a:solidFill>
              </a:defRPr>
            </a:lvl2pPr>
            <a:lvl3pPr marL="182880" indent="-182880">
              <a:spcBef>
                <a:spcPts val="900"/>
              </a:spcBef>
              <a:buSzPct val="120000"/>
              <a:buFont typeface="Calibri" pitchFamily="34" charset="0"/>
              <a:buChar char="•"/>
              <a:defRPr>
                <a:solidFill>
                  <a:schemeClr val="bg1"/>
                </a:solidFill>
              </a:defRPr>
            </a:lvl3pPr>
            <a:lvl4pPr marL="365760">
              <a:defRPr>
                <a:solidFill>
                  <a:schemeClr val="bg1"/>
                </a:solidFill>
              </a:defRPr>
            </a:lvl4pPr>
            <a:lvl5pPr marL="548640">
              <a:defRPr>
                <a:solidFill>
                  <a:schemeClr val="bg1"/>
                </a:solidFill>
              </a:defRPr>
            </a:lvl5pPr>
            <a:lvl6pPr marL="731520">
              <a:defRPr>
                <a:solidFill>
                  <a:schemeClr val="bg1"/>
                </a:solidFill>
              </a:defRPr>
            </a:lvl6pPr>
            <a:lvl7pPr marL="914400">
              <a:defRPr>
                <a:solidFill>
                  <a:schemeClr val="bg1"/>
                </a:solidFill>
              </a:defRPr>
            </a:lvl7pPr>
            <a:lvl8pPr marL="1097280">
              <a:defRPr>
                <a:solidFill>
                  <a:schemeClr val="bg1"/>
                </a:solidFill>
              </a:defRPr>
            </a:lvl8pPr>
            <a:lvl9pPr marL="1280160">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Rectangle 19"/>
          <p:cNvSpPr/>
          <p:nvPr userDrawn="1"/>
        </p:nvSpPr>
        <p:spPr bwMode="gray">
          <a:xfrm>
            <a:off x="0" y="0"/>
            <a:ext cx="4572000" cy="1508760"/>
          </a:xfrm>
          <a:prstGeom prst="rect">
            <a:avLst/>
          </a:prstGeom>
          <a:solidFill>
            <a:srgbClr val="FFFFFF"/>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sz="1200"/>
          </a:p>
        </p:txBody>
      </p:sp>
      <p:grpSp>
        <p:nvGrpSpPr>
          <p:cNvPr id="2" name="Group 1"/>
          <p:cNvGrpSpPr>
            <a:grpSpLocks noChangeAspect="1"/>
          </p:cNvGrpSpPr>
          <p:nvPr userDrawn="1"/>
        </p:nvGrpSpPr>
        <p:grpSpPr>
          <a:xfrm>
            <a:off x="0" y="0"/>
            <a:ext cx="1508760" cy="1508760"/>
            <a:chOff x="0" y="0"/>
            <a:chExt cx="1508760" cy="1508760"/>
          </a:xfrm>
        </p:grpSpPr>
        <p:sp>
          <p:nvSpPr>
            <p:cNvPr id="14" name="Rectangle 13"/>
            <p:cNvSpPr>
              <a:spLocks noChangeAspect="1"/>
            </p:cNvSpPr>
            <p:nvPr userDrawn="1"/>
          </p:nvSpPr>
          <p:spPr bwMode="hidden">
            <a:xfrm>
              <a:off x="0" y="0"/>
              <a:ext cx="1508760" cy="1508760"/>
            </a:xfrm>
            <a:prstGeom prst="rect">
              <a:avLst/>
            </a:prstGeom>
            <a:solidFill>
              <a:srgbClr val="1F2555"/>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bwMode="invGray">
            <a:xfrm>
              <a:off x="164876" y="205997"/>
              <a:ext cx="1206724" cy="1082668"/>
            </a:xfrm>
            <a:prstGeom prst="rect">
              <a:avLst/>
            </a:prstGeom>
          </p:spPr>
        </p:pic>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1F2555"/>
        </a:solidFill>
        <a:effectLst/>
      </p:bgPr>
    </p:bg>
    <p:spTree>
      <p:nvGrpSpPr>
        <p:cNvPr id="1" name=""/>
        <p:cNvGrpSpPr/>
        <p:nvPr/>
      </p:nvGrpSpPr>
      <p:grpSpPr>
        <a:xfrm>
          <a:off x="0" y="0"/>
          <a:ext cx="0" cy="0"/>
          <a:chOff x="0" y="0"/>
          <a:chExt cx="0" cy="0"/>
        </a:xfrm>
      </p:grpSpPr>
      <p:sp>
        <p:nvSpPr>
          <p:cNvPr id="3" name="Freeform 5"/>
          <p:cNvSpPr>
            <a:spLocks noChangeAspect="1"/>
          </p:cNvSpPr>
          <p:nvPr userDrawn="1"/>
        </p:nvSpPr>
        <p:spPr bwMode="hidden">
          <a:xfrm>
            <a:off x="-4" y="2912485"/>
            <a:ext cx="9144004" cy="2231016"/>
          </a:xfrm>
          <a:custGeom>
            <a:avLst/>
            <a:gdLst>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2555062 h 2974687"/>
              <a:gd name="connsiteX16" fmla="*/ 0 w 12192005"/>
              <a:gd name="connsiteY16" fmla="*/ 1377434 h 2974687"/>
              <a:gd name="connsiteX17" fmla="*/ 30279 w 12192005"/>
              <a:gd name="connsiteY17" fmla="*/ 1340737 h 2974687"/>
              <a:gd name="connsiteX18" fmla="*/ 532612 w 12192005"/>
              <a:gd name="connsiteY18" fmla="*/ 1132663 h 2974687"/>
              <a:gd name="connsiteX19" fmla="*/ 809134 w 12192005"/>
              <a:gd name="connsiteY19" fmla="*/ 1188491 h 2974687"/>
              <a:gd name="connsiteX20" fmla="*/ 871197 w 12192005"/>
              <a:gd name="connsiteY20" fmla="*/ 1222176 h 2974687"/>
              <a:gd name="connsiteX21" fmla="*/ 920073 w 12192005"/>
              <a:gd name="connsiteY21" fmla="*/ 1162937 h 2974687"/>
              <a:gd name="connsiteX22" fmla="*/ 1422408 w 12192005"/>
              <a:gd name="connsiteY22" fmla="*/ 954863 h 2974687"/>
              <a:gd name="connsiteX23" fmla="*/ 1451151 w 12192005"/>
              <a:gd name="connsiteY23" fmla="*/ 957761 h 2974687"/>
              <a:gd name="connsiteX24" fmla="*/ 1453000 w 12192005"/>
              <a:gd name="connsiteY24" fmla="*/ 939422 h 2974687"/>
              <a:gd name="connsiteX25" fmla="*/ 2392372 w 12192005"/>
              <a:gd name="connsiteY25" fmla="*/ 173813 h 2974687"/>
              <a:gd name="connsiteX26" fmla="*/ 3351221 w 12192005"/>
              <a:gd name="connsiteY26" fmla="*/ 1132663 h 2974687"/>
              <a:gd name="connsiteX27" fmla="*/ 3348380 w 12192005"/>
              <a:gd name="connsiteY27" fmla="*/ 1160840 h 2974687"/>
              <a:gd name="connsiteX28" fmla="*/ 3449988 w 12192005"/>
              <a:gd name="connsiteY28" fmla="*/ 1192380 h 2974687"/>
              <a:gd name="connsiteX29" fmla="*/ 3708764 w 12192005"/>
              <a:gd name="connsiteY29" fmla="*/ 1405477 h 2974687"/>
              <a:gd name="connsiteX30" fmla="*/ 3735036 w 12192005"/>
              <a:gd name="connsiteY30" fmla="*/ 1460129 h 2974687"/>
              <a:gd name="connsiteX31" fmla="*/ 3775589 w 12192005"/>
              <a:gd name="connsiteY31" fmla="*/ 1426671 h 2974687"/>
              <a:gd name="connsiteX32" fmla="*/ 4042973 w 12192005"/>
              <a:gd name="connsiteY32" fmla="*/ 1344996 h 2974687"/>
              <a:gd name="connsiteX33" fmla="*/ 4139355 w 12192005"/>
              <a:gd name="connsiteY33" fmla="*/ 1354712 h 2974687"/>
              <a:gd name="connsiteX34" fmla="*/ 4224117 w 12192005"/>
              <a:gd name="connsiteY34" fmla="*/ 1381024 h 2974687"/>
              <a:gd name="connsiteX35" fmla="*/ 4241201 w 12192005"/>
              <a:gd name="connsiteY35" fmla="*/ 1325996 h 2974687"/>
              <a:gd name="connsiteX36" fmla="*/ 4783148 w 12192005"/>
              <a:gd name="connsiteY36" fmla="*/ 966769 h 2974687"/>
              <a:gd name="connsiteX37" fmla="*/ 4825455 w 12192005"/>
              <a:gd name="connsiteY37" fmla="*/ 971034 h 2974687"/>
              <a:gd name="connsiteX38" fmla="*/ 4864350 w 12192005"/>
              <a:gd name="connsiteY38" fmla="*/ 899371 h 2974687"/>
              <a:gd name="connsiteX39" fmla="*/ 5659444 w 12192005"/>
              <a:gd name="connsiteY39" fmla="*/ 476623 h 2974687"/>
              <a:gd name="connsiteX40" fmla="*/ 6337453 w 12192005"/>
              <a:gd name="connsiteY40" fmla="*/ 757464 h 2974687"/>
              <a:gd name="connsiteX41" fmla="*/ 6425970 w 12192005"/>
              <a:gd name="connsiteY41" fmla="*/ 864748 h 2974687"/>
              <a:gd name="connsiteX42" fmla="*/ 6451259 w 12192005"/>
              <a:gd name="connsiteY42" fmla="*/ 818157 h 2974687"/>
              <a:gd name="connsiteX43" fmla="*/ 7366802 w 12192005"/>
              <a:gd name="connsiteY43" fmla="*/ 331367 h 2974687"/>
              <a:gd name="connsiteX44" fmla="*/ 7479690 w 12192005"/>
              <a:gd name="connsiteY44" fmla="*/ 337067 h 2974687"/>
              <a:gd name="connsiteX45" fmla="*/ 7587922 w 12192005"/>
              <a:gd name="connsiteY45" fmla="*/ 353585 h 2974687"/>
              <a:gd name="connsiteX46" fmla="*/ 7654776 w 12192005"/>
              <a:gd name="connsiteY46" fmla="*/ 298426 h 2974687"/>
              <a:gd name="connsiteX47" fmla="*/ 8062731 w 12192005"/>
              <a:gd name="connsiteY47" fmla="*/ 173813 h 2974687"/>
              <a:gd name="connsiteX48" fmla="*/ 8777558 w 12192005"/>
              <a:gd name="connsiteY48" fmla="*/ 756414 h 2974687"/>
              <a:gd name="connsiteX49" fmla="*/ 8779462 w 12192005"/>
              <a:gd name="connsiteY49" fmla="*/ 775297 h 2974687"/>
              <a:gd name="connsiteX50" fmla="*/ 8800464 w 12192005"/>
              <a:gd name="connsiteY50" fmla="*/ 768778 h 2974687"/>
              <a:gd name="connsiteX51" fmla="*/ 8919000 w 12192005"/>
              <a:gd name="connsiteY51" fmla="*/ 756828 h 2974687"/>
              <a:gd name="connsiteX52" fmla="*/ 9406718 w 12192005"/>
              <a:gd name="connsiteY52" fmla="*/ 1016146 h 2974687"/>
              <a:gd name="connsiteX53" fmla="*/ 9430890 w 12192005"/>
              <a:gd name="connsiteY53" fmla="*/ 1060679 h 2974687"/>
              <a:gd name="connsiteX54" fmla="*/ 9438634 w 12192005"/>
              <a:gd name="connsiteY54" fmla="*/ 1035731 h 2974687"/>
              <a:gd name="connsiteX55" fmla="*/ 10170720 w 12192005"/>
              <a:gd name="connsiteY55" fmla="*/ 550471 h 2974687"/>
              <a:gd name="connsiteX56" fmla="*/ 10330844 w 12192005"/>
              <a:gd name="connsiteY56" fmla="*/ 566613 h 2974687"/>
              <a:gd name="connsiteX57" fmla="*/ 10350690 w 12192005"/>
              <a:gd name="connsiteY57" fmla="*/ 571716 h 2974687"/>
              <a:gd name="connsiteX58" fmla="*/ 10345328 w 12192005"/>
              <a:gd name="connsiteY58" fmla="*/ 518528 h 2974687"/>
              <a:gd name="connsiteX59" fmla="*/ 10863857 w 12192005"/>
              <a:gd name="connsiteY59"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1377434 h 2974687"/>
              <a:gd name="connsiteX16" fmla="*/ 30279 w 12192005"/>
              <a:gd name="connsiteY16" fmla="*/ 1340737 h 2974687"/>
              <a:gd name="connsiteX17" fmla="*/ 532612 w 12192005"/>
              <a:gd name="connsiteY17" fmla="*/ 1132663 h 2974687"/>
              <a:gd name="connsiteX18" fmla="*/ 809134 w 12192005"/>
              <a:gd name="connsiteY18" fmla="*/ 1188491 h 2974687"/>
              <a:gd name="connsiteX19" fmla="*/ 871197 w 12192005"/>
              <a:gd name="connsiteY19" fmla="*/ 1222176 h 2974687"/>
              <a:gd name="connsiteX20" fmla="*/ 920073 w 12192005"/>
              <a:gd name="connsiteY20" fmla="*/ 1162937 h 2974687"/>
              <a:gd name="connsiteX21" fmla="*/ 1422408 w 12192005"/>
              <a:gd name="connsiteY21" fmla="*/ 954863 h 2974687"/>
              <a:gd name="connsiteX22" fmla="*/ 1451151 w 12192005"/>
              <a:gd name="connsiteY22" fmla="*/ 957761 h 2974687"/>
              <a:gd name="connsiteX23" fmla="*/ 1453000 w 12192005"/>
              <a:gd name="connsiteY23" fmla="*/ 939422 h 2974687"/>
              <a:gd name="connsiteX24" fmla="*/ 2392372 w 12192005"/>
              <a:gd name="connsiteY24" fmla="*/ 173813 h 2974687"/>
              <a:gd name="connsiteX25" fmla="*/ 3351221 w 12192005"/>
              <a:gd name="connsiteY25" fmla="*/ 1132663 h 2974687"/>
              <a:gd name="connsiteX26" fmla="*/ 3348380 w 12192005"/>
              <a:gd name="connsiteY26" fmla="*/ 1160840 h 2974687"/>
              <a:gd name="connsiteX27" fmla="*/ 3449988 w 12192005"/>
              <a:gd name="connsiteY27" fmla="*/ 1192380 h 2974687"/>
              <a:gd name="connsiteX28" fmla="*/ 3708764 w 12192005"/>
              <a:gd name="connsiteY28" fmla="*/ 1405477 h 2974687"/>
              <a:gd name="connsiteX29" fmla="*/ 3735036 w 12192005"/>
              <a:gd name="connsiteY29" fmla="*/ 1460129 h 2974687"/>
              <a:gd name="connsiteX30" fmla="*/ 3775589 w 12192005"/>
              <a:gd name="connsiteY30" fmla="*/ 1426671 h 2974687"/>
              <a:gd name="connsiteX31" fmla="*/ 4042973 w 12192005"/>
              <a:gd name="connsiteY31" fmla="*/ 1344996 h 2974687"/>
              <a:gd name="connsiteX32" fmla="*/ 4139355 w 12192005"/>
              <a:gd name="connsiteY32" fmla="*/ 1354712 h 2974687"/>
              <a:gd name="connsiteX33" fmla="*/ 4224117 w 12192005"/>
              <a:gd name="connsiteY33" fmla="*/ 1381024 h 2974687"/>
              <a:gd name="connsiteX34" fmla="*/ 4241201 w 12192005"/>
              <a:gd name="connsiteY34" fmla="*/ 1325996 h 2974687"/>
              <a:gd name="connsiteX35" fmla="*/ 4783148 w 12192005"/>
              <a:gd name="connsiteY35" fmla="*/ 966769 h 2974687"/>
              <a:gd name="connsiteX36" fmla="*/ 4825455 w 12192005"/>
              <a:gd name="connsiteY36" fmla="*/ 971034 h 2974687"/>
              <a:gd name="connsiteX37" fmla="*/ 4864350 w 12192005"/>
              <a:gd name="connsiteY37" fmla="*/ 899371 h 2974687"/>
              <a:gd name="connsiteX38" fmla="*/ 5659444 w 12192005"/>
              <a:gd name="connsiteY38" fmla="*/ 476623 h 2974687"/>
              <a:gd name="connsiteX39" fmla="*/ 6337453 w 12192005"/>
              <a:gd name="connsiteY39" fmla="*/ 757464 h 2974687"/>
              <a:gd name="connsiteX40" fmla="*/ 6425970 w 12192005"/>
              <a:gd name="connsiteY40" fmla="*/ 864748 h 2974687"/>
              <a:gd name="connsiteX41" fmla="*/ 6451259 w 12192005"/>
              <a:gd name="connsiteY41" fmla="*/ 818157 h 2974687"/>
              <a:gd name="connsiteX42" fmla="*/ 7366802 w 12192005"/>
              <a:gd name="connsiteY42" fmla="*/ 331367 h 2974687"/>
              <a:gd name="connsiteX43" fmla="*/ 7479690 w 12192005"/>
              <a:gd name="connsiteY43" fmla="*/ 337067 h 2974687"/>
              <a:gd name="connsiteX44" fmla="*/ 7587922 w 12192005"/>
              <a:gd name="connsiteY44" fmla="*/ 353585 h 2974687"/>
              <a:gd name="connsiteX45" fmla="*/ 7654776 w 12192005"/>
              <a:gd name="connsiteY45" fmla="*/ 298426 h 2974687"/>
              <a:gd name="connsiteX46" fmla="*/ 8062731 w 12192005"/>
              <a:gd name="connsiteY46" fmla="*/ 173813 h 2974687"/>
              <a:gd name="connsiteX47" fmla="*/ 8777558 w 12192005"/>
              <a:gd name="connsiteY47" fmla="*/ 756414 h 2974687"/>
              <a:gd name="connsiteX48" fmla="*/ 8779462 w 12192005"/>
              <a:gd name="connsiteY48" fmla="*/ 775297 h 2974687"/>
              <a:gd name="connsiteX49" fmla="*/ 8800464 w 12192005"/>
              <a:gd name="connsiteY49" fmla="*/ 768778 h 2974687"/>
              <a:gd name="connsiteX50" fmla="*/ 8919000 w 12192005"/>
              <a:gd name="connsiteY50" fmla="*/ 756828 h 2974687"/>
              <a:gd name="connsiteX51" fmla="*/ 9406718 w 12192005"/>
              <a:gd name="connsiteY51" fmla="*/ 1016146 h 2974687"/>
              <a:gd name="connsiteX52" fmla="*/ 9430890 w 12192005"/>
              <a:gd name="connsiteY52" fmla="*/ 1060679 h 2974687"/>
              <a:gd name="connsiteX53" fmla="*/ 9438634 w 12192005"/>
              <a:gd name="connsiteY53" fmla="*/ 1035731 h 2974687"/>
              <a:gd name="connsiteX54" fmla="*/ 10170720 w 12192005"/>
              <a:gd name="connsiteY54" fmla="*/ 550471 h 2974687"/>
              <a:gd name="connsiteX55" fmla="*/ 10330844 w 12192005"/>
              <a:gd name="connsiteY55" fmla="*/ 566613 h 2974687"/>
              <a:gd name="connsiteX56" fmla="*/ 10350690 w 12192005"/>
              <a:gd name="connsiteY56" fmla="*/ 571716 h 2974687"/>
              <a:gd name="connsiteX57" fmla="*/ 10345328 w 12192005"/>
              <a:gd name="connsiteY57" fmla="*/ 518528 h 2974687"/>
              <a:gd name="connsiteX58" fmla="*/ 10863857 w 12192005"/>
              <a:gd name="connsiteY58"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0 w 12192005"/>
              <a:gd name="connsiteY14" fmla="*/ 1377434 h 2974687"/>
              <a:gd name="connsiteX15" fmla="*/ 30279 w 12192005"/>
              <a:gd name="connsiteY15" fmla="*/ 1340737 h 2974687"/>
              <a:gd name="connsiteX16" fmla="*/ 532612 w 12192005"/>
              <a:gd name="connsiteY16" fmla="*/ 1132663 h 2974687"/>
              <a:gd name="connsiteX17" fmla="*/ 809134 w 12192005"/>
              <a:gd name="connsiteY17" fmla="*/ 1188491 h 2974687"/>
              <a:gd name="connsiteX18" fmla="*/ 871197 w 12192005"/>
              <a:gd name="connsiteY18" fmla="*/ 1222176 h 2974687"/>
              <a:gd name="connsiteX19" fmla="*/ 920073 w 12192005"/>
              <a:gd name="connsiteY19" fmla="*/ 1162937 h 2974687"/>
              <a:gd name="connsiteX20" fmla="*/ 1422408 w 12192005"/>
              <a:gd name="connsiteY20" fmla="*/ 954863 h 2974687"/>
              <a:gd name="connsiteX21" fmla="*/ 1451151 w 12192005"/>
              <a:gd name="connsiteY21" fmla="*/ 957761 h 2974687"/>
              <a:gd name="connsiteX22" fmla="*/ 1453000 w 12192005"/>
              <a:gd name="connsiteY22" fmla="*/ 939422 h 2974687"/>
              <a:gd name="connsiteX23" fmla="*/ 2392372 w 12192005"/>
              <a:gd name="connsiteY23" fmla="*/ 173813 h 2974687"/>
              <a:gd name="connsiteX24" fmla="*/ 3351221 w 12192005"/>
              <a:gd name="connsiteY24" fmla="*/ 1132663 h 2974687"/>
              <a:gd name="connsiteX25" fmla="*/ 3348380 w 12192005"/>
              <a:gd name="connsiteY25" fmla="*/ 1160840 h 2974687"/>
              <a:gd name="connsiteX26" fmla="*/ 3449988 w 12192005"/>
              <a:gd name="connsiteY26" fmla="*/ 1192380 h 2974687"/>
              <a:gd name="connsiteX27" fmla="*/ 3708764 w 12192005"/>
              <a:gd name="connsiteY27" fmla="*/ 1405477 h 2974687"/>
              <a:gd name="connsiteX28" fmla="*/ 3735036 w 12192005"/>
              <a:gd name="connsiteY28" fmla="*/ 1460129 h 2974687"/>
              <a:gd name="connsiteX29" fmla="*/ 3775589 w 12192005"/>
              <a:gd name="connsiteY29" fmla="*/ 1426671 h 2974687"/>
              <a:gd name="connsiteX30" fmla="*/ 4042973 w 12192005"/>
              <a:gd name="connsiteY30" fmla="*/ 1344996 h 2974687"/>
              <a:gd name="connsiteX31" fmla="*/ 4139355 w 12192005"/>
              <a:gd name="connsiteY31" fmla="*/ 1354712 h 2974687"/>
              <a:gd name="connsiteX32" fmla="*/ 4224117 w 12192005"/>
              <a:gd name="connsiteY32" fmla="*/ 1381024 h 2974687"/>
              <a:gd name="connsiteX33" fmla="*/ 4241201 w 12192005"/>
              <a:gd name="connsiteY33" fmla="*/ 1325996 h 2974687"/>
              <a:gd name="connsiteX34" fmla="*/ 4783148 w 12192005"/>
              <a:gd name="connsiteY34" fmla="*/ 966769 h 2974687"/>
              <a:gd name="connsiteX35" fmla="*/ 4825455 w 12192005"/>
              <a:gd name="connsiteY35" fmla="*/ 971034 h 2974687"/>
              <a:gd name="connsiteX36" fmla="*/ 4864350 w 12192005"/>
              <a:gd name="connsiteY36" fmla="*/ 899371 h 2974687"/>
              <a:gd name="connsiteX37" fmla="*/ 5659444 w 12192005"/>
              <a:gd name="connsiteY37" fmla="*/ 476623 h 2974687"/>
              <a:gd name="connsiteX38" fmla="*/ 6337453 w 12192005"/>
              <a:gd name="connsiteY38" fmla="*/ 757464 h 2974687"/>
              <a:gd name="connsiteX39" fmla="*/ 6425970 w 12192005"/>
              <a:gd name="connsiteY39" fmla="*/ 864748 h 2974687"/>
              <a:gd name="connsiteX40" fmla="*/ 6451259 w 12192005"/>
              <a:gd name="connsiteY40" fmla="*/ 818157 h 2974687"/>
              <a:gd name="connsiteX41" fmla="*/ 7366802 w 12192005"/>
              <a:gd name="connsiteY41" fmla="*/ 331367 h 2974687"/>
              <a:gd name="connsiteX42" fmla="*/ 7479690 w 12192005"/>
              <a:gd name="connsiteY42" fmla="*/ 337067 h 2974687"/>
              <a:gd name="connsiteX43" fmla="*/ 7587922 w 12192005"/>
              <a:gd name="connsiteY43" fmla="*/ 353585 h 2974687"/>
              <a:gd name="connsiteX44" fmla="*/ 7654776 w 12192005"/>
              <a:gd name="connsiteY44" fmla="*/ 298426 h 2974687"/>
              <a:gd name="connsiteX45" fmla="*/ 8062731 w 12192005"/>
              <a:gd name="connsiteY45" fmla="*/ 173813 h 2974687"/>
              <a:gd name="connsiteX46" fmla="*/ 8777558 w 12192005"/>
              <a:gd name="connsiteY46" fmla="*/ 756414 h 2974687"/>
              <a:gd name="connsiteX47" fmla="*/ 8779462 w 12192005"/>
              <a:gd name="connsiteY47" fmla="*/ 775297 h 2974687"/>
              <a:gd name="connsiteX48" fmla="*/ 8800464 w 12192005"/>
              <a:gd name="connsiteY48" fmla="*/ 768778 h 2974687"/>
              <a:gd name="connsiteX49" fmla="*/ 8919000 w 12192005"/>
              <a:gd name="connsiteY49" fmla="*/ 756828 h 2974687"/>
              <a:gd name="connsiteX50" fmla="*/ 9406718 w 12192005"/>
              <a:gd name="connsiteY50" fmla="*/ 1016146 h 2974687"/>
              <a:gd name="connsiteX51" fmla="*/ 9430890 w 12192005"/>
              <a:gd name="connsiteY51" fmla="*/ 1060679 h 2974687"/>
              <a:gd name="connsiteX52" fmla="*/ 9438634 w 12192005"/>
              <a:gd name="connsiteY52" fmla="*/ 1035731 h 2974687"/>
              <a:gd name="connsiteX53" fmla="*/ 10170720 w 12192005"/>
              <a:gd name="connsiteY53" fmla="*/ 550471 h 2974687"/>
              <a:gd name="connsiteX54" fmla="*/ 10330844 w 12192005"/>
              <a:gd name="connsiteY54" fmla="*/ 566613 h 2974687"/>
              <a:gd name="connsiteX55" fmla="*/ 10350690 w 12192005"/>
              <a:gd name="connsiteY55" fmla="*/ 571716 h 2974687"/>
              <a:gd name="connsiteX56" fmla="*/ 10345328 w 12192005"/>
              <a:gd name="connsiteY56" fmla="*/ 518528 h 2974687"/>
              <a:gd name="connsiteX57" fmla="*/ 10863857 w 12192005"/>
              <a:gd name="connsiteY57"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576776 h 2974687"/>
              <a:gd name="connsiteX11" fmla="*/ 12192005 w 12192005"/>
              <a:gd name="connsiteY11" fmla="*/ 2974687 h 2974687"/>
              <a:gd name="connsiteX12" fmla="*/ 5 w 12192005"/>
              <a:gd name="connsiteY12" fmla="*/ 2974687 h 2974687"/>
              <a:gd name="connsiteX13" fmla="*/ 0 w 12192005"/>
              <a:gd name="connsiteY13" fmla="*/ 1377434 h 2974687"/>
              <a:gd name="connsiteX14" fmla="*/ 30279 w 12192005"/>
              <a:gd name="connsiteY14" fmla="*/ 1340737 h 2974687"/>
              <a:gd name="connsiteX15" fmla="*/ 532612 w 12192005"/>
              <a:gd name="connsiteY15" fmla="*/ 1132663 h 2974687"/>
              <a:gd name="connsiteX16" fmla="*/ 809134 w 12192005"/>
              <a:gd name="connsiteY16" fmla="*/ 1188491 h 2974687"/>
              <a:gd name="connsiteX17" fmla="*/ 871197 w 12192005"/>
              <a:gd name="connsiteY17" fmla="*/ 1222176 h 2974687"/>
              <a:gd name="connsiteX18" fmla="*/ 920073 w 12192005"/>
              <a:gd name="connsiteY18" fmla="*/ 1162937 h 2974687"/>
              <a:gd name="connsiteX19" fmla="*/ 1422408 w 12192005"/>
              <a:gd name="connsiteY19" fmla="*/ 954863 h 2974687"/>
              <a:gd name="connsiteX20" fmla="*/ 1451151 w 12192005"/>
              <a:gd name="connsiteY20" fmla="*/ 957761 h 2974687"/>
              <a:gd name="connsiteX21" fmla="*/ 1453000 w 12192005"/>
              <a:gd name="connsiteY21" fmla="*/ 939422 h 2974687"/>
              <a:gd name="connsiteX22" fmla="*/ 2392372 w 12192005"/>
              <a:gd name="connsiteY22" fmla="*/ 173813 h 2974687"/>
              <a:gd name="connsiteX23" fmla="*/ 3351221 w 12192005"/>
              <a:gd name="connsiteY23" fmla="*/ 1132663 h 2974687"/>
              <a:gd name="connsiteX24" fmla="*/ 3348380 w 12192005"/>
              <a:gd name="connsiteY24" fmla="*/ 1160840 h 2974687"/>
              <a:gd name="connsiteX25" fmla="*/ 3449988 w 12192005"/>
              <a:gd name="connsiteY25" fmla="*/ 1192380 h 2974687"/>
              <a:gd name="connsiteX26" fmla="*/ 3708764 w 12192005"/>
              <a:gd name="connsiteY26" fmla="*/ 1405477 h 2974687"/>
              <a:gd name="connsiteX27" fmla="*/ 3735036 w 12192005"/>
              <a:gd name="connsiteY27" fmla="*/ 1460129 h 2974687"/>
              <a:gd name="connsiteX28" fmla="*/ 3775589 w 12192005"/>
              <a:gd name="connsiteY28" fmla="*/ 1426671 h 2974687"/>
              <a:gd name="connsiteX29" fmla="*/ 4042973 w 12192005"/>
              <a:gd name="connsiteY29" fmla="*/ 1344996 h 2974687"/>
              <a:gd name="connsiteX30" fmla="*/ 4139355 w 12192005"/>
              <a:gd name="connsiteY30" fmla="*/ 1354712 h 2974687"/>
              <a:gd name="connsiteX31" fmla="*/ 4224117 w 12192005"/>
              <a:gd name="connsiteY31" fmla="*/ 1381024 h 2974687"/>
              <a:gd name="connsiteX32" fmla="*/ 4241201 w 12192005"/>
              <a:gd name="connsiteY32" fmla="*/ 1325996 h 2974687"/>
              <a:gd name="connsiteX33" fmla="*/ 4783148 w 12192005"/>
              <a:gd name="connsiteY33" fmla="*/ 966769 h 2974687"/>
              <a:gd name="connsiteX34" fmla="*/ 4825455 w 12192005"/>
              <a:gd name="connsiteY34" fmla="*/ 971034 h 2974687"/>
              <a:gd name="connsiteX35" fmla="*/ 4864350 w 12192005"/>
              <a:gd name="connsiteY35" fmla="*/ 899371 h 2974687"/>
              <a:gd name="connsiteX36" fmla="*/ 5659444 w 12192005"/>
              <a:gd name="connsiteY36" fmla="*/ 476623 h 2974687"/>
              <a:gd name="connsiteX37" fmla="*/ 6337453 w 12192005"/>
              <a:gd name="connsiteY37" fmla="*/ 757464 h 2974687"/>
              <a:gd name="connsiteX38" fmla="*/ 6425970 w 12192005"/>
              <a:gd name="connsiteY38" fmla="*/ 864748 h 2974687"/>
              <a:gd name="connsiteX39" fmla="*/ 6451259 w 12192005"/>
              <a:gd name="connsiteY39" fmla="*/ 818157 h 2974687"/>
              <a:gd name="connsiteX40" fmla="*/ 7366802 w 12192005"/>
              <a:gd name="connsiteY40" fmla="*/ 331367 h 2974687"/>
              <a:gd name="connsiteX41" fmla="*/ 7479690 w 12192005"/>
              <a:gd name="connsiteY41" fmla="*/ 337067 h 2974687"/>
              <a:gd name="connsiteX42" fmla="*/ 7587922 w 12192005"/>
              <a:gd name="connsiteY42" fmla="*/ 353585 h 2974687"/>
              <a:gd name="connsiteX43" fmla="*/ 7654776 w 12192005"/>
              <a:gd name="connsiteY43" fmla="*/ 298426 h 2974687"/>
              <a:gd name="connsiteX44" fmla="*/ 8062731 w 12192005"/>
              <a:gd name="connsiteY44" fmla="*/ 173813 h 2974687"/>
              <a:gd name="connsiteX45" fmla="*/ 8777558 w 12192005"/>
              <a:gd name="connsiteY45" fmla="*/ 756414 h 2974687"/>
              <a:gd name="connsiteX46" fmla="*/ 8779462 w 12192005"/>
              <a:gd name="connsiteY46" fmla="*/ 775297 h 2974687"/>
              <a:gd name="connsiteX47" fmla="*/ 8800464 w 12192005"/>
              <a:gd name="connsiteY47" fmla="*/ 768778 h 2974687"/>
              <a:gd name="connsiteX48" fmla="*/ 8919000 w 12192005"/>
              <a:gd name="connsiteY48" fmla="*/ 756828 h 2974687"/>
              <a:gd name="connsiteX49" fmla="*/ 9406718 w 12192005"/>
              <a:gd name="connsiteY49" fmla="*/ 1016146 h 2974687"/>
              <a:gd name="connsiteX50" fmla="*/ 9430890 w 12192005"/>
              <a:gd name="connsiteY50" fmla="*/ 1060679 h 2974687"/>
              <a:gd name="connsiteX51" fmla="*/ 9438634 w 12192005"/>
              <a:gd name="connsiteY51" fmla="*/ 1035731 h 2974687"/>
              <a:gd name="connsiteX52" fmla="*/ 10170720 w 12192005"/>
              <a:gd name="connsiteY52" fmla="*/ 550471 h 2974687"/>
              <a:gd name="connsiteX53" fmla="*/ 10330844 w 12192005"/>
              <a:gd name="connsiteY53" fmla="*/ 566613 h 2974687"/>
              <a:gd name="connsiteX54" fmla="*/ 10350690 w 12192005"/>
              <a:gd name="connsiteY54" fmla="*/ 571716 h 2974687"/>
              <a:gd name="connsiteX55" fmla="*/ 10345328 w 12192005"/>
              <a:gd name="connsiteY55" fmla="*/ 518528 h 2974687"/>
              <a:gd name="connsiteX56" fmla="*/ 10863857 w 12192005"/>
              <a:gd name="connsiteY56"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974687 h 2974687"/>
              <a:gd name="connsiteX11" fmla="*/ 5 w 12192005"/>
              <a:gd name="connsiteY11" fmla="*/ 2974687 h 2974687"/>
              <a:gd name="connsiteX12" fmla="*/ 0 w 12192005"/>
              <a:gd name="connsiteY12" fmla="*/ 1377434 h 2974687"/>
              <a:gd name="connsiteX13" fmla="*/ 30279 w 12192005"/>
              <a:gd name="connsiteY13" fmla="*/ 1340737 h 2974687"/>
              <a:gd name="connsiteX14" fmla="*/ 532612 w 12192005"/>
              <a:gd name="connsiteY14" fmla="*/ 1132663 h 2974687"/>
              <a:gd name="connsiteX15" fmla="*/ 809134 w 12192005"/>
              <a:gd name="connsiteY15" fmla="*/ 1188491 h 2974687"/>
              <a:gd name="connsiteX16" fmla="*/ 871197 w 12192005"/>
              <a:gd name="connsiteY16" fmla="*/ 1222176 h 2974687"/>
              <a:gd name="connsiteX17" fmla="*/ 920073 w 12192005"/>
              <a:gd name="connsiteY17" fmla="*/ 1162937 h 2974687"/>
              <a:gd name="connsiteX18" fmla="*/ 1422408 w 12192005"/>
              <a:gd name="connsiteY18" fmla="*/ 954863 h 2974687"/>
              <a:gd name="connsiteX19" fmla="*/ 1451151 w 12192005"/>
              <a:gd name="connsiteY19" fmla="*/ 957761 h 2974687"/>
              <a:gd name="connsiteX20" fmla="*/ 1453000 w 12192005"/>
              <a:gd name="connsiteY20" fmla="*/ 939422 h 2974687"/>
              <a:gd name="connsiteX21" fmla="*/ 2392372 w 12192005"/>
              <a:gd name="connsiteY21" fmla="*/ 173813 h 2974687"/>
              <a:gd name="connsiteX22" fmla="*/ 3351221 w 12192005"/>
              <a:gd name="connsiteY22" fmla="*/ 1132663 h 2974687"/>
              <a:gd name="connsiteX23" fmla="*/ 3348380 w 12192005"/>
              <a:gd name="connsiteY23" fmla="*/ 1160840 h 2974687"/>
              <a:gd name="connsiteX24" fmla="*/ 3449988 w 12192005"/>
              <a:gd name="connsiteY24" fmla="*/ 1192380 h 2974687"/>
              <a:gd name="connsiteX25" fmla="*/ 3708764 w 12192005"/>
              <a:gd name="connsiteY25" fmla="*/ 1405477 h 2974687"/>
              <a:gd name="connsiteX26" fmla="*/ 3735036 w 12192005"/>
              <a:gd name="connsiteY26" fmla="*/ 1460129 h 2974687"/>
              <a:gd name="connsiteX27" fmla="*/ 3775589 w 12192005"/>
              <a:gd name="connsiteY27" fmla="*/ 1426671 h 2974687"/>
              <a:gd name="connsiteX28" fmla="*/ 4042973 w 12192005"/>
              <a:gd name="connsiteY28" fmla="*/ 1344996 h 2974687"/>
              <a:gd name="connsiteX29" fmla="*/ 4139355 w 12192005"/>
              <a:gd name="connsiteY29" fmla="*/ 1354712 h 2974687"/>
              <a:gd name="connsiteX30" fmla="*/ 4224117 w 12192005"/>
              <a:gd name="connsiteY30" fmla="*/ 1381024 h 2974687"/>
              <a:gd name="connsiteX31" fmla="*/ 4241201 w 12192005"/>
              <a:gd name="connsiteY31" fmla="*/ 1325996 h 2974687"/>
              <a:gd name="connsiteX32" fmla="*/ 4783148 w 12192005"/>
              <a:gd name="connsiteY32" fmla="*/ 966769 h 2974687"/>
              <a:gd name="connsiteX33" fmla="*/ 4825455 w 12192005"/>
              <a:gd name="connsiteY33" fmla="*/ 971034 h 2974687"/>
              <a:gd name="connsiteX34" fmla="*/ 4864350 w 12192005"/>
              <a:gd name="connsiteY34" fmla="*/ 899371 h 2974687"/>
              <a:gd name="connsiteX35" fmla="*/ 5659444 w 12192005"/>
              <a:gd name="connsiteY35" fmla="*/ 476623 h 2974687"/>
              <a:gd name="connsiteX36" fmla="*/ 6337453 w 12192005"/>
              <a:gd name="connsiteY36" fmla="*/ 757464 h 2974687"/>
              <a:gd name="connsiteX37" fmla="*/ 6425970 w 12192005"/>
              <a:gd name="connsiteY37" fmla="*/ 864748 h 2974687"/>
              <a:gd name="connsiteX38" fmla="*/ 6451259 w 12192005"/>
              <a:gd name="connsiteY38" fmla="*/ 818157 h 2974687"/>
              <a:gd name="connsiteX39" fmla="*/ 7366802 w 12192005"/>
              <a:gd name="connsiteY39" fmla="*/ 331367 h 2974687"/>
              <a:gd name="connsiteX40" fmla="*/ 7479690 w 12192005"/>
              <a:gd name="connsiteY40" fmla="*/ 337067 h 2974687"/>
              <a:gd name="connsiteX41" fmla="*/ 7587922 w 12192005"/>
              <a:gd name="connsiteY41" fmla="*/ 353585 h 2974687"/>
              <a:gd name="connsiteX42" fmla="*/ 7654776 w 12192005"/>
              <a:gd name="connsiteY42" fmla="*/ 298426 h 2974687"/>
              <a:gd name="connsiteX43" fmla="*/ 8062731 w 12192005"/>
              <a:gd name="connsiteY43" fmla="*/ 173813 h 2974687"/>
              <a:gd name="connsiteX44" fmla="*/ 8777558 w 12192005"/>
              <a:gd name="connsiteY44" fmla="*/ 756414 h 2974687"/>
              <a:gd name="connsiteX45" fmla="*/ 8779462 w 12192005"/>
              <a:gd name="connsiteY45" fmla="*/ 775297 h 2974687"/>
              <a:gd name="connsiteX46" fmla="*/ 8800464 w 12192005"/>
              <a:gd name="connsiteY46" fmla="*/ 768778 h 2974687"/>
              <a:gd name="connsiteX47" fmla="*/ 8919000 w 12192005"/>
              <a:gd name="connsiteY47" fmla="*/ 756828 h 2974687"/>
              <a:gd name="connsiteX48" fmla="*/ 9406718 w 12192005"/>
              <a:gd name="connsiteY48" fmla="*/ 1016146 h 2974687"/>
              <a:gd name="connsiteX49" fmla="*/ 9430890 w 12192005"/>
              <a:gd name="connsiteY49" fmla="*/ 1060679 h 2974687"/>
              <a:gd name="connsiteX50" fmla="*/ 9438634 w 12192005"/>
              <a:gd name="connsiteY50" fmla="*/ 1035731 h 2974687"/>
              <a:gd name="connsiteX51" fmla="*/ 10170720 w 12192005"/>
              <a:gd name="connsiteY51" fmla="*/ 550471 h 2974687"/>
              <a:gd name="connsiteX52" fmla="*/ 10330844 w 12192005"/>
              <a:gd name="connsiteY52" fmla="*/ 566613 h 2974687"/>
              <a:gd name="connsiteX53" fmla="*/ 10350690 w 12192005"/>
              <a:gd name="connsiteY53" fmla="*/ 571716 h 2974687"/>
              <a:gd name="connsiteX54" fmla="*/ 10345328 w 12192005"/>
              <a:gd name="connsiteY54" fmla="*/ 518528 h 2974687"/>
              <a:gd name="connsiteX55" fmla="*/ 10863857 w 12192005"/>
              <a:gd name="connsiteY55" fmla="*/ 0 h 29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5" h="2974687">
                <a:moveTo>
                  <a:pt x="10863857" y="0"/>
                </a:moveTo>
                <a:cubicBezTo>
                  <a:pt x="11078638" y="0"/>
                  <a:pt x="11262920" y="130586"/>
                  <a:pt x="11341637" y="316693"/>
                </a:cubicBezTo>
                <a:lnTo>
                  <a:pt x="11342240" y="318638"/>
                </a:lnTo>
                <a:lnTo>
                  <a:pt x="11353705" y="315079"/>
                </a:lnTo>
                <a:cubicBezTo>
                  <a:pt x="11379704" y="309759"/>
                  <a:pt x="11406623" y="306965"/>
                  <a:pt x="11434194" y="306965"/>
                </a:cubicBezTo>
                <a:cubicBezTo>
                  <a:pt x="11544479" y="306965"/>
                  <a:pt x="11644323" y="351667"/>
                  <a:pt x="11716597" y="423940"/>
                </a:cubicBezTo>
                <a:lnTo>
                  <a:pt x="11762250" y="479273"/>
                </a:lnTo>
                <a:lnTo>
                  <a:pt x="11797268" y="476623"/>
                </a:lnTo>
                <a:cubicBezTo>
                  <a:pt x="11934905" y="476623"/>
                  <a:pt x="12062769" y="518465"/>
                  <a:pt x="12168836" y="590121"/>
                </a:cubicBezTo>
                <a:lnTo>
                  <a:pt x="12192005" y="608326"/>
                </a:lnTo>
                <a:lnTo>
                  <a:pt x="12192005" y="2974687"/>
                </a:lnTo>
                <a:lnTo>
                  <a:pt x="5" y="2974687"/>
                </a:lnTo>
                <a:cubicBezTo>
                  <a:pt x="3" y="2442269"/>
                  <a:pt x="2" y="1909852"/>
                  <a:pt x="0" y="1377434"/>
                </a:cubicBezTo>
                <a:lnTo>
                  <a:pt x="30279" y="1340737"/>
                </a:lnTo>
                <a:cubicBezTo>
                  <a:pt x="158837" y="1212178"/>
                  <a:pt x="336439" y="1132663"/>
                  <a:pt x="532612" y="1132663"/>
                </a:cubicBezTo>
                <a:cubicBezTo>
                  <a:pt x="630699" y="1132663"/>
                  <a:pt x="724144" y="1152542"/>
                  <a:pt x="809134" y="1188491"/>
                </a:cubicBezTo>
                <a:lnTo>
                  <a:pt x="871197" y="1222176"/>
                </a:lnTo>
                <a:lnTo>
                  <a:pt x="920073" y="1162937"/>
                </a:lnTo>
                <a:cubicBezTo>
                  <a:pt x="1048633" y="1034378"/>
                  <a:pt x="1226233" y="954863"/>
                  <a:pt x="1422408" y="954863"/>
                </a:cubicBezTo>
                <a:lnTo>
                  <a:pt x="1451151" y="957761"/>
                </a:lnTo>
                <a:lnTo>
                  <a:pt x="1453000" y="939422"/>
                </a:lnTo>
                <a:cubicBezTo>
                  <a:pt x="1542410" y="502490"/>
                  <a:pt x="1929007" y="173813"/>
                  <a:pt x="2392372" y="173813"/>
                </a:cubicBezTo>
                <a:cubicBezTo>
                  <a:pt x="2921928" y="173813"/>
                  <a:pt x="3351221" y="603105"/>
                  <a:pt x="3351221" y="1132663"/>
                </a:cubicBezTo>
                <a:lnTo>
                  <a:pt x="3348380" y="1160840"/>
                </a:lnTo>
                <a:lnTo>
                  <a:pt x="3449988" y="1192380"/>
                </a:lnTo>
                <a:cubicBezTo>
                  <a:pt x="3555538" y="1237025"/>
                  <a:pt x="3645346" y="1311605"/>
                  <a:pt x="3708764" y="1405477"/>
                </a:cubicBezTo>
                <a:lnTo>
                  <a:pt x="3735036" y="1460129"/>
                </a:lnTo>
                <a:lnTo>
                  <a:pt x="3775589" y="1426671"/>
                </a:lnTo>
                <a:cubicBezTo>
                  <a:pt x="3851917" y="1375106"/>
                  <a:pt x="3943928" y="1344996"/>
                  <a:pt x="4042973" y="1344996"/>
                </a:cubicBezTo>
                <a:cubicBezTo>
                  <a:pt x="4075989" y="1344996"/>
                  <a:pt x="4108222" y="1348342"/>
                  <a:pt x="4139355" y="1354712"/>
                </a:cubicBezTo>
                <a:lnTo>
                  <a:pt x="4224117" y="1381024"/>
                </a:lnTo>
                <a:lnTo>
                  <a:pt x="4241201" y="1325996"/>
                </a:lnTo>
                <a:cubicBezTo>
                  <a:pt x="4330488" y="1114894"/>
                  <a:pt x="4539519" y="966769"/>
                  <a:pt x="4783148" y="966769"/>
                </a:cubicBezTo>
                <a:lnTo>
                  <a:pt x="4825455" y="971034"/>
                </a:lnTo>
                <a:lnTo>
                  <a:pt x="4864350" y="899371"/>
                </a:lnTo>
                <a:cubicBezTo>
                  <a:pt x="5036663" y="644315"/>
                  <a:pt x="5328472" y="476623"/>
                  <a:pt x="5659444" y="476623"/>
                </a:cubicBezTo>
                <a:cubicBezTo>
                  <a:pt x="5924225" y="476623"/>
                  <a:pt x="6163935" y="583946"/>
                  <a:pt x="6337453" y="757464"/>
                </a:cubicBezTo>
                <a:lnTo>
                  <a:pt x="6425970" y="864748"/>
                </a:lnTo>
                <a:lnTo>
                  <a:pt x="6451259" y="818157"/>
                </a:lnTo>
                <a:cubicBezTo>
                  <a:pt x="6649675" y="524463"/>
                  <a:pt x="6985689" y="331367"/>
                  <a:pt x="7366802" y="331367"/>
                </a:cubicBezTo>
                <a:cubicBezTo>
                  <a:pt x="7404913" y="331367"/>
                  <a:pt x="7442573" y="333298"/>
                  <a:pt x="7479690" y="337067"/>
                </a:cubicBezTo>
                <a:lnTo>
                  <a:pt x="7587922" y="353585"/>
                </a:lnTo>
                <a:lnTo>
                  <a:pt x="7654776" y="298426"/>
                </a:lnTo>
                <a:cubicBezTo>
                  <a:pt x="7771229" y="219752"/>
                  <a:pt x="7911615" y="173813"/>
                  <a:pt x="8062731" y="173813"/>
                </a:cubicBezTo>
                <a:cubicBezTo>
                  <a:pt x="8415334" y="173813"/>
                  <a:pt x="8709521" y="423924"/>
                  <a:pt x="8777558" y="756414"/>
                </a:cubicBezTo>
                <a:lnTo>
                  <a:pt x="8779462" y="775297"/>
                </a:lnTo>
                <a:lnTo>
                  <a:pt x="8800464" y="768778"/>
                </a:lnTo>
                <a:cubicBezTo>
                  <a:pt x="8838752" y="760943"/>
                  <a:pt x="8878395" y="756828"/>
                  <a:pt x="8919000" y="756828"/>
                </a:cubicBezTo>
                <a:cubicBezTo>
                  <a:pt x="9122023" y="756828"/>
                  <a:pt x="9301020" y="859692"/>
                  <a:pt x="9406718" y="1016146"/>
                </a:cubicBezTo>
                <a:lnTo>
                  <a:pt x="9430890" y="1060679"/>
                </a:lnTo>
                <a:lnTo>
                  <a:pt x="9438634" y="1035731"/>
                </a:lnTo>
                <a:cubicBezTo>
                  <a:pt x="9559249" y="750564"/>
                  <a:pt x="9841618" y="550471"/>
                  <a:pt x="10170720" y="550471"/>
                </a:cubicBezTo>
                <a:cubicBezTo>
                  <a:pt x="10225570" y="550471"/>
                  <a:pt x="10279123" y="556029"/>
                  <a:pt x="10330844" y="566613"/>
                </a:cubicBezTo>
                <a:lnTo>
                  <a:pt x="10350690" y="571716"/>
                </a:lnTo>
                <a:lnTo>
                  <a:pt x="10345328" y="518528"/>
                </a:lnTo>
                <a:cubicBezTo>
                  <a:pt x="10345328" y="232153"/>
                  <a:pt x="10577481" y="0"/>
                  <a:pt x="10863857" y="0"/>
                </a:cubicBezTo>
                <a:close/>
              </a:path>
            </a:pathLst>
          </a:custGeom>
          <a:solidFill>
            <a:srgbClr val="FFFFFF">
              <a:alpha val="14902"/>
            </a:srgbClr>
          </a:solidFill>
          <a:ln w="25400" cap="sq"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pic>
        <p:nvPicPr>
          <p:cNvPr id="6" name="Picture 5"/>
          <p:cNvPicPr>
            <a:picLocks noChangeAspect="1"/>
          </p:cNvPicPr>
          <p:nvPr userDrawn="1"/>
        </p:nvPicPr>
        <p:blipFill>
          <a:blip r:embed="rId2"/>
          <a:stretch>
            <a:fillRect/>
          </a:stretch>
        </p:blipFill>
        <p:spPr bwMode="invGray">
          <a:xfrm>
            <a:off x="3246438" y="685800"/>
            <a:ext cx="2651124" cy="2713068"/>
          </a:xfrm>
          <a:prstGeom prst="rect">
            <a:avLst/>
          </a:prstGeom>
        </p:spPr>
      </p:pic>
    </p:spTree>
    <p:extLst>
      <p:ext uri="{BB962C8B-B14F-4D97-AF65-F5344CB8AC3E}">
        <p14:creationId xmlns:p14="http://schemas.microsoft.com/office/powerpoint/2010/main" val="156256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 No Clou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098550"/>
            <a:ext cx="7058025" cy="356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p:txBody>
          <a:bodyPr/>
          <a:lstStyle/>
          <a:p>
            <a:r>
              <a:rPr lang="en-US" dirty="0"/>
              <a:t>Slide title, sentence case</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4C005EB-05AB-4350-8862-D44178390B49}" type="slidenum">
              <a:rPr lang="en-US" smtClean="0"/>
              <a:pPr/>
              <a:t>‹#›</a:t>
            </a:fld>
            <a:endParaRPr lang="en-US" dirty="0"/>
          </a:p>
        </p:txBody>
      </p:sp>
    </p:spTree>
    <p:extLst>
      <p:ext uri="{BB962C8B-B14F-4D97-AF65-F5344CB8AC3E}">
        <p14:creationId xmlns:p14="http://schemas.microsoft.com/office/powerpoint/2010/main" val="23659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and Content - No Clou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098550"/>
            <a:ext cx="7058025" cy="356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a:xfrm>
            <a:off x="365125" y="184148"/>
            <a:ext cx="8413750" cy="365760"/>
          </a:xfrm>
        </p:spPr>
        <p:txBody>
          <a:bodyPr tIns="27432" anchor="t" anchorCtr="0">
            <a:noAutofit/>
          </a:bodyPr>
          <a:lstStyle/>
          <a:p>
            <a:r>
              <a:rPr lang="en-US" dirty="0"/>
              <a:t>Slide title, sentence case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C005EB-05AB-4350-8862-D44178390B49}" type="slidenum">
              <a:rPr lang="en-US" smtClean="0"/>
              <a:pPr/>
              <a:t>‹#›</a:t>
            </a:fld>
            <a:endParaRPr lang="en-US" dirty="0"/>
          </a:p>
        </p:txBody>
      </p:sp>
      <p:sp>
        <p:nvSpPr>
          <p:cNvPr id="8" name="Subtitle 2"/>
          <p:cNvSpPr>
            <a:spLocks noGrp="1"/>
          </p:cNvSpPr>
          <p:nvPr>
            <p:ph type="subTitle" idx="13" hasCustomPrompt="1"/>
          </p:nvPr>
        </p:nvSpPr>
        <p:spPr>
          <a:xfrm>
            <a:off x="365125" y="548640"/>
            <a:ext cx="8413116" cy="320040"/>
          </a:xfrm>
        </p:spPr>
        <p:txBody>
          <a:bodyPr>
            <a:noAutofit/>
          </a:bodyPr>
          <a:lstStyle>
            <a:lvl1pPr marL="0" indent="0" algn="l">
              <a:spcBef>
                <a:spcPts val="0"/>
              </a:spcBef>
              <a:buNone/>
              <a:defRPr sz="1400" baseline="0">
                <a:solidFill>
                  <a:schemeClr val="accent6"/>
                </a:solidFill>
              </a:defRPr>
            </a:lvl1pPr>
            <a:lvl2pPr marL="0" indent="0" algn="l">
              <a:spcBef>
                <a:spcPts val="0"/>
              </a:spcBef>
              <a:buNone/>
              <a:defRPr sz="1400">
                <a:solidFill>
                  <a:schemeClr val="accent6"/>
                </a:solidFill>
              </a:defRPr>
            </a:lvl2pPr>
            <a:lvl3pPr marL="0" indent="0" algn="l">
              <a:spcBef>
                <a:spcPts val="0"/>
              </a:spcBef>
              <a:buNone/>
              <a:defRPr sz="1400">
                <a:solidFill>
                  <a:schemeClr val="accent6"/>
                </a:solidFill>
              </a:defRPr>
            </a:lvl3pPr>
            <a:lvl4pPr marL="0" indent="0" algn="l">
              <a:spcBef>
                <a:spcPts val="0"/>
              </a:spcBef>
              <a:buNone/>
              <a:defRPr sz="1400">
                <a:solidFill>
                  <a:schemeClr val="accent6"/>
                </a:solidFill>
              </a:defRPr>
            </a:lvl4pPr>
            <a:lvl5pPr marL="0" indent="0" algn="l">
              <a:spcBef>
                <a:spcPts val="0"/>
              </a:spcBef>
              <a:buNone/>
              <a:defRPr sz="1400">
                <a:solidFill>
                  <a:schemeClr val="accent6"/>
                </a:solidFill>
              </a:defRPr>
            </a:lvl5pPr>
            <a:lvl6pPr marL="0" indent="0" algn="l">
              <a:spcBef>
                <a:spcPts val="0"/>
              </a:spcBef>
              <a:buNone/>
              <a:defRPr sz="1400">
                <a:solidFill>
                  <a:schemeClr val="accent6"/>
                </a:solidFill>
              </a:defRPr>
            </a:lvl6pPr>
            <a:lvl7pPr marL="0" indent="0" algn="l">
              <a:spcBef>
                <a:spcPts val="0"/>
              </a:spcBef>
              <a:buNone/>
              <a:defRPr sz="1400">
                <a:solidFill>
                  <a:schemeClr val="accent6"/>
                </a:solidFill>
              </a:defRPr>
            </a:lvl7pPr>
            <a:lvl8pPr marL="0" indent="0" algn="l">
              <a:spcBef>
                <a:spcPts val="0"/>
              </a:spcBef>
              <a:buNone/>
              <a:defRPr sz="1400">
                <a:solidFill>
                  <a:schemeClr val="accent6"/>
                </a:solidFill>
              </a:defRPr>
            </a:lvl8pPr>
            <a:lvl9pPr marL="0" indent="0" algn="l">
              <a:spcBef>
                <a:spcPts val="0"/>
              </a:spcBef>
              <a:buNone/>
              <a:defRPr sz="1400">
                <a:solidFill>
                  <a:schemeClr val="accent6"/>
                </a:solidFill>
              </a:defRPr>
            </a:lvl9pPr>
          </a:lstStyle>
          <a:p>
            <a:r>
              <a:rPr lang="en-US" dirty="0"/>
              <a:t>Subtitle</a:t>
            </a:r>
          </a:p>
        </p:txBody>
      </p:sp>
    </p:spTree>
    <p:extLst>
      <p:ext uri="{BB962C8B-B14F-4D97-AF65-F5344CB8AC3E}">
        <p14:creationId xmlns:p14="http://schemas.microsoft.com/office/powerpoint/2010/main" val="124415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 No Clou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125" y="1098550"/>
            <a:ext cx="4024314" cy="35639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563" y="1098550"/>
            <a:ext cx="4024311" cy="35639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Slide title, sentence case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C005EB-05AB-4350-8862-D44178390B49}" type="slidenum">
              <a:rPr lang="en-US" smtClean="0"/>
              <a:pPr/>
              <a:t>‹#›</a:t>
            </a:fld>
            <a:endParaRPr lang="en-US" dirty="0"/>
          </a:p>
        </p:txBody>
      </p:sp>
    </p:spTree>
    <p:extLst>
      <p:ext uri="{BB962C8B-B14F-4D97-AF65-F5344CB8AC3E}">
        <p14:creationId xmlns:p14="http://schemas.microsoft.com/office/powerpoint/2010/main" val="165265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ntent - No Clou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125" y="1098550"/>
            <a:ext cx="2651760" cy="35639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45803" y="1098550"/>
            <a:ext cx="2651760" cy="35639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3"/>
          </p:nvPr>
        </p:nvSpPr>
        <p:spPr>
          <a:xfrm>
            <a:off x="6126480" y="1098550"/>
            <a:ext cx="2651760" cy="3563937"/>
          </a:xfrm>
        </p:spPr>
        <p:txBody>
          <a:bodyPr/>
          <a:lstStyle>
            <a:lvl6pPr>
              <a:defRPr baseline="0"/>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Slide title, sentence case</a:t>
            </a:r>
          </a:p>
        </p:txBody>
      </p:sp>
      <p:sp>
        <p:nvSpPr>
          <p:cNvPr id="7" name="Footer Placeholder 6"/>
          <p:cNvSpPr>
            <a:spLocks noGrp="1"/>
          </p:cNvSpPr>
          <p:nvPr>
            <p:ph type="ftr" sz="quarter" idx="15"/>
          </p:nvPr>
        </p:nvSpPr>
        <p:spPr/>
        <p:txBody>
          <a:bodyPr/>
          <a:lstStyle/>
          <a:p>
            <a:endParaRPr lang="en-US" dirty="0"/>
          </a:p>
        </p:txBody>
      </p:sp>
      <p:sp>
        <p:nvSpPr>
          <p:cNvPr id="8" name="Slide Number Placeholder 7"/>
          <p:cNvSpPr>
            <a:spLocks noGrp="1"/>
          </p:cNvSpPr>
          <p:nvPr>
            <p:ph type="sldNum" sz="quarter" idx="16"/>
          </p:nvPr>
        </p:nvSpPr>
        <p:spPr/>
        <p:txBody>
          <a:bodyPr/>
          <a:lstStyle/>
          <a:p>
            <a:fld id="{94C005EB-05AB-4350-8862-D44178390B49}" type="slidenum">
              <a:rPr lang="en-US" smtClean="0"/>
              <a:pPr/>
              <a:t>‹#›</a:t>
            </a:fld>
            <a:endParaRPr lang="en-US" dirty="0"/>
          </a:p>
        </p:txBody>
      </p:sp>
    </p:spTree>
    <p:extLst>
      <p:ext uri="{BB962C8B-B14F-4D97-AF65-F5344CB8AC3E}">
        <p14:creationId xmlns:p14="http://schemas.microsoft.com/office/powerpoint/2010/main" val="349289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bg>
      <p:bgPr>
        <a:solidFill>
          <a:schemeClr val="tx1"/>
        </a:solidFill>
        <a:effectLst/>
      </p:bgPr>
    </p:bg>
    <p:spTree>
      <p:nvGrpSpPr>
        <p:cNvPr id="1" name=""/>
        <p:cNvGrpSpPr/>
        <p:nvPr/>
      </p:nvGrpSpPr>
      <p:grpSpPr>
        <a:xfrm>
          <a:off x="0" y="0"/>
          <a:ext cx="0" cy="0"/>
          <a:chOff x="0" y="0"/>
          <a:chExt cx="0" cy="0"/>
        </a:xfrm>
      </p:grpSpPr>
      <p:sp>
        <p:nvSpPr>
          <p:cNvPr id="10" name="Freeform 5"/>
          <p:cNvSpPr>
            <a:spLocks noChangeAspect="1"/>
          </p:cNvSpPr>
          <p:nvPr userDrawn="1"/>
        </p:nvSpPr>
        <p:spPr bwMode="hidden">
          <a:xfrm>
            <a:off x="-4" y="3332349"/>
            <a:ext cx="7423154" cy="1811151"/>
          </a:xfrm>
          <a:custGeom>
            <a:avLst/>
            <a:gdLst>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2555062 h 2974687"/>
              <a:gd name="connsiteX16" fmla="*/ 0 w 12192005"/>
              <a:gd name="connsiteY16" fmla="*/ 1377434 h 2974687"/>
              <a:gd name="connsiteX17" fmla="*/ 30279 w 12192005"/>
              <a:gd name="connsiteY17" fmla="*/ 1340737 h 2974687"/>
              <a:gd name="connsiteX18" fmla="*/ 532612 w 12192005"/>
              <a:gd name="connsiteY18" fmla="*/ 1132663 h 2974687"/>
              <a:gd name="connsiteX19" fmla="*/ 809134 w 12192005"/>
              <a:gd name="connsiteY19" fmla="*/ 1188491 h 2974687"/>
              <a:gd name="connsiteX20" fmla="*/ 871197 w 12192005"/>
              <a:gd name="connsiteY20" fmla="*/ 1222176 h 2974687"/>
              <a:gd name="connsiteX21" fmla="*/ 920073 w 12192005"/>
              <a:gd name="connsiteY21" fmla="*/ 1162937 h 2974687"/>
              <a:gd name="connsiteX22" fmla="*/ 1422408 w 12192005"/>
              <a:gd name="connsiteY22" fmla="*/ 954863 h 2974687"/>
              <a:gd name="connsiteX23" fmla="*/ 1451151 w 12192005"/>
              <a:gd name="connsiteY23" fmla="*/ 957761 h 2974687"/>
              <a:gd name="connsiteX24" fmla="*/ 1453000 w 12192005"/>
              <a:gd name="connsiteY24" fmla="*/ 939422 h 2974687"/>
              <a:gd name="connsiteX25" fmla="*/ 2392372 w 12192005"/>
              <a:gd name="connsiteY25" fmla="*/ 173813 h 2974687"/>
              <a:gd name="connsiteX26" fmla="*/ 3351221 w 12192005"/>
              <a:gd name="connsiteY26" fmla="*/ 1132663 h 2974687"/>
              <a:gd name="connsiteX27" fmla="*/ 3348380 w 12192005"/>
              <a:gd name="connsiteY27" fmla="*/ 1160840 h 2974687"/>
              <a:gd name="connsiteX28" fmla="*/ 3449988 w 12192005"/>
              <a:gd name="connsiteY28" fmla="*/ 1192380 h 2974687"/>
              <a:gd name="connsiteX29" fmla="*/ 3708764 w 12192005"/>
              <a:gd name="connsiteY29" fmla="*/ 1405477 h 2974687"/>
              <a:gd name="connsiteX30" fmla="*/ 3735036 w 12192005"/>
              <a:gd name="connsiteY30" fmla="*/ 1460129 h 2974687"/>
              <a:gd name="connsiteX31" fmla="*/ 3775589 w 12192005"/>
              <a:gd name="connsiteY31" fmla="*/ 1426671 h 2974687"/>
              <a:gd name="connsiteX32" fmla="*/ 4042973 w 12192005"/>
              <a:gd name="connsiteY32" fmla="*/ 1344996 h 2974687"/>
              <a:gd name="connsiteX33" fmla="*/ 4139355 w 12192005"/>
              <a:gd name="connsiteY33" fmla="*/ 1354712 h 2974687"/>
              <a:gd name="connsiteX34" fmla="*/ 4224117 w 12192005"/>
              <a:gd name="connsiteY34" fmla="*/ 1381024 h 2974687"/>
              <a:gd name="connsiteX35" fmla="*/ 4241201 w 12192005"/>
              <a:gd name="connsiteY35" fmla="*/ 1325996 h 2974687"/>
              <a:gd name="connsiteX36" fmla="*/ 4783148 w 12192005"/>
              <a:gd name="connsiteY36" fmla="*/ 966769 h 2974687"/>
              <a:gd name="connsiteX37" fmla="*/ 4825455 w 12192005"/>
              <a:gd name="connsiteY37" fmla="*/ 971034 h 2974687"/>
              <a:gd name="connsiteX38" fmla="*/ 4864350 w 12192005"/>
              <a:gd name="connsiteY38" fmla="*/ 899371 h 2974687"/>
              <a:gd name="connsiteX39" fmla="*/ 5659444 w 12192005"/>
              <a:gd name="connsiteY39" fmla="*/ 476623 h 2974687"/>
              <a:gd name="connsiteX40" fmla="*/ 6337453 w 12192005"/>
              <a:gd name="connsiteY40" fmla="*/ 757464 h 2974687"/>
              <a:gd name="connsiteX41" fmla="*/ 6425970 w 12192005"/>
              <a:gd name="connsiteY41" fmla="*/ 864748 h 2974687"/>
              <a:gd name="connsiteX42" fmla="*/ 6451259 w 12192005"/>
              <a:gd name="connsiteY42" fmla="*/ 818157 h 2974687"/>
              <a:gd name="connsiteX43" fmla="*/ 7366802 w 12192005"/>
              <a:gd name="connsiteY43" fmla="*/ 331367 h 2974687"/>
              <a:gd name="connsiteX44" fmla="*/ 7479690 w 12192005"/>
              <a:gd name="connsiteY44" fmla="*/ 337067 h 2974687"/>
              <a:gd name="connsiteX45" fmla="*/ 7587922 w 12192005"/>
              <a:gd name="connsiteY45" fmla="*/ 353585 h 2974687"/>
              <a:gd name="connsiteX46" fmla="*/ 7654776 w 12192005"/>
              <a:gd name="connsiteY46" fmla="*/ 298426 h 2974687"/>
              <a:gd name="connsiteX47" fmla="*/ 8062731 w 12192005"/>
              <a:gd name="connsiteY47" fmla="*/ 173813 h 2974687"/>
              <a:gd name="connsiteX48" fmla="*/ 8777558 w 12192005"/>
              <a:gd name="connsiteY48" fmla="*/ 756414 h 2974687"/>
              <a:gd name="connsiteX49" fmla="*/ 8779462 w 12192005"/>
              <a:gd name="connsiteY49" fmla="*/ 775297 h 2974687"/>
              <a:gd name="connsiteX50" fmla="*/ 8800464 w 12192005"/>
              <a:gd name="connsiteY50" fmla="*/ 768778 h 2974687"/>
              <a:gd name="connsiteX51" fmla="*/ 8919000 w 12192005"/>
              <a:gd name="connsiteY51" fmla="*/ 756828 h 2974687"/>
              <a:gd name="connsiteX52" fmla="*/ 9406718 w 12192005"/>
              <a:gd name="connsiteY52" fmla="*/ 1016146 h 2974687"/>
              <a:gd name="connsiteX53" fmla="*/ 9430890 w 12192005"/>
              <a:gd name="connsiteY53" fmla="*/ 1060679 h 2974687"/>
              <a:gd name="connsiteX54" fmla="*/ 9438634 w 12192005"/>
              <a:gd name="connsiteY54" fmla="*/ 1035731 h 2974687"/>
              <a:gd name="connsiteX55" fmla="*/ 10170720 w 12192005"/>
              <a:gd name="connsiteY55" fmla="*/ 550471 h 2974687"/>
              <a:gd name="connsiteX56" fmla="*/ 10330844 w 12192005"/>
              <a:gd name="connsiteY56" fmla="*/ 566613 h 2974687"/>
              <a:gd name="connsiteX57" fmla="*/ 10350690 w 12192005"/>
              <a:gd name="connsiteY57" fmla="*/ 571716 h 2974687"/>
              <a:gd name="connsiteX58" fmla="*/ 10345328 w 12192005"/>
              <a:gd name="connsiteY58" fmla="*/ 518528 h 2974687"/>
              <a:gd name="connsiteX59" fmla="*/ 10863857 w 12192005"/>
              <a:gd name="connsiteY59"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1377434 h 2974687"/>
              <a:gd name="connsiteX16" fmla="*/ 30279 w 12192005"/>
              <a:gd name="connsiteY16" fmla="*/ 1340737 h 2974687"/>
              <a:gd name="connsiteX17" fmla="*/ 532612 w 12192005"/>
              <a:gd name="connsiteY17" fmla="*/ 1132663 h 2974687"/>
              <a:gd name="connsiteX18" fmla="*/ 809134 w 12192005"/>
              <a:gd name="connsiteY18" fmla="*/ 1188491 h 2974687"/>
              <a:gd name="connsiteX19" fmla="*/ 871197 w 12192005"/>
              <a:gd name="connsiteY19" fmla="*/ 1222176 h 2974687"/>
              <a:gd name="connsiteX20" fmla="*/ 920073 w 12192005"/>
              <a:gd name="connsiteY20" fmla="*/ 1162937 h 2974687"/>
              <a:gd name="connsiteX21" fmla="*/ 1422408 w 12192005"/>
              <a:gd name="connsiteY21" fmla="*/ 954863 h 2974687"/>
              <a:gd name="connsiteX22" fmla="*/ 1451151 w 12192005"/>
              <a:gd name="connsiteY22" fmla="*/ 957761 h 2974687"/>
              <a:gd name="connsiteX23" fmla="*/ 1453000 w 12192005"/>
              <a:gd name="connsiteY23" fmla="*/ 939422 h 2974687"/>
              <a:gd name="connsiteX24" fmla="*/ 2392372 w 12192005"/>
              <a:gd name="connsiteY24" fmla="*/ 173813 h 2974687"/>
              <a:gd name="connsiteX25" fmla="*/ 3351221 w 12192005"/>
              <a:gd name="connsiteY25" fmla="*/ 1132663 h 2974687"/>
              <a:gd name="connsiteX26" fmla="*/ 3348380 w 12192005"/>
              <a:gd name="connsiteY26" fmla="*/ 1160840 h 2974687"/>
              <a:gd name="connsiteX27" fmla="*/ 3449988 w 12192005"/>
              <a:gd name="connsiteY27" fmla="*/ 1192380 h 2974687"/>
              <a:gd name="connsiteX28" fmla="*/ 3708764 w 12192005"/>
              <a:gd name="connsiteY28" fmla="*/ 1405477 h 2974687"/>
              <a:gd name="connsiteX29" fmla="*/ 3735036 w 12192005"/>
              <a:gd name="connsiteY29" fmla="*/ 1460129 h 2974687"/>
              <a:gd name="connsiteX30" fmla="*/ 3775589 w 12192005"/>
              <a:gd name="connsiteY30" fmla="*/ 1426671 h 2974687"/>
              <a:gd name="connsiteX31" fmla="*/ 4042973 w 12192005"/>
              <a:gd name="connsiteY31" fmla="*/ 1344996 h 2974687"/>
              <a:gd name="connsiteX32" fmla="*/ 4139355 w 12192005"/>
              <a:gd name="connsiteY32" fmla="*/ 1354712 h 2974687"/>
              <a:gd name="connsiteX33" fmla="*/ 4224117 w 12192005"/>
              <a:gd name="connsiteY33" fmla="*/ 1381024 h 2974687"/>
              <a:gd name="connsiteX34" fmla="*/ 4241201 w 12192005"/>
              <a:gd name="connsiteY34" fmla="*/ 1325996 h 2974687"/>
              <a:gd name="connsiteX35" fmla="*/ 4783148 w 12192005"/>
              <a:gd name="connsiteY35" fmla="*/ 966769 h 2974687"/>
              <a:gd name="connsiteX36" fmla="*/ 4825455 w 12192005"/>
              <a:gd name="connsiteY36" fmla="*/ 971034 h 2974687"/>
              <a:gd name="connsiteX37" fmla="*/ 4864350 w 12192005"/>
              <a:gd name="connsiteY37" fmla="*/ 899371 h 2974687"/>
              <a:gd name="connsiteX38" fmla="*/ 5659444 w 12192005"/>
              <a:gd name="connsiteY38" fmla="*/ 476623 h 2974687"/>
              <a:gd name="connsiteX39" fmla="*/ 6337453 w 12192005"/>
              <a:gd name="connsiteY39" fmla="*/ 757464 h 2974687"/>
              <a:gd name="connsiteX40" fmla="*/ 6425970 w 12192005"/>
              <a:gd name="connsiteY40" fmla="*/ 864748 h 2974687"/>
              <a:gd name="connsiteX41" fmla="*/ 6451259 w 12192005"/>
              <a:gd name="connsiteY41" fmla="*/ 818157 h 2974687"/>
              <a:gd name="connsiteX42" fmla="*/ 7366802 w 12192005"/>
              <a:gd name="connsiteY42" fmla="*/ 331367 h 2974687"/>
              <a:gd name="connsiteX43" fmla="*/ 7479690 w 12192005"/>
              <a:gd name="connsiteY43" fmla="*/ 337067 h 2974687"/>
              <a:gd name="connsiteX44" fmla="*/ 7587922 w 12192005"/>
              <a:gd name="connsiteY44" fmla="*/ 353585 h 2974687"/>
              <a:gd name="connsiteX45" fmla="*/ 7654776 w 12192005"/>
              <a:gd name="connsiteY45" fmla="*/ 298426 h 2974687"/>
              <a:gd name="connsiteX46" fmla="*/ 8062731 w 12192005"/>
              <a:gd name="connsiteY46" fmla="*/ 173813 h 2974687"/>
              <a:gd name="connsiteX47" fmla="*/ 8777558 w 12192005"/>
              <a:gd name="connsiteY47" fmla="*/ 756414 h 2974687"/>
              <a:gd name="connsiteX48" fmla="*/ 8779462 w 12192005"/>
              <a:gd name="connsiteY48" fmla="*/ 775297 h 2974687"/>
              <a:gd name="connsiteX49" fmla="*/ 8800464 w 12192005"/>
              <a:gd name="connsiteY49" fmla="*/ 768778 h 2974687"/>
              <a:gd name="connsiteX50" fmla="*/ 8919000 w 12192005"/>
              <a:gd name="connsiteY50" fmla="*/ 756828 h 2974687"/>
              <a:gd name="connsiteX51" fmla="*/ 9406718 w 12192005"/>
              <a:gd name="connsiteY51" fmla="*/ 1016146 h 2974687"/>
              <a:gd name="connsiteX52" fmla="*/ 9430890 w 12192005"/>
              <a:gd name="connsiteY52" fmla="*/ 1060679 h 2974687"/>
              <a:gd name="connsiteX53" fmla="*/ 9438634 w 12192005"/>
              <a:gd name="connsiteY53" fmla="*/ 1035731 h 2974687"/>
              <a:gd name="connsiteX54" fmla="*/ 10170720 w 12192005"/>
              <a:gd name="connsiteY54" fmla="*/ 550471 h 2974687"/>
              <a:gd name="connsiteX55" fmla="*/ 10330844 w 12192005"/>
              <a:gd name="connsiteY55" fmla="*/ 566613 h 2974687"/>
              <a:gd name="connsiteX56" fmla="*/ 10350690 w 12192005"/>
              <a:gd name="connsiteY56" fmla="*/ 571716 h 2974687"/>
              <a:gd name="connsiteX57" fmla="*/ 10345328 w 12192005"/>
              <a:gd name="connsiteY57" fmla="*/ 518528 h 2974687"/>
              <a:gd name="connsiteX58" fmla="*/ 10863857 w 12192005"/>
              <a:gd name="connsiteY58"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0 w 12192005"/>
              <a:gd name="connsiteY14" fmla="*/ 1377434 h 2974687"/>
              <a:gd name="connsiteX15" fmla="*/ 30279 w 12192005"/>
              <a:gd name="connsiteY15" fmla="*/ 1340737 h 2974687"/>
              <a:gd name="connsiteX16" fmla="*/ 532612 w 12192005"/>
              <a:gd name="connsiteY16" fmla="*/ 1132663 h 2974687"/>
              <a:gd name="connsiteX17" fmla="*/ 809134 w 12192005"/>
              <a:gd name="connsiteY17" fmla="*/ 1188491 h 2974687"/>
              <a:gd name="connsiteX18" fmla="*/ 871197 w 12192005"/>
              <a:gd name="connsiteY18" fmla="*/ 1222176 h 2974687"/>
              <a:gd name="connsiteX19" fmla="*/ 920073 w 12192005"/>
              <a:gd name="connsiteY19" fmla="*/ 1162937 h 2974687"/>
              <a:gd name="connsiteX20" fmla="*/ 1422408 w 12192005"/>
              <a:gd name="connsiteY20" fmla="*/ 954863 h 2974687"/>
              <a:gd name="connsiteX21" fmla="*/ 1451151 w 12192005"/>
              <a:gd name="connsiteY21" fmla="*/ 957761 h 2974687"/>
              <a:gd name="connsiteX22" fmla="*/ 1453000 w 12192005"/>
              <a:gd name="connsiteY22" fmla="*/ 939422 h 2974687"/>
              <a:gd name="connsiteX23" fmla="*/ 2392372 w 12192005"/>
              <a:gd name="connsiteY23" fmla="*/ 173813 h 2974687"/>
              <a:gd name="connsiteX24" fmla="*/ 3351221 w 12192005"/>
              <a:gd name="connsiteY24" fmla="*/ 1132663 h 2974687"/>
              <a:gd name="connsiteX25" fmla="*/ 3348380 w 12192005"/>
              <a:gd name="connsiteY25" fmla="*/ 1160840 h 2974687"/>
              <a:gd name="connsiteX26" fmla="*/ 3449988 w 12192005"/>
              <a:gd name="connsiteY26" fmla="*/ 1192380 h 2974687"/>
              <a:gd name="connsiteX27" fmla="*/ 3708764 w 12192005"/>
              <a:gd name="connsiteY27" fmla="*/ 1405477 h 2974687"/>
              <a:gd name="connsiteX28" fmla="*/ 3735036 w 12192005"/>
              <a:gd name="connsiteY28" fmla="*/ 1460129 h 2974687"/>
              <a:gd name="connsiteX29" fmla="*/ 3775589 w 12192005"/>
              <a:gd name="connsiteY29" fmla="*/ 1426671 h 2974687"/>
              <a:gd name="connsiteX30" fmla="*/ 4042973 w 12192005"/>
              <a:gd name="connsiteY30" fmla="*/ 1344996 h 2974687"/>
              <a:gd name="connsiteX31" fmla="*/ 4139355 w 12192005"/>
              <a:gd name="connsiteY31" fmla="*/ 1354712 h 2974687"/>
              <a:gd name="connsiteX32" fmla="*/ 4224117 w 12192005"/>
              <a:gd name="connsiteY32" fmla="*/ 1381024 h 2974687"/>
              <a:gd name="connsiteX33" fmla="*/ 4241201 w 12192005"/>
              <a:gd name="connsiteY33" fmla="*/ 1325996 h 2974687"/>
              <a:gd name="connsiteX34" fmla="*/ 4783148 w 12192005"/>
              <a:gd name="connsiteY34" fmla="*/ 966769 h 2974687"/>
              <a:gd name="connsiteX35" fmla="*/ 4825455 w 12192005"/>
              <a:gd name="connsiteY35" fmla="*/ 971034 h 2974687"/>
              <a:gd name="connsiteX36" fmla="*/ 4864350 w 12192005"/>
              <a:gd name="connsiteY36" fmla="*/ 899371 h 2974687"/>
              <a:gd name="connsiteX37" fmla="*/ 5659444 w 12192005"/>
              <a:gd name="connsiteY37" fmla="*/ 476623 h 2974687"/>
              <a:gd name="connsiteX38" fmla="*/ 6337453 w 12192005"/>
              <a:gd name="connsiteY38" fmla="*/ 757464 h 2974687"/>
              <a:gd name="connsiteX39" fmla="*/ 6425970 w 12192005"/>
              <a:gd name="connsiteY39" fmla="*/ 864748 h 2974687"/>
              <a:gd name="connsiteX40" fmla="*/ 6451259 w 12192005"/>
              <a:gd name="connsiteY40" fmla="*/ 818157 h 2974687"/>
              <a:gd name="connsiteX41" fmla="*/ 7366802 w 12192005"/>
              <a:gd name="connsiteY41" fmla="*/ 331367 h 2974687"/>
              <a:gd name="connsiteX42" fmla="*/ 7479690 w 12192005"/>
              <a:gd name="connsiteY42" fmla="*/ 337067 h 2974687"/>
              <a:gd name="connsiteX43" fmla="*/ 7587922 w 12192005"/>
              <a:gd name="connsiteY43" fmla="*/ 353585 h 2974687"/>
              <a:gd name="connsiteX44" fmla="*/ 7654776 w 12192005"/>
              <a:gd name="connsiteY44" fmla="*/ 298426 h 2974687"/>
              <a:gd name="connsiteX45" fmla="*/ 8062731 w 12192005"/>
              <a:gd name="connsiteY45" fmla="*/ 173813 h 2974687"/>
              <a:gd name="connsiteX46" fmla="*/ 8777558 w 12192005"/>
              <a:gd name="connsiteY46" fmla="*/ 756414 h 2974687"/>
              <a:gd name="connsiteX47" fmla="*/ 8779462 w 12192005"/>
              <a:gd name="connsiteY47" fmla="*/ 775297 h 2974687"/>
              <a:gd name="connsiteX48" fmla="*/ 8800464 w 12192005"/>
              <a:gd name="connsiteY48" fmla="*/ 768778 h 2974687"/>
              <a:gd name="connsiteX49" fmla="*/ 8919000 w 12192005"/>
              <a:gd name="connsiteY49" fmla="*/ 756828 h 2974687"/>
              <a:gd name="connsiteX50" fmla="*/ 9406718 w 12192005"/>
              <a:gd name="connsiteY50" fmla="*/ 1016146 h 2974687"/>
              <a:gd name="connsiteX51" fmla="*/ 9430890 w 12192005"/>
              <a:gd name="connsiteY51" fmla="*/ 1060679 h 2974687"/>
              <a:gd name="connsiteX52" fmla="*/ 9438634 w 12192005"/>
              <a:gd name="connsiteY52" fmla="*/ 1035731 h 2974687"/>
              <a:gd name="connsiteX53" fmla="*/ 10170720 w 12192005"/>
              <a:gd name="connsiteY53" fmla="*/ 550471 h 2974687"/>
              <a:gd name="connsiteX54" fmla="*/ 10330844 w 12192005"/>
              <a:gd name="connsiteY54" fmla="*/ 566613 h 2974687"/>
              <a:gd name="connsiteX55" fmla="*/ 10350690 w 12192005"/>
              <a:gd name="connsiteY55" fmla="*/ 571716 h 2974687"/>
              <a:gd name="connsiteX56" fmla="*/ 10345328 w 12192005"/>
              <a:gd name="connsiteY56" fmla="*/ 518528 h 2974687"/>
              <a:gd name="connsiteX57" fmla="*/ 10863857 w 12192005"/>
              <a:gd name="connsiteY57"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576776 h 2974687"/>
              <a:gd name="connsiteX11" fmla="*/ 12192005 w 12192005"/>
              <a:gd name="connsiteY11" fmla="*/ 2974687 h 2974687"/>
              <a:gd name="connsiteX12" fmla="*/ 5 w 12192005"/>
              <a:gd name="connsiteY12" fmla="*/ 2974687 h 2974687"/>
              <a:gd name="connsiteX13" fmla="*/ 0 w 12192005"/>
              <a:gd name="connsiteY13" fmla="*/ 1377434 h 2974687"/>
              <a:gd name="connsiteX14" fmla="*/ 30279 w 12192005"/>
              <a:gd name="connsiteY14" fmla="*/ 1340737 h 2974687"/>
              <a:gd name="connsiteX15" fmla="*/ 532612 w 12192005"/>
              <a:gd name="connsiteY15" fmla="*/ 1132663 h 2974687"/>
              <a:gd name="connsiteX16" fmla="*/ 809134 w 12192005"/>
              <a:gd name="connsiteY16" fmla="*/ 1188491 h 2974687"/>
              <a:gd name="connsiteX17" fmla="*/ 871197 w 12192005"/>
              <a:gd name="connsiteY17" fmla="*/ 1222176 h 2974687"/>
              <a:gd name="connsiteX18" fmla="*/ 920073 w 12192005"/>
              <a:gd name="connsiteY18" fmla="*/ 1162937 h 2974687"/>
              <a:gd name="connsiteX19" fmla="*/ 1422408 w 12192005"/>
              <a:gd name="connsiteY19" fmla="*/ 954863 h 2974687"/>
              <a:gd name="connsiteX20" fmla="*/ 1451151 w 12192005"/>
              <a:gd name="connsiteY20" fmla="*/ 957761 h 2974687"/>
              <a:gd name="connsiteX21" fmla="*/ 1453000 w 12192005"/>
              <a:gd name="connsiteY21" fmla="*/ 939422 h 2974687"/>
              <a:gd name="connsiteX22" fmla="*/ 2392372 w 12192005"/>
              <a:gd name="connsiteY22" fmla="*/ 173813 h 2974687"/>
              <a:gd name="connsiteX23" fmla="*/ 3351221 w 12192005"/>
              <a:gd name="connsiteY23" fmla="*/ 1132663 h 2974687"/>
              <a:gd name="connsiteX24" fmla="*/ 3348380 w 12192005"/>
              <a:gd name="connsiteY24" fmla="*/ 1160840 h 2974687"/>
              <a:gd name="connsiteX25" fmla="*/ 3449988 w 12192005"/>
              <a:gd name="connsiteY25" fmla="*/ 1192380 h 2974687"/>
              <a:gd name="connsiteX26" fmla="*/ 3708764 w 12192005"/>
              <a:gd name="connsiteY26" fmla="*/ 1405477 h 2974687"/>
              <a:gd name="connsiteX27" fmla="*/ 3735036 w 12192005"/>
              <a:gd name="connsiteY27" fmla="*/ 1460129 h 2974687"/>
              <a:gd name="connsiteX28" fmla="*/ 3775589 w 12192005"/>
              <a:gd name="connsiteY28" fmla="*/ 1426671 h 2974687"/>
              <a:gd name="connsiteX29" fmla="*/ 4042973 w 12192005"/>
              <a:gd name="connsiteY29" fmla="*/ 1344996 h 2974687"/>
              <a:gd name="connsiteX30" fmla="*/ 4139355 w 12192005"/>
              <a:gd name="connsiteY30" fmla="*/ 1354712 h 2974687"/>
              <a:gd name="connsiteX31" fmla="*/ 4224117 w 12192005"/>
              <a:gd name="connsiteY31" fmla="*/ 1381024 h 2974687"/>
              <a:gd name="connsiteX32" fmla="*/ 4241201 w 12192005"/>
              <a:gd name="connsiteY32" fmla="*/ 1325996 h 2974687"/>
              <a:gd name="connsiteX33" fmla="*/ 4783148 w 12192005"/>
              <a:gd name="connsiteY33" fmla="*/ 966769 h 2974687"/>
              <a:gd name="connsiteX34" fmla="*/ 4825455 w 12192005"/>
              <a:gd name="connsiteY34" fmla="*/ 971034 h 2974687"/>
              <a:gd name="connsiteX35" fmla="*/ 4864350 w 12192005"/>
              <a:gd name="connsiteY35" fmla="*/ 899371 h 2974687"/>
              <a:gd name="connsiteX36" fmla="*/ 5659444 w 12192005"/>
              <a:gd name="connsiteY36" fmla="*/ 476623 h 2974687"/>
              <a:gd name="connsiteX37" fmla="*/ 6337453 w 12192005"/>
              <a:gd name="connsiteY37" fmla="*/ 757464 h 2974687"/>
              <a:gd name="connsiteX38" fmla="*/ 6425970 w 12192005"/>
              <a:gd name="connsiteY38" fmla="*/ 864748 h 2974687"/>
              <a:gd name="connsiteX39" fmla="*/ 6451259 w 12192005"/>
              <a:gd name="connsiteY39" fmla="*/ 818157 h 2974687"/>
              <a:gd name="connsiteX40" fmla="*/ 7366802 w 12192005"/>
              <a:gd name="connsiteY40" fmla="*/ 331367 h 2974687"/>
              <a:gd name="connsiteX41" fmla="*/ 7479690 w 12192005"/>
              <a:gd name="connsiteY41" fmla="*/ 337067 h 2974687"/>
              <a:gd name="connsiteX42" fmla="*/ 7587922 w 12192005"/>
              <a:gd name="connsiteY42" fmla="*/ 353585 h 2974687"/>
              <a:gd name="connsiteX43" fmla="*/ 7654776 w 12192005"/>
              <a:gd name="connsiteY43" fmla="*/ 298426 h 2974687"/>
              <a:gd name="connsiteX44" fmla="*/ 8062731 w 12192005"/>
              <a:gd name="connsiteY44" fmla="*/ 173813 h 2974687"/>
              <a:gd name="connsiteX45" fmla="*/ 8777558 w 12192005"/>
              <a:gd name="connsiteY45" fmla="*/ 756414 h 2974687"/>
              <a:gd name="connsiteX46" fmla="*/ 8779462 w 12192005"/>
              <a:gd name="connsiteY46" fmla="*/ 775297 h 2974687"/>
              <a:gd name="connsiteX47" fmla="*/ 8800464 w 12192005"/>
              <a:gd name="connsiteY47" fmla="*/ 768778 h 2974687"/>
              <a:gd name="connsiteX48" fmla="*/ 8919000 w 12192005"/>
              <a:gd name="connsiteY48" fmla="*/ 756828 h 2974687"/>
              <a:gd name="connsiteX49" fmla="*/ 9406718 w 12192005"/>
              <a:gd name="connsiteY49" fmla="*/ 1016146 h 2974687"/>
              <a:gd name="connsiteX50" fmla="*/ 9430890 w 12192005"/>
              <a:gd name="connsiteY50" fmla="*/ 1060679 h 2974687"/>
              <a:gd name="connsiteX51" fmla="*/ 9438634 w 12192005"/>
              <a:gd name="connsiteY51" fmla="*/ 1035731 h 2974687"/>
              <a:gd name="connsiteX52" fmla="*/ 10170720 w 12192005"/>
              <a:gd name="connsiteY52" fmla="*/ 550471 h 2974687"/>
              <a:gd name="connsiteX53" fmla="*/ 10330844 w 12192005"/>
              <a:gd name="connsiteY53" fmla="*/ 566613 h 2974687"/>
              <a:gd name="connsiteX54" fmla="*/ 10350690 w 12192005"/>
              <a:gd name="connsiteY54" fmla="*/ 571716 h 2974687"/>
              <a:gd name="connsiteX55" fmla="*/ 10345328 w 12192005"/>
              <a:gd name="connsiteY55" fmla="*/ 518528 h 2974687"/>
              <a:gd name="connsiteX56" fmla="*/ 10863857 w 12192005"/>
              <a:gd name="connsiteY56"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974687 h 2974687"/>
              <a:gd name="connsiteX11" fmla="*/ 5 w 12192005"/>
              <a:gd name="connsiteY11" fmla="*/ 2974687 h 2974687"/>
              <a:gd name="connsiteX12" fmla="*/ 0 w 12192005"/>
              <a:gd name="connsiteY12" fmla="*/ 1377434 h 2974687"/>
              <a:gd name="connsiteX13" fmla="*/ 30279 w 12192005"/>
              <a:gd name="connsiteY13" fmla="*/ 1340737 h 2974687"/>
              <a:gd name="connsiteX14" fmla="*/ 532612 w 12192005"/>
              <a:gd name="connsiteY14" fmla="*/ 1132663 h 2974687"/>
              <a:gd name="connsiteX15" fmla="*/ 809134 w 12192005"/>
              <a:gd name="connsiteY15" fmla="*/ 1188491 h 2974687"/>
              <a:gd name="connsiteX16" fmla="*/ 871197 w 12192005"/>
              <a:gd name="connsiteY16" fmla="*/ 1222176 h 2974687"/>
              <a:gd name="connsiteX17" fmla="*/ 920073 w 12192005"/>
              <a:gd name="connsiteY17" fmla="*/ 1162937 h 2974687"/>
              <a:gd name="connsiteX18" fmla="*/ 1422408 w 12192005"/>
              <a:gd name="connsiteY18" fmla="*/ 954863 h 2974687"/>
              <a:gd name="connsiteX19" fmla="*/ 1451151 w 12192005"/>
              <a:gd name="connsiteY19" fmla="*/ 957761 h 2974687"/>
              <a:gd name="connsiteX20" fmla="*/ 1453000 w 12192005"/>
              <a:gd name="connsiteY20" fmla="*/ 939422 h 2974687"/>
              <a:gd name="connsiteX21" fmla="*/ 2392372 w 12192005"/>
              <a:gd name="connsiteY21" fmla="*/ 173813 h 2974687"/>
              <a:gd name="connsiteX22" fmla="*/ 3351221 w 12192005"/>
              <a:gd name="connsiteY22" fmla="*/ 1132663 h 2974687"/>
              <a:gd name="connsiteX23" fmla="*/ 3348380 w 12192005"/>
              <a:gd name="connsiteY23" fmla="*/ 1160840 h 2974687"/>
              <a:gd name="connsiteX24" fmla="*/ 3449988 w 12192005"/>
              <a:gd name="connsiteY24" fmla="*/ 1192380 h 2974687"/>
              <a:gd name="connsiteX25" fmla="*/ 3708764 w 12192005"/>
              <a:gd name="connsiteY25" fmla="*/ 1405477 h 2974687"/>
              <a:gd name="connsiteX26" fmla="*/ 3735036 w 12192005"/>
              <a:gd name="connsiteY26" fmla="*/ 1460129 h 2974687"/>
              <a:gd name="connsiteX27" fmla="*/ 3775589 w 12192005"/>
              <a:gd name="connsiteY27" fmla="*/ 1426671 h 2974687"/>
              <a:gd name="connsiteX28" fmla="*/ 4042973 w 12192005"/>
              <a:gd name="connsiteY28" fmla="*/ 1344996 h 2974687"/>
              <a:gd name="connsiteX29" fmla="*/ 4139355 w 12192005"/>
              <a:gd name="connsiteY29" fmla="*/ 1354712 h 2974687"/>
              <a:gd name="connsiteX30" fmla="*/ 4224117 w 12192005"/>
              <a:gd name="connsiteY30" fmla="*/ 1381024 h 2974687"/>
              <a:gd name="connsiteX31" fmla="*/ 4241201 w 12192005"/>
              <a:gd name="connsiteY31" fmla="*/ 1325996 h 2974687"/>
              <a:gd name="connsiteX32" fmla="*/ 4783148 w 12192005"/>
              <a:gd name="connsiteY32" fmla="*/ 966769 h 2974687"/>
              <a:gd name="connsiteX33" fmla="*/ 4825455 w 12192005"/>
              <a:gd name="connsiteY33" fmla="*/ 971034 h 2974687"/>
              <a:gd name="connsiteX34" fmla="*/ 4864350 w 12192005"/>
              <a:gd name="connsiteY34" fmla="*/ 899371 h 2974687"/>
              <a:gd name="connsiteX35" fmla="*/ 5659444 w 12192005"/>
              <a:gd name="connsiteY35" fmla="*/ 476623 h 2974687"/>
              <a:gd name="connsiteX36" fmla="*/ 6337453 w 12192005"/>
              <a:gd name="connsiteY36" fmla="*/ 757464 h 2974687"/>
              <a:gd name="connsiteX37" fmla="*/ 6425970 w 12192005"/>
              <a:gd name="connsiteY37" fmla="*/ 864748 h 2974687"/>
              <a:gd name="connsiteX38" fmla="*/ 6451259 w 12192005"/>
              <a:gd name="connsiteY38" fmla="*/ 818157 h 2974687"/>
              <a:gd name="connsiteX39" fmla="*/ 7366802 w 12192005"/>
              <a:gd name="connsiteY39" fmla="*/ 331367 h 2974687"/>
              <a:gd name="connsiteX40" fmla="*/ 7479690 w 12192005"/>
              <a:gd name="connsiteY40" fmla="*/ 337067 h 2974687"/>
              <a:gd name="connsiteX41" fmla="*/ 7587922 w 12192005"/>
              <a:gd name="connsiteY41" fmla="*/ 353585 h 2974687"/>
              <a:gd name="connsiteX42" fmla="*/ 7654776 w 12192005"/>
              <a:gd name="connsiteY42" fmla="*/ 298426 h 2974687"/>
              <a:gd name="connsiteX43" fmla="*/ 8062731 w 12192005"/>
              <a:gd name="connsiteY43" fmla="*/ 173813 h 2974687"/>
              <a:gd name="connsiteX44" fmla="*/ 8777558 w 12192005"/>
              <a:gd name="connsiteY44" fmla="*/ 756414 h 2974687"/>
              <a:gd name="connsiteX45" fmla="*/ 8779462 w 12192005"/>
              <a:gd name="connsiteY45" fmla="*/ 775297 h 2974687"/>
              <a:gd name="connsiteX46" fmla="*/ 8800464 w 12192005"/>
              <a:gd name="connsiteY46" fmla="*/ 768778 h 2974687"/>
              <a:gd name="connsiteX47" fmla="*/ 8919000 w 12192005"/>
              <a:gd name="connsiteY47" fmla="*/ 756828 h 2974687"/>
              <a:gd name="connsiteX48" fmla="*/ 9406718 w 12192005"/>
              <a:gd name="connsiteY48" fmla="*/ 1016146 h 2974687"/>
              <a:gd name="connsiteX49" fmla="*/ 9430890 w 12192005"/>
              <a:gd name="connsiteY49" fmla="*/ 1060679 h 2974687"/>
              <a:gd name="connsiteX50" fmla="*/ 9438634 w 12192005"/>
              <a:gd name="connsiteY50" fmla="*/ 1035731 h 2974687"/>
              <a:gd name="connsiteX51" fmla="*/ 10170720 w 12192005"/>
              <a:gd name="connsiteY51" fmla="*/ 550471 h 2974687"/>
              <a:gd name="connsiteX52" fmla="*/ 10330844 w 12192005"/>
              <a:gd name="connsiteY52" fmla="*/ 566613 h 2974687"/>
              <a:gd name="connsiteX53" fmla="*/ 10350690 w 12192005"/>
              <a:gd name="connsiteY53" fmla="*/ 571716 h 2974687"/>
              <a:gd name="connsiteX54" fmla="*/ 10345328 w 12192005"/>
              <a:gd name="connsiteY54" fmla="*/ 518528 h 2974687"/>
              <a:gd name="connsiteX55" fmla="*/ 10863857 w 12192005"/>
              <a:gd name="connsiteY55" fmla="*/ 0 h 29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5" h="2974687">
                <a:moveTo>
                  <a:pt x="10863857" y="0"/>
                </a:moveTo>
                <a:cubicBezTo>
                  <a:pt x="11078638" y="0"/>
                  <a:pt x="11262920" y="130586"/>
                  <a:pt x="11341637" y="316693"/>
                </a:cubicBezTo>
                <a:lnTo>
                  <a:pt x="11342240" y="318638"/>
                </a:lnTo>
                <a:lnTo>
                  <a:pt x="11353705" y="315079"/>
                </a:lnTo>
                <a:cubicBezTo>
                  <a:pt x="11379704" y="309759"/>
                  <a:pt x="11406623" y="306965"/>
                  <a:pt x="11434194" y="306965"/>
                </a:cubicBezTo>
                <a:cubicBezTo>
                  <a:pt x="11544479" y="306965"/>
                  <a:pt x="11644323" y="351667"/>
                  <a:pt x="11716597" y="423940"/>
                </a:cubicBezTo>
                <a:lnTo>
                  <a:pt x="11762250" y="479273"/>
                </a:lnTo>
                <a:lnTo>
                  <a:pt x="11797268" y="476623"/>
                </a:lnTo>
                <a:cubicBezTo>
                  <a:pt x="11934905" y="476623"/>
                  <a:pt x="12062769" y="518465"/>
                  <a:pt x="12168836" y="590121"/>
                </a:cubicBezTo>
                <a:lnTo>
                  <a:pt x="12192005" y="608326"/>
                </a:lnTo>
                <a:lnTo>
                  <a:pt x="12192005" y="2974687"/>
                </a:lnTo>
                <a:lnTo>
                  <a:pt x="5" y="2974687"/>
                </a:lnTo>
                <a:cubicBezTo>
                  <a:pt x="3" y="2442269"/>
                  <a:pt x="2" y="1909852"/>
                  <a:pt x="0" y="1377434"/>
                </a:cubicBezTo>
                <a:lnTo>
                  <a:pt x="30279" y="1340737"/>
                </a:lnTo>
                <a:cubicBezTo>
                  <a:pt x="158837" y="1212178"/>
                  <a:pt x="336439" y="1132663"/>
                  <a:pt x="532612" y="1132663"/>
                </a:cubicBezTo>
                <a:cubicBezTo>
                  <a:pt x="630699" y="1132663"/>
                  <a:pt x="724144" y="1152542"/>
                  <a:pt x="809134" y="1188491"/>
                </a:cubicBezTo>
                <a:lnTo>
                  <a:pt x="871197" y="1222176"/>
                </a:lnTo>
                <a:lnTo>
                  <a:pt x="920073" y="1162937"/>
                </a:lnTo>
                <a:cubicBezTo>
                  <a:pt x="1048633" y="1034378"/>
                  <a:pt x="1226233" y="954863"/>
                  <a:pt x="1422408" y="954863"/>
                </a:cubicBezTo>
                <a:lnTo>
                  <a:pt x="1451151" y="957761"/>
                </a:lnTo>
                <a:lnTo>
                  <a:pt x="1453000" y="939422"/>
                </a:lnTo>
                <a:cubicBezTo>
                  <a:pt x="1542410" y="502490"/>
                  <a:pt x="1929007" y="173813"/>
                  <a:pt x="2392372" y="173813"/>
                </a:cubicBezTo>
                <a:cubicBezTo>
                  <a:pt x="2921928" y="173813"/>
                  <a:pt x="3351221" y="603105"/>
                  <a:pt x="3351221" y="1132663"/>
                </a:cubicBezTo>
                <a:lnTo>
                  <a:pt x="3348380" y="1160840"/>
                </a:lnTo>
                <a:lnTo>
                  <a:pt x="3449988" y="1192380"/>
                </a:lnTo>
                <a:cubicBezTo>
                  <a:pt x="3555538" y="1237025"/>
                  <a:pt x="3645346" y="1311605"/>
                  <a:pt x="3708764" y="1405477"/>
                </a:cubicBezTo>
                <a:lnTo>
                  <a:pt x="3735036" y="1460129"/>
                </a:lnTo>
                <a:lnTo>
                  <a:pt x="3775589" y="1426671"/>
                </a:lnTo>
                <a:cubicBezTo>
                  <a:pt x="3851917" y="1375106"/>
                  <a:pt x="3943928" y="1344996"/>
                  <a:pt x="4042973" y="1344996"/>
                </a:cubicBezTo>
                <a:cubicBezTo>
                  <a:pt x="4075989" y="1344996"/>
                  <a:pt x="4108222" y="1348342"/>
                  <a:pt x="4139355" y="1354712"/>
                </a:cubicBezTo>
                <a:lnTo>
                  <a:pt x="4224117" y="1381024"/>
                </a:lnTo>
                <a:lnTo>
                  <a:pt x="4241201" y="1325996"/>
                </a:lnTo>
                <a:cubicBezTo>
                  <a:pt x="4330488" y="1114894"/>
                  <a:pt x="4539519" y="966769"/>
                  <a:pt x="4783148" y="966769"/>
                </a:cubicBezTo>
                <a:lnTo>
                  <a:pt x="4825455" y="971034"/>
                </a:lnTo>
                <a:lnTo>
                  <a:pt x="4864350" y="899371"/>
                </a:lnTo>
                <a:cubicBezTo>
                  <a:pt x="5036663" y="644315"/>
                  <a:pt x="5328472" y="476623"/>
                  <a:pt x="5659444" y="476623"/>
                </a:cubicBezTo>
                <a:cubicBezTo>
                  <a:pt x="5924225" y="476623"/>
                  <a:pt x="6163935" y="583946"/>
                  <a:pt x="6337453" y="757464"/>
                </a:cubicBezTo>
                <a:lnTo>
                  <a:pt x="6425970" y="864748"/>
                </a:lnTo>
                <a:lnTo>
                  <a:pt x="6451259" y="818157"/>
                </a:lnTo>
                <a:cubicBezTo>
                  <a:pt x="6649675" y="524463"/>
                  <a:pt x="6985689" y="331367"/>
                  <a:pt x="7366802" y="331367"/>
                </a:cubicBezTo>
                <a:cubicBezTo>
                  <a:pt x="7404913" y="331367"/>
                  <a:pt x="7442573" y="333298"/>
                  <a:pt x="7479690" y="337067"/>
                </a:cubicBezTo>
                <a:lnTo>
                  <a:pt x="7587922" y="353585"/>
                </a:lnTo>
                <a:lnTo>
                  <a:pt x="7654776" y="298426"/>
                </a:lnTo>
                <a:cubicBezTo>
                  <a:pt x="7771229" y="219752"/>
                  <a:pt x="7911615" y="173813"/>
                  <a:pt x="8062731" y="173813"/>
                </a:cubicBezTo>
                <a:cubicBezTo>
                  <a:pt x="8415334" y="173813"/>
                  <a:pt x="8709521" y="423924"/>
                  <a:pt x="8777558" y="756414"/>
                </a:cubicBezTo>
                <a:lnTo>
                  <a:pt x="8779462" y="775297"/>
                </a:lnTo>
                <a:lnTo>
                  <a:pt x="8800464" y="768778"/>
                </a:lnTo>
                <a:cubicBezTo>
                  <a:pt x="8838752" y="760943"/>
                  <a:pt x="8878395" y="756828"/>
                  <a:pt x="8919000" y="756828"/>
                </a:cubicBezTo>
                <a:cubicBezTo>
                  <a:pt x="9122023" y="756828"/>
                  <a:pt x="9301020" y="859692"/>
                  <a:pt x="9406718" y="1016146"/>
                </a:cubicBezTo>
                <a:lnTo>
                  <a:pt x="9430890" y="1060679"/>
                </a:lnTo>
                <a:lnTo>
                  <a:pt x="9438634" y="1035731"/>
                </a:lnTo>
                <a:cubicBezTo>
                  <a:pt x="9559249" y="750564"/>
                  <a:pt x="9841618" y="550471"/>
                  <a:pt x="10170720" y="550471"/>
                </a:cubicBezTo>
                <a:cubicBezTo>
                  <a:pt x="10225570" y="550471"/>
                  <a:pt x="10279123" y="556029"/>
                  <a:pt x="10330844" y="566613"/>
                </a:cubicBezTo>
                <a:lnTo>
                  <a:pt x="10350690" y="571716"/>
                </a:lnTo>
                <a:lnTo>
                  <a:pt x="10345328" y="518528"/>
                </a:lnTo>
                <a:cubicBezTo>
                  <a:pt x="10345328" y="232153"/>
                  <a:pt x="10577481" y="0"/>
                  <a:pt x="10863857" y="0"/>
                </a:cubicBezTo>
                <a:close/>
              </a:path>
            </a:pathLst>
          </a:custGeom>
          <a:solidFill>
            <a:srgbClr val="FFFFFF">
              <a:alpha val="14902"/>
            </a:srgbClr>
          </a:solidFill>
          <a:ln w="25400" cap="sq"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5" name="Rectangle 4"/>
          <p:cNvSpPr>
            <a:spLocks noChangeAspect="1"/>
          </p:cNvSpPr>
          <p:nvPr userDrawn="1"/>
        </p:nvSpPr>
        <p:spPr bwMode="hidden">
          <a:xfrm>
            <a:off x="7424928" y="1712214"/>
            <a:ext cx="1719072" cy="1719072"/>
          </a:xfrm>
          <a:prstGeom prst="rect">
            <a:avLst/>
          </a:prstGeom>
          <a:solidFill>
            <a:srgbClr val="00A6A7"/>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65124" y="869950"/>
            <a:ext cx="7058025" cy="1141836"/>
          </a:xfrm>
        </p:spPr>
        <p:txBody>
          <a:bodyPr>
            <a:normAutofit/>
          </a:bodyPr>
          <a:lstStyle>
            <a:lvl1pPr>
              <a:defRPr sz="2800">
                <a:solidFill>
                  <a:schemeClr val="bg1"/>
                </a:solidFill>
              </a:defRPr>
            </a:lvl1pPr>
          </a:lstStyle>
          <a:p>
            <a:r>
              <a:rPr lang="en-US" dirty="0"/>
              <a:t>Presentation title, sentence case</a:t>
            </a:r>
          </a:p>
        </p:txBody>
      </p:sp>
      <p:sp>
        <p:nvSpPr>
          <p:cNvPr id="3" name="Subtitle 2"/>
          <p:cNvSpPr>
            <a:spLocks noGrp="1"/>
          </p:cNvSpPr>
          <p:nvPr>
            <p:ph type="subTitle" idx="1" hasCustomPrompt="1"/>
          </p:nvPr>
        </p:nvSpPr>
        <p:spPr>
          <a:xfrm>
            <a:off x="365124" y="2103120"/>
            <a:ext cx="7058025" cy="548640"/>
          </a:xfrm>
        </p:spPr>
        <p:txBody>
          <a:bodyPr>
            <a:noAutofit/>
          </a:bodyPr>
          <a:lstStyle>
            <a:lvl1pPr marL="0" indent="0" algn="l">
              <a:spcBef>
                <a:spcPts val="0"/>
              </a:spcBef>
              <a:buNone/>
              <a:defRPr sz="1400" baseline="0">
                <a:solidFill>
                  <a:srgbClr val="40BCBD"/>
                </a:solidFill>
              </a:defRPr>
            </a:lvl1pPr>
            <a:lvl2pPr marL="0" indent="0" algn="l">
              <a:spcBef>
                <a:spcPts val="0"/>
              </a:spcBef>
              <a:buNone/>
              <a:defRPr sz="1400">
                <a:solidFill>
                  <a:srgbClr val="40BCBD"/>
                </a:solidFill>
              </a:defRPr>
            </a:lvl2pPr>
            <a:lvl3pPr marL="0" indent="0" algn="l">
              <a:spcBef>
                <a:spcPts val="0"/>
              </a:spcBef>
              <a:buNone/>
              <a:defRPr sz="1400">
                <a:solidFill>
                  <a:srgbClr val="40BCBD"/>
                </a:solidFill>
              </a:defRPr>
            </a:lvl3pPr>
            <a:lvl4pPr marL="0" indent="0" algn="l">
              <a:spcBef>
                <a:spcPts val="0"/>
              </a:spcBef>
              <a:buNone/>
              <a:defRPr sz="1400">
                <a:solidFill>
                  <a:srgbClr val="40BCBD"/>
                </a:solidFill>
              </a:defRPr>
            </a:lvl4pPr>
            <a:lvl5pPr marL="0" indent="0" algn="l">
              <a:spcBef>
                <a:spcPts val="0"/>
              </a:spcBef>
              <a:buNone/>
              <a:defRPr sz="1400">
                <a:solidFill>
                  <a:srgbClr val="40BCBD"/>
                </a:solidFill>
              </a:defRPr>
            </a:lvl5pPr>
            <a:lvl6pPr marL="0" indent="0" algn="l">
              <a:spcBef>
                <a:spcPts val="0"/>
              </a:spcBef>
              <a:buNone/>
              <a:defRPr sz="1400">
                <a:solidFill>
                  <a:srgbClr val="40BCBD"/>
                </a:solidFill>
              </a:defRPr>
            </a:lvl6pPr>
            <a:lvl7pPr marL="0" indent="0" algn="l">
              <a:spcBef>
                <a:spcPts val="0"/>
              </a:spcBef>
              <a:buNone/>
              <a:defRPr sz="1400">
                <a:solidFill>
                  <a:srgbClr val="40BCBD"/>
                </a:solidFill>
              </a:defRPr>
            </a:lvl7pPr>
            <a:lvl8pPr marL="0" indent="0" algn="l">
              <a:spcBef>
                <a:spcPts val="0"/>
              </a:spcBef>
              <a:buNone/>
              <a:defRPr sz="1400">
                <a:solidFill>
                  <a:srgbClr val="40BCBD"/>
                </a:solidFill>
              </a:defRPr>
            </a:lvl8pPr>
            <a:lvl9pPr marL="0" indent="0" algn="l">
              <a:spcBef>
                <a:spcPts val="0"/>
              </a:spcBef>
              <a:buNone/>
              <a:defRPr sz="1400">
                <a:solidFill>
                  <a:srgbClr val="40BCBD"/>
                </a:solidFill>
              </a:defRPr>
            </a:lvl9pPr>
          </a:lstStyle>
          <a:p>
            <a:r>
              <a:rPr lang="en-US" dirty="0"/>
              <a:t>Optional subtitle</a:t>
            </a:r>
          </a:p>
        </p:txBody>
      </p:sp>
      <p:sp>
        <p:nvSpPr>
          <p:cNvPr id="8" name="Text Placeholder 7"/>
          <p:cNvSpPr>
            <a:spLocks noGrp="1"/>
          </p:cNvSpPr>
          <p:nvPr>
            <p:ph type="body" sz="quarter" idx="11" hasCustomPrompt="1"/>
          </p:nvPr>
        </p:nvSpPr>
        <p:spPr>
          <a:xfrm>
            <a:off x="365124" y="2743200"/>
            <a:ext cx="7058025" cy="182880"/>
          </a:xfrm>
        </p:spPr>
        <p:txBody>
          <a:bodyPr>
            <a:noAutofit/>
          </a:bodyPr>
          <a:lstStyle>
            <a:lvl1pPr marL="0" indent="0">
              <a:spcBef>
                <a:spcPts val="0"/>
              </a:spcBef>
              <a:buNone/>
              <a:defRPr sz="1000">
                <a:solidFill>
                  <a:schemeClr val="bg1"/>
                </a:solidFill>
              </a:defRPr>
            </a:lvl1pPr>
            <a:lvl2pPr marL="0" indent="0">
              <a:spcBef>
                <a:spcPts val="0"/>
              </a:spcBef>
              <a:buNone/>
              <a:defRPr sz="1000">
                <a:solidFill>
                  <a:schemeClr val="bg1"/>
                </a:solidFill>
              </a:defRPr>
            </a:lvl2pPr>
            <a:lvl3pPr marL="0" indent="0">
              <a:spcBef>
                <a:spcPts val="0"/>
              </a:spcBef>
              <a:buNone/>
              <a:defRPr sz="1000">
                <a:solidFill>
                  <a:schemeClr val="bg1"/>
                </a:solidFill>
              </a:defRPr>
            </a:lvl3pPr>
            <a:lvl4pPr marL="0" indent="0">
              <a:spcBef>
                <a:spcPts val="0"/>
              </a:spcBef>
              <a:buNone/>
              <a:defRPr sz="1000">
                <a:solidFill>
                  <a:schemeClr val="bg1"/>
                </a:solidFill>
              </a:defRPr>
            </a:lvl4pPr>
            <a:lvl5pPr marL="0" indent="0">
              <a:spcBef>
                <a:spcPts val="0"/>
              </a:spcBef>
              <a:buNone/>
              <a:defRPr sz="1000">
                <a:solidFill>
                  <a:schemeClr val="bg1"/>
                </a:solidFill>
              </a:defRPr>
            </a:lvl5pPr>
            <a:lvl6pPr marL="0" indent="0">
              <a:spcBef>
                <a:spcPts val="0"/>
              </a:spcBef>
              <a:buNone/>
              <a:defRPr sz="1000">
                <a:solidFill>
                  <a:schemeClr val="bg1"/>
                </a:solidFill>
              </a:defRPr>
            </a:lvl6pPr>
            <a:lvl7pPr marL="0" indent="0">
              <a:spcBef>
                <a:spcPts val="0"/>
              </a:spcBef>
              <a:buNone/>
              <a:defRPr sz="1000">
                <a:solidFill>
                  <a:schemeClr val="bg1"/>
                </a:solidFill>
              </a:defRPr>
            </a:lvl7pPr>
            <a:lvl8pPr marL="0" indent="0">
              <a:spcBef>
                <a:spcPts val="0"/>
              </a:spcBef>
              <a:buNone/>
              <a:defRPr sz="1000">
                <a:solidFill>
                  <a:schemeClr val="bg1"/>
                </a:solidFill>
              </a:defRPr>
            </a:lvl8pPr>
            <a:lvl9pPr marL="0" indent="0">
              <a:spcBef>
                <a:spcPts val="0"/>
              </a:spcBef>
              <a:buNone/>
              <a:defRPr sz="1000">
                <a:solidFill>
                  <a:schemeClr val="bg1"/>
                </a:solidFill>
              </a:defRPr>
            </a:lvl9pPr>
          </a:lstStyle>
          <a:p>
            <a:pPr lvl="0"/>
            <a:r>
              <a:rPr lang="en-US" dirty="0"/>
              <a:t>00 Month 0000  |  </a:t>
            </a:r>
            <a:r>
              <a:rPr lang="en-US" dirty="0" err="1"/>
              <a:t>Firstname</a:t>
            </a:r>
            <a:r>
              <a:rPr lang="en-US" dirty="0"/>
              <a:t> </a:t>
            </a:r>
            <a:r>
              <a:rPr lang="en-US" dirty="0" err="1"/>
              <a:t>Lastname</a:t>
            </a:r>
            <a:endParaRPr lang="en-US" dirty="0"/>
          </a:p>
        </p:txBody>
      </p:sp>
      <p:pic>
        <p:nvPicPr>
          <p:cNvPr id="7" name="Picture 6"/>
          <p:cNvPicPr>
            <a:picLocks noChangeAspect="1"/>
          </p:cNvPicPr>
          <p:nvPr userDrawn="1"/>
        </p:nvPicPr>
        <p:blipFill>
          <a:blip r:embed="rId2"/>
          <a:stretch>
            <a:fillRect/>
          </a:stretch>
        </p:blipFill>
        <p:spPr bwMode="black">
          <a:xfrm>
            <a:off x="7569913" y="1953640"/>
            <a:ext cx="1427321" cy="1234440"/>
          </a:xfrm>
          <a:prstGeom prst="rect">
            <a:avLst/>
          </a:prstGeom>
        </p:spPr>
      </p:pic>
      <p:sp>
        <p:nvSpPr>
          <p:cNvPr id="11" name="Rectangle 10"/>
          <p:cNvSpPr>
            <a:spLocks noChangeAspect="1"/>
          </p:cNvSpPr>
          <p:nvPr userDrawn="1"/>
        </p:nvSpPr>
        <p:spPr bwMode="hidden">
          <a:xfrm>
            <a:off x="7424928" y="3424428"/>
            <a:ext cx="1719072" cy="1719072"/>
          </a:xfrm>
          <a:prstGeom prst="rect">
            <a:avLst/>
          </a:prstGeom>
          <a:solidFill>
            <a:schemeClr val="accent3"/>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a:p>
        </p:txBody>
      </p:sp>
      <p:sp>
        <p:nvSpPr>
          <p:cNvPr id="14" name="Picture Placeholder 8"/>
          <p:cNvSpPr>
            <a:spLocks noGrp="1" noChangeAspect="1"/>
          </p:cNvSpPr>
          <p:nvPr>
            <p:ph type="pic" sz="quarter" idx="10"/>
          </p:nvPr>
        </p:nvSpPr>
        <p:spPr bwMode="gray">
          <a:xfrm>
            <a:off x="7424928" y="0"/>
            <a:ext cx="1719072" cy="1719072"/>
          </a:xfrm>
          <a:solidFill>
            <a:schemeClr val="accent5"/>
          </a:solidFill>
        </p:spPr>
        <p:txBody>
          <a:bodyPr lIns="182880" tIns="182880" rIns="182880" bIns="182880" anchor="ctr" anchorCtr="0">
            <a:normAutofit/>
          </a:bodyPr>
          <a:lstStyle>
            <a:lvl1pPr marL="0" indent="0" algn="ctr">
              <a:buNone/>
              <a:defRPr sz="800"/>
            </a:lvl1pPr>
          </a:lstStyle>
          <a:p>
            <a:r>
              <a:rPr lang="en-US"/>
              <a:t>Click icon to add picture</a:t>
            </a:r>
          </a:p>
        </p:txBody>
      </p:sp>
      <p:grpSp>
        <p:nvGrpSpPr>
          <p:cNvPr id="13" name="Group 12"/>
          <p:cNvGrpSpPr/>
          <p:nvPr userDrawn="1"/>
        </p:nvGrpSpPr>
        <p:grpSpPr bwMode="black">
          <a:xfrm>
            <a:off x="7594679" y="3659237"/>
            <a:ext cx="1376363" cy="1233488"/>
            <a:chOff x="2428081" y="3310731"/>
            <a:chExt cx="1376363" cy="1233488"/>
          </a:xfrm>
        </p:grpSpPr>
        <p:sp>
          <p:nvSpPr>
            <p:cNvPr id="15" name="AutoShape 3"/>
            <p:cNvSpPr>
              <a:spLocks noChangeAspect="1" noChangeArrowheads="1" noTextEdit="1"/>
            </p:cNvSpPr>
            <p:nvPr userDrawn="1"/>
          </p:nvSpPr>
          <p:spPr bwMode="black">
            <a:xfrm>
              <a:off x="2428081" y="3310731"/>
              <a:ext cx="1376363" cy="1233488"/>
            </a:xfrm>
            <a:prstGeom prst="rect">
              <a:avLst/>
            </a:prstGeom>
            <a:noFill/>
            <a:ln>
              <a:noFill/>
            </a:ln>
            <a:extLst/>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noEditPoints="1"/>
            </p:cNvSpPr>
            <p:nvPr userDrawn="1"/>
          </p:nvSpPr>
          <p:spPr bwMode="black">
            <a:xfrm>
              <a:off x="2778919" y="3688556"/>
              <a:ext cx="647700" cy="217488"/>
            </a:xfrm>
            <a:custGeom>
              <a:avLst/>
              <a:gdLst>
                <a:gd name="T0" fmla="*/ 803 w 1336"/>
                <a:gd name="T1" fmla="*/ 265 h 448"/>
                <a:gd name="T2" fmla="*/ 803 w 1336"/>
                <a:gd name="T3" fmla="*/ 265 h 448"/>
                <a:gd name="T4" fmla="*/ 1336 w 1336"/>
                <a:gd name="T5" fmla="*/ 342 h 448"/>
                <a:gd name="T6" fmla="*/ 799 w 1336"/>
                <a:gd name="T7" fmla="*/ 112 h 448"/>
                <a:gd name="T8" fmla="*/ 803 w 1336"/>
                <a:gd name="T9" fmla="*/ 265 h 448"/>
                <a:gd name="T10" fmla="*/ 775 w 1336"/>
                <a:gd name="T11" fmla="*/ 267 h 448"/>
                <a:gd name="T12" fmla="*/ 775 w 1336"/>
                <a:gd name="T13" fmla="*/ 267 h 448"/>
                <a:gd name="T14" fmla="*/ 58 w 1336"/>
                <a:gd name="T15" fmla="*/ 448 h 448"/>
                <a:gd name="T16" fmla="*/ 653 w 1336"/>
                <a:gd name="T17" fmla="*/ 82 h 448"/>
                <a:gd name="T18" fmla="*/ 724 w 1336"/>
                <a:gd name="T19" fmla="*/ 95 h 448"/>
                <a:gd name="T20" fmla="*/ 775 w 1336"/>
                <a:gd name="T21" fmla="*/ 26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448">
                  <a:moveTo>
                    <a:pt x="803" y="265"/>
                  </a:moveTo>
                  <a:lnTo>
                    <a:pt x="803" y="265"/>
                  </a:lnTo>
                  <a:cubicBezTo>
                    <a:pt x="999" y="249"/>
                    <a:pt x="1183" y="269"/>
                    <a:pt x="1336" y="342"/>
                  </a:cubicBezTo>
                  <a:cubicBezTo>
                    <a:pt x="1222" y="265"/>
                    <a:pt x="1044" y="171"/>
                    <a:pt x="799" y="112"/>
                  </a:cubicBezTo>
                  <a:cubicBezTo>
                    <a:pt x="794" y="179"/>
                    <a:pt x="799" y="237"/>
                    <a:pt x="803" y="265"/>
                  </a:cubicBezTo>
                  <a:close/>
                  <a:moveTo>
                    <a:pt x="775" y="267"/>
                  </a:moveTo>
                  <a:lnTo>
                    <a:pt x="775" y="267"/>
                  </a:lnTo>
                  <a:cubicBezTo>
                    <a:pt x="556" y="288"/>
                    <a:pt x="297" y="359"/>
                    <a:pt x="58" y="448"/>
                  </a:cubicBezTo>
                  <a:cubicBezTo>
                    <a:pt x="0" y="248"/>
                    <a:pt x="151" y="0"/>
                    <a:pt x="653" y="82"/>
                  </a:cubicBezTo>
                  <a:cubicBezTo>
                    <a:pt x="677" y="86"/>
                    <a:pt x="701" y="90"/>
                    <a:pt x="724" y="95"/>
                  </a:cubicBezTo>
                  <a:cubicBezTo>
                    <a:pt x="736" y="166"/>
                    <a:pt x="757" y="224"/>
                    <a:pt x="775" y="267"/>
                  </a:cubicBezTo>
                  <a:close/>
                </a:path>
              </a:pathLst>
            </a:custGeom>
            <a:solidFill>
              <a:srgbClr val="FFFFFF">
                <a:alpha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17" name="Freeform 7"/>
            <p:cNvSpPr>
              <a:spLocks noEditPoints="1"/>
            </p:cNvSpPr>
            <p:nvPr userDrawn="1"/>
          </p:nvSpPr>
          <p:spPr bwMode="black">
            <a:xfrm>
              <a:off x="2659856" y="4072731"/>
              <a:ext cx="919163" cy="250825"/>
            </a:xfrm>
            <a:custGeom>
              <a:avLst/>
              <a:gdLst>
                <a:gd name="T0" fmla="*/ 1580 w 1897"/>
                <a:gd name="T1" fmla="*/ 301 h 515"/>
                <a:gd name="T2" fmla="*/ 1706 w 1897"/>
                <a:gd name="T3" fmla="*/ 301 h 515"/>
                <a:gd name="T4" fmla="*/ 1596 w 1897"/>
                <a:gd name="T5" fmla="*/ 20 h 515"/>
                <a:gd name="T6" fmla="*/ 1392 w 1897"/>
                <a:gd name="T7" fmla="*/ 500 h 515"/>
                <a:gd name="T8" fmla="*/ 1542 w 1897"/>
                <a:gd name="T9" fmla="*/ 394 h 515"/>
                <a:gd name="T10" fmla="*/ 1787 w 1897"/>
                <a:gd name="T11" fmla="*/ 500 h 515"/>
                <a:gd name="T12" fmla="*/ 1693 w 1897"/>
                <a:gd name="T13" fmla="*/ 20 h 515"/>
                <a:gd name="T14" fmla="*/ 1813 w 1897"/>
                <a:gd name="T15" fmla="*/ 77 h 515"/>
                <a:gd name="T16" fmla="*/ 1813 w 1897"/>
                <a:gd name="T17" fmla="*/ 61 h 515"/>
                <a:gd name="T18" fmla="*/ 1829 w 1897"/>
                <a:gd name="T19" fmla="*/ 77 h 515"/>
                <a:gd name="T20" fmla="*/ 1826 w 1897"/>
                <a:gd name="T21" fmla="*/ 59 h 515"/>
                <a:gd name="T22" fmla="*/ 1834 w 1897"/>
                <a:gd name="T23" fmla="*/ 48 h 515"/>
                <a:gd name="T24" fmla="*/ 1819 w 1897"/>
                <a:gd name="T25" fmla="*/ 35 h 515"/>
                <a:gd name="T26" fmla="*/ 1806 w 1897"/>
                <a:gd name="T27" fmla="*/ 77 h 515"/>
                <a:gd name="T28" fmla="*/ 1850 w 1897"/>
                <a:gd name="T29" fmla="*/ 56 h 515"/>
                <a:gd name="T30" fmla="*/ 1819 w 1897"/>
                <a:gd name="T31" fmla="*/ 88 h 515"/>
                <a:gd name="T32" fmla="*/ 1819 w 1897"/>
                <a:gd name="T33" fmla="*/ 25 h 515"/>
                <a:gd name="T34" fmla="*/ 1819 w 1897"/>
                <a:gd name="T35" fmla="*/ 20 h 515"/>
                <a:gd name="T36" fmla="*/ 1783 w 1897"/>
                <a:gd name="T37" fmla="*/ 56 h 515"/>
                <a:gd name="T38" fmla="*/ 1855 w 1897"/>
                <a:gd name="T39" fmla="*/ 56 h 515"/>
                <a:gd name="T40" fmla="*/ 1813 w 1897"/>
                <a:gd name="T41" fmla="*/ 41 h 515"/>
                <a:gd name="T42" fmla="*/ 1818 w 1897"/>
                <a:gd name="T43" fmla="*/ 41 h 515"/>
                <a:gd name="T44" fmla="*/ 1827 w 1897"/>
                <a:gd name="T45" fmla="*/ 48 h 515"/>
                <a:gd name="T46" fmla="*/ 1818 w 1897"/>
                <a:gd name="T47" fmla="*/ 55 h 515"/>
                <a:gd name="T48" fmla="*/ 1813 w 1897"/>
                <a:gd name="T49" fmla="*/ 41 h 515"/>
                <a:gd name="T50" fmla="*/ 273 w 1897"/>
                <a:gd name="T51" fmla="*/ 190 h 515"/>
                <a:gd name="T52" fmla="*/ 106 w 1897"/>
                <a:gd name="T53" fmla="*/ 263 h 515"/>
                <a:gd name="T54" fmla="*/ 188 w 1897"/>
                <a:gd name="T55" fmla="*/ 116 h 515"/>
                <a:gd name="T56" fmla="*/ 273 w 1897"/>
                <a:gd name="T57" fmla="*/ 190 h 515"/>
                <a:gd name="T58" fmla="*/ 197 w 1897"/>
                <a:gd name="T59" fmla="*/ 20 h 515"/>
                <a:gd name="T60" fmla="*/ 0 w 1897"/>
                <a:gd name="T61" fmla="*/ 500 h 515"/>
                <a:gd name="T62" fmla="*/ 106 w 1897"/>
                <a:gd name="T63" fmla="*/ 356 h 515"/>
                <a:gd name="T64" fmla="*/ 380 w 1897"/>
                <a:gd name="T65" fmla="*/ 188 h 515"/>
                <a:gd name="T66" fmla="*/ 197 w 1897"/>
                <a:gd name="T67" fmla="*/ 20 h 515"/>
                <a:gd name="T68" fmla="*/ 955 w 1897"/>
                <a:gd name="T69" fmla="*/ 74 h 515"/>
                <a:gd name="T70" fmla="*/ 954 w 1897"/>
                <a:gd name="T71" fmla="*/ 443 h 515"/>
                <a:gd name="T72" fmla="*/ 1339 w 1897"/>
                <a:gd name="T73" fmla="*/ 438 h 515"/>
                <a:gd name="T74" fmla="*/ 1342 w 1897"/>
                <a:gd name="T75" fmla="*/ 215 h 515"/>
                <a:gd name="T76" fmla="*/ 1133 w 1897"/>
                <a:gd name="T77" fmla="*/ 304 h 515"/>
                <a:gd name="T78" fmla="*/ 1242 w 1897"/>
                <a:gd name="T79" fmla="*/ 394 h 515"/>
                <a:gd name="T80" fmla="*/ 1027 w 1897"/>
                <a:gd name="T81" fmla="*/ 375 h 515"/>
                <a:gd name="T82" fmla="*/ 1029 w 1897"/>
                <a:gd name="T83" fmla="*/ 143 h 515"/>
                <a:gd name="T84" fmla="*/ 1208 w 1897"/>
                <a:gd name="T85" fmla="*/ 107 h 515"/>
                <a:gd name="T86" fmla="*/ 1317 w 1897"/>
                <a:gd name="T87" fmla="*/ 63 h 515"/>
                <a:gd name="T88" fmla="*/ 955 w 1897"/>
                <a:gd name="T89" fmla="*/ 74 h 515"/>
                <a:gd name="T90" fmla="*/ 563 w 1897"/>
                <a:gd name="T91" fmla="*/ 309 h 515"/>
                <a:gd name="T92" fmla="*/ 769 w 1897"/>
                <a:gd name="T93" fmla="*/ 215 h 515"/>
                <a:gd name="T94" fmla="*/ 563 w 1897"/>
                <a:gd name="T95" fmla="*/ 114 h 515"/>
                <a:gd name="T96" fmla="*/ 820 w 1897"/>
                <a:gd name="T97" fmla="*/ 20 h 515"/>
                <a:gd name="T98" fmla="*/ 458 w 1897"/>
                <a:gd name="T99" fmla="*/ 500 h 515"/>
                <a:gd name="T100" fmla="*/ 823 w 1897"/>
                <a:gd name="T101" fmla="*/ 407 h 515"/>
                <a:gd name="T102" fmla="*/ 563 w 1897"/>
                <a:gd name="T103" fmla="*/ 309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97" h="515">
                  <a:moveTo>
                    <a:pt x="1580" y="301"/>
                  </a:moveTo>
                  <a:lnTo>
                    <a:pt x="1580" y="301"/>
                  </a:lnTo>
                  <a:lnTo>
                    <a:pt x="1643" y="146"/>
                  </a:lnTo>
                  <a:lnTo>
                    <a:pt x="1706" y="301"/>
                  </a:lnTo>
                  <a:lnTo>
                    <a:pt x="1580" y="301"/>
                  </a:lnTo>
                  <a:close/>
                  <a:moveTo>
                    <a:pt x="1596" y="20"/>
                  </a:moveTo>
                  <a:lnTo>
                    <a:pt x="1596" y="20"/>
                  </a:lnTo>
                  <a:lnTo>
                    <a:pt x="1392" y="500"/>
                  </a:lnTo>
                  <a:lnTo>
                    <a:pt x="1499" y="500"/>
                  </a:lnTo>
                  <a:lnTo>
                    <a:pt x="1542" y="394"/>
                  </a:lnTo>
                  <a:lnTo>
                    <a:pt x="1744" y="394"/>
                  </a:lnTo>
                  <a:lnTo>
                    <a:pt x="1787" y="500"/>
                  </a:lnTo>
                  <a:lnTo>
                    <a:pt x="1897" y="500"/>
                  </a:lnTo>
                  <a:lnTo>
                    <a:pt x="1693" y="20"/>
                  </a:lnTo>
                  <a:lnTo>
                    <a:pt x="1596" y="20"/>
                  </a:lnTo>
                  <a:close/>
                  <a:moveTo>
                    <a:pt x="1813" y="77"/>
                  </a:moveTo>
                  <a:lnTo>
                    <a:pt x="1813" y="77"/>
                  </a:lnTo>
                  <a:lnTo>
                    <a:pt x="1813" y="61"/>
                  </a:lnTo>
                  <a:lnTo>
                    <a:pt x="1820" y="61"/>
                  </a:lnTo>
                  <a:lnTo>
                    <a:pt x="1829" y="77"/>
                  </a:lnTo>
                  <a:lnTo>
                    <a:pt x="1837" y="77"/>
                  </a:lnTo>
                  <a:lnTo>
                    <a:pt x="1826" y="59"/>
                  </a:lnTo>
                  <a:cubicBezTo>
                    <a:pt x="1829" y="58"/>
                    <a:pt x="1831" y="57"/>
                    <a:pt x="1832" y="55"/>
                  </a:cubicBezTo>
                  <a:cubicBezTo>
                    <a:pt x="1833" y="53"/>
                    <a:pt x="1834" y="50"/>
                    <a:pt x="1834" y="48"/>
                  </a:cubicBezTo>
                  <a:cubicBezTo>
                    <a:pt x="1834" y="44"/>
                    <a:pt x="1833" y="40"/>
                    <a:pt x="1830" y="38"/>
                  </a:cubicBezTo>
                  <a:cubicBezTo>
                    <a:pt x="1828" y="36"/>
                    <a:pt x="1824" y="35"/>
                    <a:pt x="1819" y="35"/>
                  </a:cubicBezTo>
                  <a:lnTo>
                    <a:pt x="1806" y="35"/>
                  </a:lnTo>
                  <a:lnTo>
                    <a:pt x="1806" y="77"/>
                  </a:lnTo>
                  <a:lnTo>
                    <a:pt x="1813" y="77"/>
                  </a:lnTo>
                  <a:close/>
                  <a:moveTo>
                    <a:pt x="1850" y="56"/>
                  </a:moveTo>
                  <a:lnTo>
                    <a:pt x="1850" y="56"/>
                  </a:lnTo>
                  <a:cubicBezTo>
                    <a:pt x="1850" y="74"/>
                    <a:pt x="1836" y="88"/>
                    <a:pt x="1819" y="88"/>
                  </a:cubicBezTo>
                  <a:cubicBezTo>
                    <a:pt x="1802" y="88"/>
                    <a:pt x="1788" y="74"/>
                    <a:pt x="1788" y="56"/>
                  </a:cubicBezTo>
                  <a:cubicBezTo>
                    <a:pt x="1788" y="39"/>
                    <a:pt x="1802" y="25"/>
                    <a:pt x="1819" y="25"/>
                  </a:cubicBezTo>
                  <a:cubicBezTo>
                    <a:pt x="1836" y="25"/>
                    <a:pt x="1850" y="39"/>
                    <a:pt x="1850" y="56"/>
                  </a:cubicBezTo>
                  <a:close/>
                  <a:moveTo>
                    <a:pt x="1819" y="20"/>
                  </a:moveTo>
                  <a:lnTo>
                    <a:pt x="1819" y="20"/>
                  </a:lnTo>
                  <a:cubicBezTo>
                    <a:pt x="1799" y="20"/>
                    <a:pt x="1783" y="37"/>
                    <a:pt x="1783" y="56"/>
                  </a:cubicBezTo>
                  <a:cubicBezTo>
                    <a:pt x="1783" y="76"/>
                    <a:pt x="1799" y="92"/>
                    <a:pt x="1819" y="92"/>
                  </a:cubicBezTo>
                  <a:cubicBezTo>
                    <a:pt x="1839" y="92"/>
                    <a:pt x="1855" y="76"/>
                    <a:pt x="1855" y="56"/>
                  </a:cubicBezTo>
                  <a:cubicBezTo>
                    <a:pt x="1855" y="37"/>
                    <a:pt x="1839" y="20"/>
                    <a:pt x="1819" y="20"/>
                  </a:cubicBezTo>
                  <a:close/>
                  <a:moveTo>
                    <a:pt x="1813" y="41"/>
                  </a:moveTo>
                  <a:lnTo>
                    <a:pt x="1813" y="41"/>
                  </a:lnTo>
                  <a:lnTo>
                    <a:pt x="1818" y="41"/>
                  </a:lnTo>
                  <a:cubicBezTo>
                    <a:pt x="1821" y="41"/>
                    <a:pt x="1823" y="42"/>
                    <a:pt x="1825" y="43"/>
                  </a:cubicBezTo>
                  <a:cubicBezTo>
                    <a:pt x="1826" y="44"/>
                    <a:pt x="1827" y="46"/>
                    <a:pt x="1827" y="48"/>
                  </a:cubicBezTo>
                  <a:cubicBezTo>
                    <a:pt x="1827" y="50"/>
                    <a:pt x="1826" y="52"/>
                    <a:pt x="1825" y="53"/>
                  </a:cubicBezTo>
                  <a:cubicBezTo>
                    <a:pt x="1823" y="54"/>
                    <a:pt x="1821" y="55"/>
                    <a:pt x="1818" y="55"/>
                  </a:cubicBezTo>
                  <a:lnTo>
                    <a:pt x="1813" y="55"/>
                  </a:lnTo>
                  <a:lnTo>
                    <a:pt x="1813" y="41"/>
                  </a:lnTo>
                  <a:close/>
                  <a:moveTo>
                    <a:pt x="273" y="190"/>
                  </a:moveTo>
                  <a:lnTo>
                    <a:pt x="273" y="190"/>
                  </a:lnTo>
                  <a:cubicBezTo>
                    <a:pt x="273" y="231"/>
                    <a:pt x="243" y="263"/>
                    <a:pt x="190" y="263"/>
                  </a:cubicBezTo>
                  <a:lnTo>
                    <a:pt x="106" y="263"/>
                  </a:lnTo>
                  <a:lnTo>
                    <a:pt x="106" y="116"/>
                  </a:lnTo>
                  <a:lnTo>
                    <a:pt x="188" y="116"/>
                  </a:lnTo>
                  <a:cubicBezTo>
                    <a:pt x="241" y="116"/>
                    <a:pt x="273" y="141"/>
                    <a:pt x="273" y="189"/>
                  </a:cubicBezTo>
                  <a:lnTo>
                    <a:pt x="273" y="190"/>
                  </a:lnTo>
                  <a:close/>
                  <a:moveTo>
                    <a:pt x="197" y="20"/>
                  </a:moveTo>
                  <a:lnTo>
                    <a:pt x="197" y="20"/>
                  </a:lnTo>
                  <a:lnTo>
                    <a:pt x="0" y="20"/>
                  </a:lnTo>
                  <a:lnTo>
                    <a:pt x="0" y="500"/>
                  </a:lnTo>
                  <a:lnTo>
                    <a:pt x="106" y="500"/>
                  </a:lnTo>
                  <a:lnTo>
                    <a:pt x="106" y="356"/>
                  </a:lnTo>
                  <a:lnTo>
                    <a:pt x="186" y="356"/>
                  </a:lnTo>
                  <a:cubicBezTo>
                    <a:pt x="294" y="356"/>
                    <a:pt x="380" y="299"/>
                    <a:pt x="380" y="188"/>
                  </a:cubicBezTo>
                  <a:lnTo>
                    <a:pt x="380" y="186"/>
                  </a:lnTo>
                  <a:cubicBezTo>
                    <a:pt x="380" y="88"/>
                    <a:pt x="311" y="20"/>
                    <a:pt x="197" y="20"/>
                  </a:cubicBezTo>
                  <a:close/>
                  <a:moveTo>
                    <a:pt x="955" y="74"/>
                  </a:moveTo>
                  <a:lnTo>
                    <a:pt x="955" y="74"/>
                  </a:lnTo>
                  <a:cubicBezTo>
                    <a:pt x="905" y="123"/>
                    <a:pt x="879" y="186"/>
                    <a:pt x="879" y="259"/>
                  </a:cubicBezTo>
                  <a:cubicBezTo>
                    <a:pt x="879" y="333"/>
                    <a:pt x="904" y="395"/>
                    <a:pt x="954" y="443"/>
                  </a:cubicBezTo>
                  <a:cubicBezTo>
                    <a:pt x="1003" y="491"/>
                    <a:pt x="1065" y="515"/>
                    <a:pt x="1138" y="515"/>
                  </a:cubicBezTo>
                  <a:cubicBezTo>
                    <a:pt x="1225" y="515"/>
                    <a:pt x="1292" y="489"/>
                    <a:pt x="1339" y="438"/>
                  </a:cubicBezTo>
                  <a:lnTo>
                    <a:pt x="1342" y="435"/>
                  </a:lnTo>
                  <a:lnTo>
                    <a:pt x="1342" y="215"/>
                  </a:lnTo>
                  <a:lnTo>
                    <a:pt x="1133" y="215"/>
                  </a:lnTo>
                  <a:lnTo>
                    <a:pt x="1133" y="304"/>
                  </a:lnTo>
                  <a:lnTo>
                    <a:pt x="1242" y="304"/>
                  </a:lnTo>
                  <a:lnTo>
                    <a:pt x="1242" y="394"/>
                  </a:lnTo>
                  <a:cubicBezTo>
                    <a:pt x="1214" y="411"/>
                    <a:pt x="1178" y="419"/>
                    <a:pt x="1137" y="419"/>
                  </a:cubicBezTo>
                  <a:cubicBezTo>
                    <a:pt x="1094" y="419"/>
                    <a:pt x="1057" y="404"/>
                    <a:pt x="1027" y="375"/>
                  </a:cubicBezTo>
                  <a:cubicBezTo>
                    <a:pt x="998" y="347"/>
                    <a:pt x="982" y="308"/>
                    <a:pt x="982" y="260"/>
                  </a:cubicBezTo>
                  <a:cubicBezTo>
                    <a:pt x="982" y="211"/>
                    <a:pt x="998" y="172"/>
                    <a:pt x="1029" y="143"/>
                  </a:cubicBezTo>
                  <a:cubicBezTo>
                    <a:pt x="1060" y="113"/>
                    <a:pt x="1099" y="99"/>
                    <a:pt x="1144" y="99"/>
                  </a:cubicBezTo>
                  <a:cubicBezTo>
                    <a:pt x="1168" y="99"/>
                    <a:pt x="1190" y="101"/>
                    <a:pt x="1208" y="107"/>
                  </a:cubicBezTo>
                  <a:cubicBezTo>
                    <a:pt x="1224" y="113"/>
                    <a:pt x="1241" y="123"/>
                    <a:pt x="1258" y="137"/>
                  </a:cubicBezTo>
                  <a:lnTo>
                    <a:pt x="1317" y="63"/>
                  </a:lnTo>
                  <a:cubicBezTo>
                    <a:pt x="1286" y="36"/>
                    <a:pt x="1230" y="0"/>
                    <a:pt x="1138" y="0"/>
                  </a:cubicBezTo>
                  <a:cubicBezTo>
                    <a:pt x="1067" y="0"/>
                    <a:pt x="1005" y="25"/>
                    <a:pt x="955" y="74"/>
                  </a:cubicBezTo>
                  <a:close/>
                  <a:moveTo>
                    <a:pt x="563" y="309"/>
                  </a:moveTo>
                  <a:lnTo>
                    <a:pt x="563" y="309"/>
                  </a:lnTo>
                  <a:lnTo>
                    <a:pt x="769" y="309"/>
                  </a:lnTo>
                  <a:lnTo>
                    <a:pt x="769" y="215"/>
                  </a:lnTo>
                  <a:lnTo>
                    <a:pt x="563" y="215"/>
                  </a:lnTo>
                  <a:lnTo>
                    <a:pt x="563" y="114"/>
                  </a:lnTo>
                  <a:lnTo>
                    <a:pt x="820" y="114"/>
                  </a:lnTo>
                  <a:lnTo>
                    <a:pt x="820" y="20"/>
                  </a:lnTo>
                  <a:lnTo>
                    <a:pt x="458" y="20"/>
                  </a:lnTo>
                  <a:lnTo>
                    <a:pt x="458" y="500"/>
                  </a:lnTo>
                  <a:lnTo>
                    <a:pt x="823" y="500"/>
                  </a:lnTo>
                  <a:lnTo>
                    <a:pt x="823" y="407"/>
                  </a:lnTo>
                  <a:lnTo>
                    <a:pt x="563" y="407"/>
                  </a:lnTo>
                  <a:lnTo>
                    <a:pt x="563" y="30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noEditPoints="1"/>
            </p:cNvSpPr>
            <p:nvPr userDrawn="1"/>
          </p:nvSpPr>
          <p:spPr bwMode="black">
            <a:xfrm>
              <a:off x="2591594" y="3512344"/>
              <a:ext cx="1062038" cy="492125"/>
            </a:xfrm>
            <a:custGeom>
              <a:avLst/>
              <a:gdLst>
                <a:gd name="T0" fmla="*/ 1949 w 2192"/>
                <a:gd name="T1" fmla="*/ 300 h 1016"/>
                <a:gd name="T2" fmla="*/ 1949 w 2192"/>
                <a:gd name="T3" fmla="*/ 300 h 1016"/>
                <a:gd name="T4" fmla="*/ 1946 w 2192"/>
                <a:gd name="T5" fmla="*/ 299 h 1016"/>
                <a:gd name="T6" fmla="*/ 1890 w 2192"/>
                <a:gd name="T7" fmla="*/ 310 h 1016"/>
                <a:gd name="T8" fmla="*/ 1887 w 2192"/>
                <a:gd name="T9" fmla="*/ 313 h 1016"/>
                <a:gd name="T10" fmla="*/ 1937 w 2192"/>
                <a:gd name="T11" fmla="*/ 338 h 1016"/>
                <a:gd name="T12" fmla="*/ 1949 w 2192"/>
                <a:gd name="T13" fmla="*/ 300 h 1016"/>
                <a:gd name="T14" fmla="*/ 2179 w 2192"/>
                <a:gd name="T15" fmla="*/ 576 h 1016"/>
                <a:gd name="T16" fmla="*/ 2179 w 2192"/>
                <a:gd name="T17" fmla="*/ 576 h 1016"/>
                <a:gd name="T18" fmla="*/ 2147 w 2192"/>
                <a:gd name="T19" fmla="*/ 630 h 1016"/>
                <a:gd name="T20" fmla="*/ 2080 w 2192"/>
                <a:gd name="T21" fmla="*/ 641 h 1016"/>
                <a:gd name="T22" fmla="*/ 1910 w 2192"/>
                <a:gd name="T23" fmla="*/ 572 h 1016"/>
                <a:gd name="T24" fmla="*/ 1622 w 2192"/>
                <a:gd name="T25" fmla="*/ 492 h 1016"/>
                <a:gd name="T26" fmla="*/ 1611 w 2192"/>
                <a:gd name="T27" fmla="*/ 504 h 1016"/>
                <a:gd name="T28" fmla="*/ 1803 w 2192"/>
                <a:gd name="T29" fmla="*/ 626 h 1016"/>
                <a:gd name="T30" fmla="*/ 1845 w 2192"/>
                <a:gd name="T31" fmla="*/ 779 h 1016"/>
                <a:gd name="T32" fmla="*/ 1725 w 2192"/>
                <a:gd name="T33" fmla="*/ 706 h 1016"/>
                <a:gd name="T34" fmla="*/ 1188 w 2192"/>
                <a:gd name="T35" fmla="*/ 476 h 1016"/>
                <a:gd name="T36" fmla="*/ 1759 w 2192"/>
                <a:gd name="T37" fmla="*/ 67 h 1016"/>
                <a:gd name="T38" fmla="*/ 1912 w 2192"/>
                <a:gd name="T39" fmla="*/ 124 h 1016"/>
                <a:gd name="T40" fmla="*/ 1878 w 2192"/>
                <a:gd name="T41" fmla="*/ 159 h 1016"/>
                <a:gd name="T42" fmla="*/ 1880 w 2192"/>
                <a:gd name="T43" fmla="*/ 191 h 1016"/>
                <a:gd name="T44" fmla="*/ 1977 w 2192"/>
                <a:gd name="T45" fmla="*/ 267 h 1016"/>
                <a:gd name="T46" fmla="*/ 2010 w 2192"/>
                <a:gd name="T47" fmla="*/ 355 h 1016"/>
                <a:gd name="T48" fmla="*/ 2174 w 2192"/>
                <a:gd name="T49" fmla="*/ 531 h 1016"/>
                <a:gd name="T50" fmla="*/ 2179 w 2192"/>
                <a:gd name="T51" fmla="*/ 576 h 1016"/>
                <a:gd name="T52" fmla="*/ 1123 w 2192"/>
                <a:gd name="T53" fmla="*/ 197 h 1016"/>
                <a:gd name="T54" fmla="*/ 1123 w 2192"/>
                <a:gd name="T55" fmla="*/ 197 h 1016"/>
                <a:gd name="T56" fmla="*/ 1113 w 2192"/>
                <a:gd name="T57" fmla="*/ 459 h 1016"/>
                <a:gd name="T58" fmla="*/ 1042 w 2192"/>
                <a:gd name="T59" fmla="*/ 446 h 1016"/>
                <a:gd name="T60" fmla="*/ 447 w 2192"/>
                <a:gd name="T61" fmla="*/ 812 h 1016"/>
                <a:gd name="T62" fmla="*/ 0 w 2192"/>
                <a:gd name="T63" fmla="*/ 1016 h 1016"/>
                <a:gd name="T64" fmla="*/ 987 w 2192"/>
                <a:gd name="T65" fmla="*/ 73 h 1016"/>
                <a:gd name="T66" fmla="*/ 1123 w 2192"/>
                <a:gd name="T67" fmla="*/ 197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92" h="1016">
                  <a:moveTo>
                    <a:pt x="1949" y="300"/>
                  </a:moveTo>
                  <a:lnTo>
                    <a:pt x="1949" y="300"/>
                  </a:lnTo>
                  <a:lnTo>
                    <a:pt x="1946" y="299"/>
                  </a:lnTo>
                  <a:cubicBezTo>
                    <a:pt x="1946" y="298"/>
                    <a:pt x="1914" y="284"/>
                    <a:pt x="1890" y="310"/>
                  </a:cubicBezTo>
                  <a:lnTo>
                    <a:pt x="1887" y="313"/>
                  </a:lnTo>
                  <a:lnTo>
                    <a:pt x="1937" y="338"/>
                  </a:lnTo>
                  <a:lnTo>
                    <a:pt x="1949" y="300"/>
                  </a:lnTo>
                  <a:close/>
                  <a:moveTo>
                    <a:pt x="2179" y="576"/>
                  </a:moveTo>
                  <a:lnTo>
                    <a:pt x="2179" y="576"/>
                  </a:lnTo>
                  <a:cubicBezTo>
                    <a:pt x="2179" y="576"/>
                    <a:pt x="2157" y="615"/>
                    <a:pt x="2147" y="630"/>
                  </a:cubicBezTo>
                  <a:cubicBezTo>
                    <a:pt x="2137" y="644"/>
                    <a:pt x="2107" y="653"/>
                    <a:pt x="2080" y="641"/>
                  </a:cubicBezTo>
                  <a:cubicBezTo>
                    <a:pt x="2068" y="635"/>
                    <a:pt x="1954" y="568"/>
                    <a:pt x="1910" y="572"/>
                  </a:cubicBezTo>
                  <a:cubicBezTo>
                    <a:pt x="1689" y="591"/>
                    <a:pt x="1629" y="500"/>
                    <a:pt x="1622" y="492"/>
                  </a:cubicBezTo>
                  <a:cubicBezTo>
                    <a:pt x="1615" y="484"/>
                    <a:pt x="1601" y="488"/>
                    <a:pt x="1611" y="504"/>
                  </a:cubicBezTo>
                  <a:cubicBezTo>
                    <a:pt x="1659" y="587"/>
                    <a:pt x="1803" y="626"/>
                    <a:pt x="1803" y="626"/>
                  </a:cubicBezTo>
                  <a:cubicBezTo>
                    <a:pt x="1840" y="716"/>
                    <a:pt x="1845" y="779"/>
                    <a:pt x="1845" y="779"/>
                  </a:cubicBezTo>
                  <a:cubicBezTo>
                    <a:pt x="1808" y="750"/>
                    <a:pt x="1767" y="726"/>
                    <a:pt x="1725" y="706"/>
                  </a:cubicBezTo>
                  <a:cubicBezTo>
                    <a:pt x="1611" y="629"/>
                    <a:pt x="1433" y="535"/>
                    <a:pt x="1188" y="476"/>
                  </a:cubicBezTo>
                  <a:cubicBezTo>
                    <a:pt x="1202" y="281"/>
                    <a:pt x="1300" y="0"/>
                    <a:pt x="1759" y="67"/>
                  </a:cubicBezTo>
                  <a:cubicBezTo>
                    <a:pt x="1759" y="67"/>
                    <a:pt x="1851" y="82"/>
                    <a:pt x="1912" y="124"/>
                  </a:cubicBezTo>
                  <a:cubicBezTo>
                    <a:pt x="1912" y="124"/>
                    <a:pt x="1898" y="140"/>
                    <a:pt x="1878" y="159"/>
                  </a:cubicBezTo>
                  <a:cubicBezTo>
                    <a:pt x="1859" y="178"/>
                    <a:pt x="1880" y="191"/>
                    <a:pt x="1880" y="191"/>
                  </a:cubicBezTo>
                  <a:lnTo>
                    <a:pt x="1977" y="267"/>
                  </a:lnTo>
                  <a:cubicBezTo>
                    <a:pt x="1978" y="307"/>
                    <a:pt x="1980" y="318"/>
                    <a:pt x="2010" y="355"/>
                  </a:cubicBezTo>
                  <a:cubicBezTo>
                    <a:pt x="2041" y="391"/>
                    <a:pt x="2158" y="515"/>
                    <a:pt x="2174" y="531"/>
                  </a:cubicBezTo>
                  <a:cubicBezTo>
                    <a:pt x="2192" y="550"/>
                    <a:pt x="2179" y="576"/>
                    <a:pt x="2179" y="576"/>
                  </a:cubicBezTo>
                  <a:close/>
                  <a:moveTo>
                    <a:pt x="1123" y="197"/>
                  </a:moveTo>
                  <a:lnTo>
                    <a:pt x="1123" y="197"/>
                  </a:lnTo>
                  <a:cubicBezTo>
                    <a:pt x="1098" y="297"/>
                    <a:pt x="1100" y="385"/>
                    <a:pt x="1113" y="459"/>
                  </a:cubicBezTo>
                  <a:cubicBezTo>
                    <a:pt x="1090" y="454"/>
                    <a:pt x="1066" y="450"/>
                    <a:pt x="1042" y="446"/>
                  </a:cubicBezTo>
                  <a:cubicBezTo>
                    <a:pt x="540" y="364"/>
                    <a:pt x="389" y="612"/>
                    <a:pt x="447" y="812"/>
                  </a:cubicBezTo>
                  <a:cubicBezTo>
                    <a:pt x="281" y="875"/>
                    <a:pt x="125" y="946"/>
                    <a:pt x="0" y="1016"/>
                  </a:cubicBezTo>
                  <a:cubicBezTo>
                    <a:pt x="197" y="544"/>
                    <a:pt x="625" y="128"/>
                    <a:pt x="987" y="73"/>
                  </a:cubicBezTo>
                  <a:cubicBezTo>
                    <a:pt x="1105" y="58"/>
                    <a:pt x="1138" y="134"/>
                    <a:pt x="1123" y="197"/>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9" name="Footer Placeholder 4"/>
          <p:cNvSpPr txBox="1">
            <a:spLocks/>
          </p:cNvSpPr>
          <p:nvPr userDrawn="1"/>
        </p:nvSpPr>
        <p:spPr>
          <a:xfrm>
            <a:off x="365124" y="4853288"/>
            <a:ext cx="2652712" cy="182580"/>
          </a:xfrm>
          <a:prstGeom prst="rect">
            <a:avLst/>
          </a:prstGeom>
          <a:noFill/>
        </p:spPr>
        <p:txBody>
          <a:bodyPr vert="horz" lIns="0" tIns="0" rIns="0" bIns="0" rtlCol="0" anchor="b" anchorCtr="0"/>
          <a:lstStyle>
            <a:defPPr>
              <a:defRPr lang="en-US"/>
            </a:defPPr>
            <a:lvl1pPr marL="0" algn="r" defTabSz="914400" rtl="0" eaLnBrk="1" latinLnBrk="0" hangingPunct="1">
              <a:defRPr sz="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a:r>
              <a:rPr lang="en-US" sz="600" dirty="0">
                <a:solidFill>
                  <a:srgbClr val="8F92AA"/>
                </a:solidFill>
              </a:rPr>
              <a:t>© </a:t>
            </a:r>
            <a:r>
              <a:rPr lang="is-IS" sz="600" dirty="0">
                <a:solidFill>
                  <a:srgbClr val="8F92AA"/>
                </a:solidFill>
              </a:rPr>
              <a:t>2019</a:t>
            </a:r>
            <a:r>
              <a:rPr lang="en-US" sz="600" dirty="0">
                <a:solidFill>
                  <a:srgbClr val="8F92AA"/>
                </a:solidFill>
              </a:rPr>
              <a:t> Pegasystems Inc</a:t>
            </a:r>
            <a:r>
              <a:rPr lang="en-US" sz="600" baseline="0" dirty="0">
                <a:solidFill>
                  <a:srgbClr val="8F92AA"/>
                </a:solidFill>
              </a:rPr>
              <a:t>. CONFIDENTIAL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debar Right - No Clou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125" y="1098550"/>
            <a:ext cx="5532438" cy="35639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163" y="1098550"/>
            <a:ext cx="2652076" cy="35639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Slide title, sentence case</a:t>
            </a:r>
          </a:p>
        </p:txBody>
      </p:sp>
      <p:sp>
        <p:nvSpPr>
          <p:cNvPr id="7" name="Footer Placeholder 6"/>
          <p:cNvSpPr>
            <a:spLocks noGrp="1"/>
          </p:cNvSpPr>
          <p:nvPr>
            <p:ph type="ftr" sz="quarter" idx="15"/>
          </p:nvPr>
        </p:nvSpPr>
        <p:spPr/>
        <p:txBody>
          <a:bodyPr/>
          <a:lstStyle/>
          <a:p>
            <a:endParaRPr lang="en-US" dirty="0"/>
          </a:p>
        </p:txBody>
      </p:sp>
      <p:sp>
        <p:nvSpPr>
          <p:cNvPr id="8" name="Slide Number Placeholder 7"/>
          <p:cNvSpPr>
            <a:spLocks noGrp="1"/>
          </p:cNvSpPr>
          <p:nvPr>
            <p:ph type="sldNum" sz="quarter" idx="16"/>
          </p:nvPr>
        </p:nvSpPr>
        <p:spPr/>
        <p:txBody>
          <a:bodyPr/>
          <a:lstStyle/>
          <a:p>
            <a:fld id="{94C005EB-05AB-4350-8862-D44178390B49}" type="slidenum">
              <a:rPr lang="en-US" smtClean="0"/>
              <a:pPr/>
              <a:t>‹#›</a:t>
            </a:fld>
            <a:endParaRPr lang="en-US" dirty="0"/>
          </a:p>
        </p:txBody>
      </p:sp>
    </p:spTree>
    <p:extLst>
      <p:ext uri="{BB962C8B-B14F-4D97-AF65-F5344CB8AC3E}">
        <p14:creationId xmlns:p14="http://schemas.microsoft.com/office/powerpoint/2010/main" val="105199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debar Left - No Clou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125" y="1098550"/>
            <a:ext cx="2652713" cy="35639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46438" y="1098550"/>
            <a:ext cx="5531801" cy="35639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Slide title, sentence case</a:t>
            </a:r>
          </a:p>
        </p:txBody>
      </p:sp>
      <p:sp>
        <p:nvSpPr>
          <p:cNvPr id="7" name="Footer Placeholder 6"/>
          <p:cNvSpPr>
            <a:spLocks noGrp="1"/>
          </p:cNvSpPr>
          <p:nvPr>
            <p:ph type="ftr" sz="quarter" idx="15"/>
          </p:nvPr>
        </p:nvSpPr>
        <p:spPr/>
        <p:txBody>
          <a:bodyPr/>
          <a:lstStyle/>
          <a:p>
            <a:endParaRPr lang="en-US" dirty="0"/>
          </a:p>
        </p:txBody>
      </p:sp>
      <p:sp>
        <p:nvSpPr>
          <p:cNvPr id="8" name="Slide Number Placeholder 7"/>
          <p:cNvSpPr>
            <a:spLocks noGrp="1"/>
          </p:cNvSpPr>
          <p:nvPr>
            <p:ph type="sldNum" sz="quarter" idx="16"/>
          </p:nvPr>
        </p:nvSpPr>
        <p:spPr/>
        <p:txBody>
          <a:bodyPr/>
          <a:lstStyle/>
          <a:p>
            <a:fld id="{94C005EB-05AB-4350-8862-D44178390B49}" type="slidenum">
              <a:rPr lang="en-US" smtClean="0"/>
              <a:pPr/>
              <a:t>‹#›</a:t>
            </a:fld>
            <a:endParaRPr lang="en-US" dirty="0"/>
          </a:p>
        </p:txBody>
      </p:sp>
    </p:spTree>
    <p:extLst>
      <p:ext uri="{BB962C8B-B14F-4D97-AF65-F5344CB8AC3E}">
        <p14:creationId xmlns:p14="http://schemas.microsoft.com/office/powerpoint/2010/main" val="329486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Heavy 1 - No Clou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869950"/>
            <a:ext cx="8413750" cy="379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a:xfrm>
            <a:off x="365125" y="184149"/>
            <a:ext cx="8413750" cy="363219"/>
          </a:xfrm>
        </p:spPr>
        <p:txBody>
          <a:bodyPr tIns="27432" anchor="t" anchorCtr="0">
            <a:noAutofit/>
          </a:bodyPr>
          <a:lstStyle/>
          <a:p>
            <a:r>
              <a:rPr lang="en-US" dirty="0"/>
              <a:t>Slide title, sentence case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C005EB-05AB-4350-8862-D44178390B49}" type="slidenum">
              <a:rPr lang="en-US" smtClean="0"/>
              <a:pPr/>
              <a:t>‹#›</a:t>
            </a:fld>
            <a:endParaRPr lang="en-US" dirty="0"/>
          </a:p>
        </p:txBody>
      </p:sp>
      <p:sp>
        <p:nvSpPr>
          <p:cNvPr id="7" name="Subtitle 2"/>
          <p:cNvSpPr>
            <a:spLocks noGrp="1"/>
          </p:cNvSpPr>
          <p:nvPr>
            <p:ph type="subTitle" idx="13" hasCustomPrompt="1"/>
          </p:nvPr>
        </p:nvSpPr>
        <p:spPr>
          <a:xfrm>
            <a:off x="365125" y="548638"/>
            <a:ext cx="8413116" cy="320040"/>
          </a:xfrm>
        </p:spPr>
        <p:txBody>
          <a:bodyPr>
            <a:noAutofit/>
          </a:bodyPr>
          <a:lstStyle>
            <a:lvl1pPr marL="0" indent="0" algn="l">
              <a:spcBef>
                <a:spcPts val="0"/>
              </a:spcBef>
              <a:buNone/>
              <a:defRPr sz="1400" baseline="0">
                <a:solidFill>
                  <a:schemeClr val="accent6"/>
                </a:solidFill>
              </a:defRPr>
            </a:lvl1pPr>
            <a:lvl2pPr marL="0" indent="0" algn="l">
              <a:spcBef>
                <a:spcPts val="0"/>
              </a:spcBef>
              <a:buNone/>
              <a:defRPr sz="1400">
                <a:solidFill>
                  <a:schemeClr val="accent6"/>
                </a:solidFill>
              </a:defRPr>
            </a:lvl2pPr>
            <a:lvl3pPr marL="0" indent="0" algn="l">
              <a:spcBef>
                <a:spcPts val="0"/>
              </a:spcBef>
              <a:buNone/>
              <a:defRPr sz="1400">
                <a:solidFill>
                  <a:schemeClr val="accent6"/>
                </a:solidFill>
              </a:defRPr>
            </a:lvl3pPr>
            <a:lvl4pPr marL="0" indent="0" algn="l">
              <a:spcBef>
                <a:spcPts val="0"/>
              </a:spcBef>
              <a:buNone/>
              <a:defRPr sz="1400">
                <a:solidFill>
                  <a:schemeClr val="accent6"/>
                </a:solidFill>
              </a:defRPr>
            </a:lvl4pPr>
            <a:lvl5pPr marL="0" indent="0" algn="l">
              <a:spcBef>
                <a:spcPts val="0"/>
              </a:spcBef>
              <a:buNone/>
              <a:defRPr sz="1400">
                <a:solidFill>
                  <a:schemeClr val="accent6"/>
                </a:solidFill>
              </a:defRPr>
            </a:lvl5pPr>
            <a:lvl6pPr marL="0" indent="0" algn="l">
              <a:spcBef>
                <a:spcPts val="0"/>
              </a:spcBef>
              <a:buNone/>
              <a:defRPr sz="1400">
                <a:solidFill>
                  <a:schemeClr val="accent6"/>
                </a:solidFill>
              </a:defRPr>
            </a:lvl6pPr>
            <a:lvl7pPr marL="0" indent="0" algn="l">
              <a:spcBef>
                <a:spcPts val="0"/>
              </a:spcBef>
              <a:buNone/>
              <a:defRPr sz="1400">
                <a:solidFill>
                  <a:schemeClr val="accent6"/>
                </a:solidFill>
              </a:defRPr>
            </a:lvl7pPr>
            <a:lvl8pPr marL="0" indent="0" algn="l">
              <a:spcBef>
                <a:spcPts val="0"/>
              </a:spcBef>
              <a:buNone/>
              <a:defRPr sz="1400">
                <a:solidFill>
                  <a:schemeClr val="accent6"/>
                </a:solidFill>
              </a:defRPr>
            </a:lvl8pPr>
            <a:lvl9pPr marL="0" indent="0" algn="l">
              <a:spcBef>
                <a:spcPts val="0"/>
              </a:spcBef>
              <a:buNone/>
              <a:defRPr sz="1400">
                <a:solidFill>
                  <a:schemeClr val="accent6"/>
                </a:solidFill>
              </a:defRPr>
            </a:lvl9pPr>
          </a:lstStyle>
          <a:p>
            <a:r>
              <a:rPr lang="en-US" dirty="0"/>
              <a:t>Subtitle</a:t>
            </a:r>
          </a:p>
        </p:txBody>
      </p:sp>
    </p:spTree>
    <p:extLst>
      <p:ext uri="{BB962C8B-B14F-4D97-AF65-F5344CB8AC3E}">
        <p14:creationId xmlns:p14="http://schemas.microsoft.com/office/powerpoint/2010/main" val="337803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Heavy 2 - No Clou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125" y="869950"/>
            <a:ext cx="4024314" cy="37925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563" y="869950"/>
            <a:ext cx="4024311" cy="37925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5125" y="182880"/>
            <a:ext cx="8413750" cy="365760"/>
          </a:xfrm>
        </p:spPr>
        <p:txBody>
          <a:bodyPr tIns="27432" anchor="t" anchorCtr="0"/>
          <a:lstStyle/>
          <a:p>
            <a:r>
              <a:rPr lang="en-US" dirty="0"/>
              <a:t>Slide title, sentence case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C005EB-05AB-4350-8862-D44178390B49}" type="slidenum">
              <a:rPr lang="en-US" smtClean="0"/>
              <a:pPr/>
              <a:t>‹#›</a:t>
            </a:fld>
            <a:endParaRPr lang="en-US" dirty="0"/>
          </a:p>
        </p:txBody>
      </p:sp>
      <p:sp>
        <p:nvSpPr>
          <p:cNvPr id="8" name="Subtitle 2"/>
          <p:cNvSpPr>
            <a:spLocks noGrp="1"/>
          </p:cNvSpPr>
          <p:nvPr>
            <p:ph type="subTitle" idx="13" hasCustomPrompt="1"/>
          </p:nvPr>
        </p:nvSpPr>
        <p:spPr>
          <a:xfrm>
            <a:off x="365125" y="548639"/>
            <a:ext cx="8413116" cy="320040"/>
          </a:xfrm>
        </p:spPr>
        <p:txBody>
          <a:bodyPr>
            <a:noAutofit/>
          </a:bodyPr>
          <a:lstStyle>
            <a:lvl1pPr marL="0" indent="0" algn="l">
              <a:spcBef>
                <a:spcPts val="0"/>
              </a:spcBef>
              <a:buNone/>
              <a:defRPr sz="1400" baseline="0">
                <a:solidFill>
                  <a:schemeClr val="accent6"/>
                </a:solidFill>
              </a:defRPr>
            </a:lvl1pPr>
            <a:lvl2pPr marL="0" indent="0" algn="l">
              <a:spcBef>
                <a:spcPts val="0"/>
              </a:spcBef>
              <a:buNone/>
              <a:defRPr sz="1400">
                <a:solidFill>
                  <a:schemeClr val="accent6"/>
                </a:solidFill>
              </a:defRPr>
            </a:lvl2pPr>
            <a:lvl3pPr marL="0" indent="0" algn="l">
              <a:spcBef>
                <a:spcPts val="0"/>
              </a:spcBef>
              <a:buNone/>
              <a:defRPr sz="1400">
                <a:solidFill>
                  <a:schemeClr val="accent6"/>
                </a:solidFill>
              </a:defRPr>
            </a:lvl3pPr>
            <a:lvl4pPr marL="0" indent="0" algn="l">
              <a:spcBef>
                <a:spcPts val="0"/>
              </a:spcBef>
              <a:buNone/>
              <a:defRPr sz="1400">
                <a:solidFill>
                  <a:schemeClr val="accent6"/>
                </a:solidFill>
              </a:defRPr>
            </a:lvl4pPr>
            <a:lvl5pPr marL="0" indent="0" algn="l">
              <a:spcBef>
                <a:spcPts val="0"/>
              </a:spcBef>
              <a:buNone/>
              <a:defRPr sz="1400">
                <a:solidFill>
                  <a:schemeClr val="accent6"/>
                </a:solidFill>
              </a:defRPr>
            </a:lvl5pPr>
            <a:lvl6pPr marL="0" indent="0" algn="l">
              <a:spcBef>
                <a:spcPts val="0"/>
              </a:spcBef>
              <a:buNone/>
              <a:defRPr sz="1400">
                <a:solidFill>
                  <a:schemeClr val="accent6"/>
                </a:solidFill>
              </a:defRPr>
            </a:lvl6pPr>
            <a:lvl7pPr marL="0" indent="0" algn="l">
              <a:spcBef>
                <a:spcPts val="0"/>
              </a:spcBef>
              <a:buNone/>
              <a:defRPr sz="1400">
                <a:solidFill>
                  <a:schemeClr val="accent6"/>
                </a:solidFill>
              </a:defRPr>
            </a:lvl7pPr>
            <a:lvl8pPr marL="0" indent="0" algn="l">
              <a:spcBef>
                <a:spcPts val="0"/>
              </a:spcBef>
              <a:buNone/>
              <a:defRPr sz="1400">
                <a:solidFill>
                  <a:schemeClr val="accent6"/>
                </a:solidFill>
              </a:defRPr>
            </a:lvl8pPr>
            <a:lvl9pPr marL="0" indent="0" algn="l">
              <a:spcBef>
                <a:spcPts val="0"/>
              </a:spcBef>
              <a:buNone/>
              <a:defRPr sz="1400">
                <a:solidFill>
                  <a:schemeClr val="accent6"/>
                </a:solidFill>
              </a:defRPr>
            </a:lvl9pPr>
          </a:lstStyle>
          <a:p>
            <a:r>
              <a:rPr lang="en-US" dirty="0"/>
              <a:t>Subtitle</a:t>
            </a:r>
          </a:p>
        </p:txBody>
      </p:sp>
    </p:spTree>
    <p:extLst>
      <p:ext uri="{BB962C8B-B14F-4D97-AF65-F5344CB8AC3E}">
        <p14:creationId xmlns:p14="http://schemas.microsoft.com/office/powerpoint/2010/main" val="401229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Heavy 3 - No Clou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125" y="868680"/>
            <a:ext cx="2651760" cy="3793808"/>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45803" y="869950"/>
            <a:ext cx="2651760" cy="37925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3"/>
          </p:nvPr>
        </p:nvSpPr>
        <p:spPr>
          <a:xfrm>
            <a:off x="6126480" y="869950"/>
            <a:ext cx="2651760" cy="3792537"/>
          </a:xfrm>
        </p:spPr>
        <p:txBody>
          <a:bodyPr/>
          <a:lstStyle>
            <a:lvl6pPr>
              <a:defRPr baseline="0"/>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5125" y="182880"/>
            <a:ext cx="8413750" cy="365760"/>
          </a:xfrm>
        </p:spPr>
        <p:txBody>
          <a:bodyPr tIns="27432" anchor="t" anchorCtr="0"/>
          <a:lstStyle/>
          <a:p>
            <a:r>
              <a:rPr lang="en-US" dirty="0"/>
              <a:t>Slide title, sentence case</a:t>
            </a:r>
          </a:p>
        </p:txBody>
      </p:sp>
      <p:sp>
        <p:nvSpPr>
          <p:cNvPr id="7" name="Footer Placeholder 6"/>
          <p:cNvSpPr>
            <a:spLocks noGrp="1"/>
          </p:cNvSpPr>
          <p:nvPr>
            <p:ph type="ftr" sz="quarter" idx="15"/>
          </p:nvPr>
        </p:nvSpPr>
        <p:spPr/>
        <p:txBody>
          <a:bodyPr/>
          <a:lstStyle/>
          <a:p>
            <a:endParaRPr lang="en-US" dirty="0"/>
          </a:p>
        </p:txBody>
      </p:sp>
      <p:sp>
        <p:nvSpPr>
          <p:cNvPr id="8" name="Slide Number Placeholder 7"/>
          <p:cNvSpPr>
            <a:spLocks noGrp="1"/>
          </p:cNvSpPr>
          <p:nvPr>
            <p:ph type="sldNum" sz="quarter" idx="16"/>
          </p:nvPr>
        </p:nvSpPr>
        <p:spPr/>
        <p:txBody>
          <a:bodyPr/>
          <a:lstStyle/>
          <a:p>
            <a:fld id="{94C005EB-05AB-4350-8862-D44178390B49}" type="slidenum">
              <a:rPr lang="en-US" smtClean="0"/>
              <a:pPr/>
              <a:t>‹#›</a:t>
            </a:fld>
            <a:endParaRPr lang="en-US" dirty="0"/>
          </a:p>
        </p:txBody>
      </p:sp>
      <p:sp>
        <p:nvSpPr>
          <p:cNvPr id="9" name="Subtitle 2"/>
          <p:cNvSpPr>
            <a:spLocks noGrp="1"/>
          </p:cNvSpPr>
          <p:nvPr>
            <p:ph type="subTitle" idx="17" hasCustomPrompt="1"/>
          </p:nvPr>
        </p:nvSpPr>
        <p:spPr>
          <a:xfrm>
            <a:off x="365125" y="548639"/>
            <a:ext cx="8413116" cy="320040"/>
          </a:xfrm>
        </p:spPr>
        <p:txBody>
          <a:bodyPr>
            <a:noAutofit/>
          </a:bodyPr>
          <a:lstStyle>
            <a:lvl1pPr marL="0" indent="0" algn="l">
              <a:spcBef>
                <a:spcPts val="0"/>
              </a:spcBef>
              <a:buNone/>
              <a:defRPr sz="1400" baseline="0">
                <a:solidFill>
                  <a:schemeClr val="accent6"/>
                </a:solidFill>
              </a:defRPr>
            </a:lvl1pPr>
            <a:lvl2pPr marL="0" indent="0" algn="l">
              <a:spcBef>
                <a:spcPts val="0"/>
              </a:spcBef>
              <a:buNone/>
              <a:defRPr sz="1400">
                <a:solidFill>
                  <a:schemeClr val="accent6"/>
                </a:solidFill>
              </a:defRPr>
            </a:lvl2pPr>
            <a:lvl3pPr marL="0" indent="0" algn="l">
              <a:spcBef>
                <a:spcPts val="0"/>
              </a:spcBef>
              <a:buNone/>
              <a:defRPr sz="1400">
                <a:solidFill>
                  <a:schemeClr val="accent6"/>
                </a:solidFill>
              </a:defRPr>
            </a:lvl3pPr>
            <a:lvl4pPr marL="0" indent="0" algn="l">
              <a:spcBef>
                <a:spcPts val="0"/>
              </a:spcBef>
              <a:buNone/>
              <a:defRPr sz="1400">
                <a:solidFill>
                  <a:schemeClr val="accent6"/>
                </a:solidFill>
              </a:defRPr>
            </a:lvl4pPr>
            <a:lvl5pPr marL="0" indent="0" algn="l">
              <a:spcBef>
                <a:spcPts val="0"/>
              </a:spcBef>
              <a:buNone/>
              <a:defRPr sz="1400">
                <a:solidFill>
                  <a:schemeClr val="accent6"/>
                </a:solidFill>
              </a:defRPr>
            </a:lvl5pPr>
            <a:lvl6pPr marL="0" indent="0" algn="l">
              <a:spcBef>
                <a:spcPts val="0"/>
              </a:spcBef>
              <a:buNone/>
              <a:defRPr sz="1400">
                <a:solidFill>
                  <a:schemeClr val="accent6"/>
                </a:solidFill>
              </a:defRPr>
            </a:lvl6pPr>
            <a:lvl7pPr marL="0" indent="0" algn="l">
              <a:spcBef>
                <a:spcPts val="0"/>
              </a:spcBef>
              <a:buNone/>
              <a:defRPr sz="1400">
                <a:solidFill>
                  <a:schemeClr val="accent6"/>
                </a:solidFill>
              </a:defRPr>
            </a:lvl7pPr>
            <a:lvl8pPr marL="0" indent="0" algn="l">
              <a:spcBef>
                <a:spcPts val="0"/>
              </a:spcBef>
              <a:buNone/>
              <a:defRPr sz="1400">
                <a:solidFill>
                  <a:schemeClr val="accent6"/>
                </a:solidFill>
              </a:defRPr>
            </a:lvl8pPr>
            <a:lvl9pPr marL="0" indent="0" algn="l">
              <a:spcBef>
                <a:spcPts val="0"/>
              </a:spcBef>
              <a:buNone/>
              <a:defRPr sz="1400">
                <a:solidFill>
                  <a:schemeClr val="accent6"/>
                </a:solidFill>
              </a:defRPr>
            </a:lvl9pPr>
          </a:lstStyle>
          <a:p>
            <a:r>
              <a:rPr lang="en-US" dirty="0"/>
              <a:t>Subtitle</a:t>
            </a:r>
          </a:p>
        </p:txBody>
      </p:sp>
    </p:spTree>
    <p:extLst>
      <p:ext uri="{BB962C8B-B14F-4D97-AF65-F5344CB8AC3E}">
        <p14:creationId xmlns:p14="http://schemas.microsoft.com/office/powerpoint/2010/main" val="49777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mplat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defRPr baseline="0"/>
            </a:lvl1pPr>
          </a:lstStyle>
          <a:p>
            <a:r>
              <a:rPr lang="en-US" dirty="0"/>
              <a:t>Arial 40pt Title</a:t>
            </a:r>
          </a:p>
        </p:txBody>
      </p:sp>
    </p:spTree>
    <p:extLst>
      <p:ext uri="{BB962C8B-B14F-4D97-AF65-F5344CB8AC3E}">
        <p14:creationId xmlns:p14="http://schemas.microsoft.com/office/powerpoint/2010/main" val="1421798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FF903FA-B838-1346-B180-C3CAEBF1074F}"/>
              </a:ext>
            </a:extLst>
          </p:cNvPr>
          <p:cNvSpPr>
            <a:spLocks noChangeAspect="1"/>
          </p:cNvSpPr>
          <p:nvPr userDrawn="1"/>
        </p:nvSpPr>
        <p:spPr bwMode="hidden">
          <a:xfrm>
            <a:off x="-4" y="2592445"/>
            <a:ext cx="9144004" cy="2231015"/>
          </a:xfrm>
          <a:custGeom>
            <a:avLst/>
            <a:gdLst>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2555062 h 2974687"/>
              <a:gd name="connsiteX16" fmla="*/ 0 w 12192005"/>
              <a:gd name="connsiteY16" fmla="*/ 1377434 h 2974687"/>
              <a:gd name="connsiteX17" fmla="*/ 30279 w 12192005"/>
              <a:gd name="connsiteY17" fmla="*/ 1340737 h 2974687"/>
              <a:gd name="connsiteX18" fmla="*/ 532612 w 12192005"/>
              <a:gd name="connsiteY18" fmla="*/ 1132663 h 2974687"/>
              <a:gd name="connsiteX19" fmla="*/ 809134 w 12192005"/>
              <a:gd name="connsiteY19" fmla="*/ 1188491 h 2974687"/>
              <a:gd name="connsiteX20" fmla="*/ 871197 w 12192005"/>
              <a:gd name="connsiteY20" fmla="*/ 1222176 h 2974687"/>
              <a:gd name="connsiteX21" fmla="*/ 920073 w 12192005"/>
              <a:gd name="connsiteY21" fmla="*/ 1162937 h 2974687"/>
              <a:gd name="connsiteX22" fmla="*/ 1422408 w 12192005"/>
              <a:gd name="connsiteY22" fmla="*/ 954863 h 2974687"/>
              <a:gd name="connsiteX23" fmla="*/ 1451151 w 12192005"/>
              <a:gd name="connsiteY23" fmla="*/ 957761 h 2974687"/>
              <a:gd name="connsiteX24" fmla="*/ 1453000 w 12192005"/>
              <a:gd name="connsiteY24" fmla="*/ 939422 h 2974687"/>
              <a:gd name="connsiteX25" fmla="*/ 2392372 w 12192005"/>
              <a:gd name="connsiteY25" fmla="*/ 173813 h 2974687"/>
              <a:gd name="connsiteX26" fmla="*/ 3351221 w 12192005"/>
              <a:gd name="connsiteY26" fmla="*/ 1132663 h 2974687"/>
              <a:gd name="connsiteX27" fmla="*/ 3348380 w 12192005"/>
              <a:gd name="connsiteY27" fmla="*/ 1160840 h 2974687"/>
              <a:gd name="connsiteX28" fmla="*/ 3449988 w 12192005"/>
              <a:gd name="connsiteY28" fmla="*/ 1192380 h 2974687"/>
              <a:gd name="connsiteX29" fmla="*/ 3708764 w 12192005"/>
              <a:gd name="connsiteY29" fmla="*/ 1405477 h 2974687"/>
              <a:gd name="connsiteX30" fmla="*/ 3735036 w 12192005"/>
              <a:gd name="connsiteY30" fmla="*/ 1460129 h 2974687"/>
              <a:gd name="connsiteX31" fmla="*/ 3775589 w 12192005"/>
              <a:gd name="connsiteY31" fmla="*/ 1426671 h 2974687"/>
              <a:gd name="connsiteX32" fmla="*/ 4042973 w 12192005"/>
              <a:gd name="connsiteY32" fmla="*/ 1344996 h 2974687"/>
              <a:gd name="connsiteX33" fmla="*/ 4139355 w 12192005"/>
              <a:gd name="connsiteY33" fmla="*/ 1354712 h 2974687"/>
              <a:gd name="connsiteX34" fmla="*/ 4224117 w 12192005"/>
              <a:gd name="connsiteY34" fmla="*/ 1381024 h 2974687"/>
              <a:gd name="connsiteX35" fmla="*/ 4241201 w 12192005"/>
              <a:gd name="connsiteY35" fmla="*/ 1325996 h 2974687"/>
              <a:gd name="connsiteX36" fmla="*/ 4783148 w 12192005"/>
              <a:gd name="connsiteY36" fmla="*/ 966769 h 2974687"/>
              <a:gd name="connsiteX37" fmla="*/ 4825455 w 12192005"/>
              <a:gd name="connsiteY37" fmla="*/ 971034 h 2974687"/>
              <a:gd name="connsiteX38" fmla="*/ 4864350 w 12192005"/>
              <a:gd name="connsiteY38" fmla="*/ 899371 h 2974687"/>
              <a:gd name="connsiteX39" fmla="*/ 5659444 w 12192005"/>
              <a:gd name="connsiteY39" fmla="*/ 476623 h 2974687"/>
              <a:gd name="connsiteX40" fmla="*/ 6337453 w 12192005"/>
              <a:gd name="connsiteY40" fmla="*/ 757464 h 2974687"/>
              <a:gd name="connsiteX41" fmla="*/ 6425970 w 12192005"/>
              <a:gd name="connsiteY41" fmla="*/ 864748 h 2974687"/>
              <a:gd name="connsiteX42" fmla="*/ 6451259 w 12192005"/>
              <a:gd name="connsiteY42" fmla="*/ 818157 h 2974687"/>
              <a:gd name="connsiteX43" fmla="*/ 7366802 w 12192005"/>
              <a:gd name="connsiteY43" fmla="*/ 331367 h 2974687"/>
              <a:gd name="connsiteX44" fmla="*/ 7479690 w 12192005"/>
              <a:gd name="connsiteY44" fmla="*/ 337067 h 2974687"/>
              <a:gd name="connsiteX45" fmla="*/ 7587922 w 12192005"/>
              <a:gd name="connsiteY45" fmla="*/ 353585 h 2974687"/>
              <a:gd name="connsiteX46" fmla="*/ 7654776 w 12192005"/>
              <a:gd name="connsiteY46" fmla="*/ 298426 h 2974687"/>
              <a:gd name="connsiteX47" fmla="*/ 8062731 w 12192005"/>
              <a:gd name="connsiteY47" fmla="*/ 173813 h 2974687"/>
              <a:gd name="connsiteX48" fmla="*/ 8777558 w 12192005"/>
              <a:gd name="connsiteY48" fmla="*/ 756414 h 2974687"/>
              <a:gd name="connsiteX49" fmla="*/ 8779462 w 12192005"/>
              <a:gd name="connsiteY49" fmla="*/ 775297 h 2974687"/>
              <a:gd name="connsiteX50" fmla="*/ 8800464 w 12192005"/>
              <a:gd name="connsiteY50" fmla="*/ 768778 h 2974687"/>
              <a:gd name="connsiteX51" fmla="*/ 8919000 w 12192005"/>
              <a:gd name="connsiteY51" fmla="*/ 756828 h 2974687"/>
              <a:gd name="connsiteX52" fmla="*/ 9406718 w 12192005"/>
              <a:gd name="connsiteY52" fmla="*/ 1016146 h 2974687"/>
              <a:gd name="connsiteX53" fmla="*/ 9430890 w 12192005"/>
              <a:gd name="connsiteY53" fmla="*/ 1060679 h 2974687"/>
              <a:gd name="connsiteX54" fmla="*/ 9438634 w 12192005"/>
              <a:gd name="connsiteY54" fmla="*/ 1035731 h 2974687"/>
              <a:gd name="connsiteX55" fmla="*/ 10170720 w 12192005"/>
              <a:gd name="connsiteY55" fmla="*/ 550471 h 2974687"/>
              <a:gd name="connsiteX56" fmla="*/ 10330844 w 12192005"/>
              <a:gd name="connsiteY56" fmla="*/ 566613 h 2974687"/>
              <a:gd name="connsiteX57" fmla="*/ 10350690 w 12192005"/>
              <a:gd name="connsiteY57" fmla="*/ 571716 h 2974687"/>
              <a:gd name="connsiteX58" fmla="*/ 10345328 w 12192005"/>
              <a:gd name="connsiteY58" fmla="*/ 518528 h 2974687"/>
              <a:gd name="connsiteX59" fmla="*/ 10863857 w 12192005"/>
              <a:gd name="connsiteY59"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1377434 h 2974687"/>
              <a:gd name="connsiteX16" fmla="*/ 30279 w 12192005"/>
              <a:gd name="connsiteY16" fmla="*/ 1340737 h 2974687"/>
              <a:gd name="connsiteX17" fmla="*/ 532612 w 12192005"/>
              <a:gd name="connsiteY17" fmla="*/ 1132663 h 2974687"/>
              <a:gd name="connsiteX18" fmla="*/ 809134 w 12192005"/>
              <a:gd name="connsiteY18" fmla="*/ 1188491 h 2974687"/>
              <a:gd name="connsiteX19" fmla="*/ 871197 w 12192005"/>
              <a:gd name="connsiteY19" fmla="*/ 1222176 h 2974687"/>
              <a:gd name="connsiteX20" fmla="*/ 920073 w 12192005"/>
              <a:gd name="connsiteY20" fmla="*/ 1162937 h 2974687"/>
              <a:gd name="connsiteX21" fmla="*/ 1422408 w 12192005"/>
              <a:gd name="connsiteY21" fmla="*/ 954863 h 2974687"/>
              <a:gd name="connsiteX22" fmla="*/ 1451151 w 12192005"/>
              <a:gd name="connsiteY22" fmla="*/ 957761 h 2974687"/>
              <a:gd name="connsiteX23" fmla="*/ 1453000 w 12192005"/>
              <a:gd name="connsiteY23" fmla="*/ 939422 h 2974687"/>
              <a:gd name="connsiteX24" fmla="*/ 2392372 w 12192005"/>
              <a:gd name="connsiteY24" fmla="*/ 173813 h 2974687"/>
              <a:gd name="connsiteX25" fmla="*/ 3351221 w 12192005"/>
              <a:gd name="connsiteY25" fmla="*/ 1132663 h 2974687"/>
              <a:gd name="connsiteX26" fmla="*/ 3348380 w 12192005"/>
              <a:gd name="connsiteY26" fmla="*/ 1160840 h 2974687"/>
              <a:gd name="connsiteX27" fmla="*/ 3449988 w 12192005"/>
              <a:gd name="connsiteY27" fmla="*/ 1192380 h 2974687"/>
              <a:gd name="connsiteX28" fmla="*/ 3708764 w 12192005"/>
              <a:gd name="connsiteY28" fmla="*/ 1405477 h 2974687"/>
              <a:gd name="connsiteX29" fmla="*/ 3735036 w 12192005"/>
              <a:gd name="connsiteY29" fmla="*/ 1460129 h 2974687"/>
              <a:gd name="connsiteX30" fmla="*/ 3775589 w 12192005"/>
              <a:gd name="connsiteY30" fmla="*/ 1426671 h 2974687"/>
              <a:gd name="connsiteX31" fmla="*/ 4042973 w 12192005"/>
              <a:gd name="connsiteY31" fmla="*/ 1344996 h 2974687"/>
              <a:gd name="connsiteX32" fmla="*/ 4139355 w 12192005"/>
              <a:gd name="connsiteY32" fmla="*/ 1354712 h 2974687"/>
              <a:gd name="connsiteX33" fmla="*/ 4224117 w 12192005"/>
              <a:gd name="connsiteY33" fmla="*/ 1381024 h 2974687"/>
              <a:gd name="connsiteX34" fmla="*/ 4241201 w 12192005"/>
              <a:gd name="connsiteY34" fmla="*/ 1325996 h 2974687"/>
              <a:gd name="connsiteX35" fmla="*/ 4783148 w 12192005"/>
              <a:gd name="connsiteY35" fmla="*/ 966769 h 2974687"/>
              <a:gd name="connsiteX36" fmla="*/ 4825455 w 12192005"/>
              <a:gd name="connsiteY36" fmla="*/ 971034 h 2974687"/>
              <a:gd name="connsiteX37" fmla="*/ 4864350 w 12192005"/>
              <a:gd name="connsiteY37" fmla="*/ 899371 h 2974687"/>
              <a:gd name="connsiteX38" fmla="*/ 5659444 w 12192005"/>
              <a:gd name="connsiteY38" fmla="*/ 476623 h 2974687"/>
              <a:gd name="connsiteX39" fmla="*/ 6337453 w 12192005"/>
              <a:gd name="connsiteY39" fmla="*/ 757464 h 2974687"/>
              <a:gd name="connsiteX40" fmla="*/ 6425970 w 12192005"/>
              <a:gd name="connsiteY40" fmla="*/ 864748 h 2974687"/>
              <a:gd name="connsiteX41" fmla="*/ 6451259 w 12192005"/>
              <a:gd name="connsiteY41" fmla="*/ 818157 h 2974687"/>
              <a:gd name="connsiteX42" fmla="*/ 7366802 w 12192005"/>
              <a:gd name="connsiteY42" fmla="*/ 331367 h 2974687"/>
              <a:gd name="connsiteX43" fmla="*/ 7479690 w 12192005"/>
              <a:gd name="connsiteY43" fmla="*/ 337067 h 2974687"/>
              <a:gd name="connsiteX44" fmla="*/ 7587922 w 12192005"/>
              <a:gd name="connsiteY44" fmla="*/ 353585 h 2974687"/>
              <a:gd name="connsiteX45" fmla="*/ 7654776 w 12192005"/>
              <a:gd name="connsiteY45" fmla="*/ 298426 h 2974687"/>
              <a:gd name="connsiteX46" fmla="*/ 8062731 w 12192005"/>
              <a:gd name="connsiteY46" fmla="*/ 173813 h 2974687"/>
              <a:gd name="connsiteX47" fmla="*/ 8777558 w 12192005"/>
              <a:gd name="connsiteY47" fmla="*/ 756414 h 2974687"/>
              <a:gd name="connsiteX48" fmla="*/ 8779462 w 12192005"/>
              <a:gd name="connsiteY48" fmla="*/ 775297 h 2974687"/>
              <a:gd name="connsiteX49" fmla="*/ 8800464 w 12192005"/>
              <a:gd name="connsiteY49" fmla="*/ 768778 h 2974687"/>
              <a:gd name="connsiteX50" fmla="*/ 8919000 w 12192005"/>
              <a:gd name="connsiteY50" fmla="*/ 756828 h 2974687"/>
              <a:gd name="connsiteX51" fmla="*/ 9406718 w 12192005"/>
              <a:gd name="connsiteY51" fmla="*/ 1016146 h 2974687"/>
              <a:gd name="connsiteX52" fmla="*/ 9430890 w 12192005"/>
              <a:gd name="connsiteY52" fmla="*/ 1060679 h 2974687"/>
              <a:gd name="connsiteX53" fmla="*/ 9438634 w 12192005"/>
              <a:gd name="connsiteY53" fmla="*/ 1035731 h 2974687"/>
              <a:gd name="connsiteX54" fmla="*/ 10170720 w 12192005"/>
              <a:gd name="connsiteY54" fmla="*/ 550471 h 2974687"/>
              <a:gd name="connsiteX55" fmla="*/ 10330844 w 12192005"/>
              <a:gd name="connsiteY55" fmla="*/ 566613 h 2974687"/>
              <a:gd name="connsiteX56" fmla="*/ 10350690 w 12192005"/>
              <a:gd name="connsiteY56" fmla="*/ 571716 h 2974687"/>
              <a:gd name="connsiteX57" fmla="*/ 10345328 w 12192005"/>
              <a:gd name="connsiteY57" fmla="*/ 518528 h 2974687"/>
              <a:gd name="connsiteX58" fmla="*/ 10863857 w 12192005"/>
              <a:gd name="connsiteY58"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0 w 12192005"/>
              <a:gd name="connsiteY14" fmla="*/ 1377434 h 2974687"/>
              <a:gd name="connsiteX15" fmla="*/ 30279 w 12192005"/>
              <a:gd name="connsiteY15" fmla="*/ 1340737 h 2974687"/>
              <a:gd name="connsiteX16" fmla="*/ 532612 w 12192005"/>
              <a:gd name="connsiteY16" fmla="*/ 1132663 h 2974687"/>
              <a:gd name="connsiteX17" fmla="*/ 809134 w 12192005"/>
              <a:gd name="connsiteY17" fmla="*/ 1188491 h 2974687"/>
              <a:gd name="connsiteX18" fmla="*/ 871197 w 12192005"/>
              <a:gd name="connsiteY18" fmla="*/ 1222176 h 2974687"/>
              <a:gd name="connsiteX19" fmla="*/ 920073 w 12192005"/>
              <a:gd name="connsiteY19" fmla="*/ 1162937 h 2974687"/>
              <a:gd name="connsiteX20" fmla="*/ 1422408 w 12192005"/>
              <a:gd name="connsiteY20" fmla="*/ 954863 h 2974687"/>
              <a:gd name="connsiteX21" fmla="*/ 1451151 w 12192005"/>
              <a:gd name="connsiteY21" fmla="*/ 957761 h 2974687"/>
              <a:gd name="connsiteX22" fmla="*/ 1453000 w 12192005"/>
              <a:gd name="connsiteY22" fmla="*/ 939422 h 2974687"/>
              <a:gd name="connsiteX23" fmla="*/ 2392372 w 12192005"/>
              <a:gd name="connsiteY23" fmla="*/ 173813 h 2974687"/>
              <a:gd name="connsiteX24" fmla="*/ 3351221 w 12192005"/>
              <a:gd name="connsiteY24" fmla="*/ 1132663 h 2974687"/>
              <a:gd name="connsiteX25" fmla="*/ 3348380 w 12192005"/>
              <a:gd name="connsiteY25" fmla="*/ 1160840 h 2974687"/>
              <a:gd name="connsiteX26" fmla="*/ 3449988 w 12192005"/>
              <a:gd name="connsiteY26" fmla="*/ 1192380 h 2974687"/>
              <a:gd name="connsiteX27" fmla="*/ 3708764 w 12192005"/>
              <a:gd name="connsiteY27" fmla="*/ 1405477 h 2974687"/>
              <a:gd name="connsiteX28" fmla="*/ 3735036 w 12192005"/>
              <a:gd name="connsiteY28" fmla="*/ 1460129 h 2974687"/>
              <a:gd name="connsiteX29" fmla="*/ 3775589 w 12192005"/>
              <a:gd name="connsiteY29" fmla="*/ 1426671 h 2974687"/>
              <a:gd name="connsiteX30" fmla="*/ 4042973 w 12192005"/>
              <a:gd name="connsiteY30" fmla="*/ 1344996 h 2974687"/>
              <a:gd name="connsiteX31" fmla="*/ 4139355 w 12192005"/>
              <a:gd name="connsiteY31" fmla="*/ 1354712 h 2974687"/>
              <a:gd name="connsiteX32" fmla="*/ 4224117 w 12192005"/>
              <a:gd name="connsiteY32" fmla="*/ 1381024 h 2974687"/>
              <a:gd name="connsiteX33" fmla="*/ 4241201 w 12192005"/>
              <a:gd name="connsiteY33" fmla="*/ 1325996 h 2974687"/>
              <a:gd name="connsiteX34" fmla="*/ 4783148 w 12192005"/>
              <a:gd name="connsiteY34" fmla="*/ 966769 h 2974687"/>
              <a:gd name="connsiteX35" fmla="*/ 4825455 w 12192005"/>
              <a:gd name="connsiteY35" fmla="*/ 971034 h 2974687"/>
              <a:gd name="connsiteX36" fmla="*/ 4864350 w 12192005"/>
              <a:gd name="connsiteY36" fmla="*/ 899371 h 2974687"/>
              <a:gd name="connsiteX37" fmla="*/ 5659444 w 12192005"/>
              <a:gd name="connsiteY37" fmla="*/ 476623 h 2974687"/>
              <a:gd name="connsiteX38" fmla="*/ 6337453 w 12192005"/>
              <a:gd name="connsiteY38" fmla="*/ 757464 h 2974687"/>
              <a:gd name="connsiteX39" fmla="*/ 6425970 w 12192005"/>
              <a:gd name="connsiteY39" fmla="*/ 864748 h 2974687"/>
              <a:gd name="connsiteX40" fmla="*/ 6451259 w 12192005"/>
              <a:gd name="connsiteY40" fmla="*/ 818157 h 2974687"/>
              <a:gd name="connsiteX41" fmla="*/ 7366802 w 12192005"/>
              <a:gd name="connsiteY41" fmla="*/ 331367 h 2974687"/>
              <a:gd name="connsiteX42" fmla="*/ 7479690 w 12192005"/>
              <a:gd name="connsiteY42" fmla="*/ 337067 h 2974687"/>
              <a:gd name="connsiteX43" fmla="*/ 7587922 w 12192005"/>
              <a:gd name="connsiteY43" fmla="*/ 353585 h 2974687"/>
              <a:gd name="connsiteX44" fmla="*/ 7654776 w 12192005"/>
              <a:gd name="connsiteY44" fmla="*/ 298426 h 2974687"/>
              <a:gd name="connsiteX45" fmla="*/ 8062731 w 12192005"/>
              <a:gd name="connsiteY45" fmla="*/ 173813 h 2974687"/>
              <a:gd name="connsiteX46" fmla="*/ 8777558 w 12192005"/>
              <a:gd name="connsiteY46" fmla="*/ 756414 h 2974687"/>
              <a:gd name="connsiteX47" fmla="*/ 8779462 w 12192005"/>
              <a:gd name="connsiteY47" fmla="*/ 775297 h 2974687"/>
              <a:gd name="connsiteX48" fmla="*/ 8800464 w 12192005"/>
              <a:gd name="connsiteY48" fmla="*/ 768778 h 2974687"/>
              <a:gd name="connsiteX49" fmla="*/ 8919000 w 12192005"/>
              <a:gd name="connsiteY49" fmla="*/ 756828 h 2974687"/>
              <a:gd name="connsiteX50" fmla="*/ 9406718 w 12192005"/>
              <a:gd name="connsiteY50" fmla="*/ 1016146 h 2974687"/>
              <a:gd name="connsiteX51" fmla="*/ 9430890 w 12192005"/>
              <a:gd name="connsiteY51" fmla="*/ 1060679 h 2974687"/>
              <a:gd name="connsiteX52" fmla="*/ 9438634 w 12192005"/>
              <a:gd name="connsiteY52" fmla="*/ 1035731 h 2974687"/>
              <a:gd name="connsiteX53" fmla="*/ 10170720 w 12192005"/>
              <a:gd name="connsiteY53" fmla="*/ 550471 h 2974687"/>
              <a:gd name="connsiteX54" fmla="*/ 10330844 w 12192005"/>
              <a:gd name="connsiteY54" fmla="*/ 566613 h 2974687"/>
              <a:gd name="connsiteX55" fmla="*/ 10350690 w 12192005"/>
              <a:gd name="connsiteY55" fmla="*/ 571716 h 2974687"/>
              <a:gd name="connsiteX56" fmla="*/ 10345328 w 12192005"/>
              <a:gd name="connsiteY56" fmla="*/ 518528 h 2974687"/>
              <a:gd name="connsiteX57" fmla="*/ 10863857 w 12192005"/>
              <a:gd name="connsiteY57"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576776 h 2974687"/>
              <a:gd name="connsiteX11" fmla="*/ 12192005 w 12192005"/>
              <a:gd name="connsiteY11" fmla="*/ 2974687 h 2974687"/>
              <a:gd name="connsiteX12" fmla="*/ 5 w 12192005"/>
              <a:gd name="connsiteY12" fmla="*/ 2974687 h 2974687"/>
              <a:gd name="connsiteX13" fmla="*/ 0 w 12192005"/>
              <a:gd name="connsiteY13" fmla="*/ 1377434 h 2974687"/>
              <a:gd name="connsiteX14" fmla="*/ 30279 w 12192005"/>
              <a:gd name="connsiteY14" fmla="*/ 1340737 h 2974687"/>
              <a:gd name="connsiteX15" fmla="*/ 532612 w 12192005"/>
              <a:gd name="connsiteY15" fmla="*/ 1132663 h 2974687"/>
              <a:gd name="connsiteX16" fmla="*/ 809134 w 12192005"/>
              <a:gd name="connsiteY16" fmla="*/ 1188491 h 2974687"/>
              <a:gd name="connsiteX17" fmla="*/ 871197 w 12192005"/>
              <a:gd name="connsiteY17" fmla="*/ 1222176 h 2974687"/>
              <a:gd name="connsiteX18" fmla="*/ 920073 w 12192005"/>
              <a:gd name="connsiteY18" fmla="*/ 1162937 h 2974687"/>
              <a:gd name="connsiteX19" fmla="*/ 1422408 w 12192005"/>
              <a:gd name="connsiteY19" fmla="*/ 954863 h 2974687"/>
              <a:gd name="connsiteX20" fmla="*/ 1451151 w 12192005"/>
              <a:gd name="connsiteY20" fmla="*/ 957761 h 2974687"/>
              <a:gd name="connsiteX21" fmla="*/ 1453000 w 12192005"/>
              <a:gd name="connsiteY21" fmla="*/ 939422 h 2974687"/>
              <a:gd name="connsiteX22" fmla="*/ 2392372 w 12192005"/>
              <a:gd name="connsiteY22" fmla="*/ 173813 h 2974687"/>
              <a:gd name="connsiteX23" fmla="*/ 3351221 w 12192005"/>
              <a:gd name="connsiteY23" fmla="*/ 1132663 h 2974687"/>
              <a:gd name="connsiteX24" fmla="*/ 3348380 w 12192005"/>
              <a:gd name="connsiteY24" fmla="*/ 1160840 h 2974687"/>
              <a:gd name="connsiteX25" fmla="*/ 3449988 w 12192005"/>
              <a:gd name="connsiteY25" fmla="*/ 1192380 h 2974687"/>
              <a:gd name="connsiteX26" fmla="*/ 3708764 w 12192005"/>
              <a:gd name="connsiteY26" fmla="*/ 1405477 h 2974687"/>
              <a:gd name="connsiteX27" fmla="*/ 3735036 w 12192005"/>
              <a:gd name="connsiteY27" fmla="*/ 1460129 h 2974687"/>
              <a:gd name="connsiteX28" fmla="*/ 3775589 w 12192005"/>
              <a:gd name="connsiteY28" fmla="*/ 1426671 h 2974687"/>
              <a:gd name="connsiteX29" fmla="*/ 4042973 w 12192005"/>
              <a:gd name="connsiteY29" fmla="*/ 1344996 h 2974687"/>
              <a:gd name="connsiteX30" fmla="*/ 4139355 w 12192005"/>
              <a:gd name="connsiteY30" fmla="*/ 1354712 h 2974687"/>
              <a:gd name="connsiteX31" fmla="*/ 4224117 w 12192005"/>
              <a:gd name="connsiteY31" fmla="*/ 1381024 h 2974687"/>
              <a:gd name="connsiteX32" fmla="*/ 4241201 w 12192005"/>
              <a:gd name="connsiteY32" fmla="*/ 1325996 h 2974687"/>
              <a:gd name="connsiteX33" fmla="*/ 4783148 w 12192005"/>
              <a:gd name="connsiteY33" fmla="*/ 966769 h 2974687"/>
              <a:gd name="connsiteX34" fmla="*/ 4825455 w 12192005"/>
              <a:gd name="connsiteY34" fmla="*/ 971034 h 2974687"/>
              <a:gd name="connsiteX35" fmla="*/ 4864350 w 12192005"/>
              <a:gd name="connsiteY35" fmla="*/ 899371 h 2974687"/>
              <a:gd name="connsiteX36" fmla="*/ 5659444 w 12192005"/>
              <a:gd name="connsiteY36" fmla="*/ 476623 h 2974687"/>
              <a:gd name="connsiteX37" fmla="*/ 6337453 w 12192005"/>
              <a:gd name="connsiteY37" fmla="*/ 757464 h 2974687"/>
              <a:gd name="connsiteX38" fmla="*/ 6425970 w 12192005"/>
              <a:gd name="connsiteY38" fmla="*/ 864748 h 2974687"/>
              <a:gd name="connsiteX39" fmla="*/ 6451259 w 12192005"/>
              <a:gd name="connsiteY39" fmla="*/ 818157 h 2974687"/>
              <a:gd name="connsiteX40" fmla="*/ 7366802 w 12192005"/>
              <a:gd name="connsiteY40" fmla="*/ 331367 h 2974687"/>
              <a:gd name="connsiteX41" fmla="*/ 7479690 w 12192005"/>
              <a:gd name="connsiteY41" fmla="*/ 337067 h 2974687"/>
              <a:gd name="connsiteX42" fmla="*/ 7587922 w 12192005"/>
              <a:gd name="connsiteY42" fmla="*/ 353585 h 2974687"/>
              <a:gd name="connsiteX43" fmla="*/ 7654776 w 12192005"/>
              <a:gd name="connsiteY43" fmla="*/ 298426 h 2974687"/>
              <a:gd name="connsiteX44" fmla="*/ 8062731 w 12192005"/>
              <a:gd name="connsiteY44" fmla="*/ 173813 h 2974687"/>
              <a:gd name="connsiteX45" fmla="*/ 8777558 w 12192005"/>
              <a:gd name="connsiteY45" fmla="*/ 756414 h 2974687"/>
              <a:gd name="connsiteX46" fmla="*/ 8779462 w 12192005"/>
              <a:gd name="connsiteY46" fmla="*/ 775297 h 2974687"/>
              <a:gd name="connsiteX47" fmla="*/ 8800464 w 12192005"/>
              <a:gd name="connsiteY47" fmla="*/ 768778 h 2974687"/>
              <a:gd name="connsiteX48" fmla="*/ 8919000 w 12192005"/>
              <a:gd name="connsiteY48" fmla="*/ 756828 h 2974687"/>
              <a:gd name="connsiteX49" fmla="*/ 9406718 w 12192005"/>
              <a:gd name="connsiteY49" fmla="*/ 1016146 h 2974687"/>
              <a:gd name="connsiteX50" fmla="*/ 9430890 w 12192005"/>
              <a:gd name="connsiteY50" fmla="*/ 1060679 h 2974687"/>
              <a:gd name="connsiteX51" fmla="*/ 9438634 w 12192005"/>
              <a:gd name="connsiteY51" fmla="*/ 1035731 h 2974687"/>
              <a:gd name="connsiteX52" fmla="*/ 10170720 w 12192005"/>
              <a:gd name="connsiteY52" fmla="*/ 550471 h 2974687"/>
              <a:gd name="connsiteX53" fmla="*/ 10330844 w 12192005"/>
              <a:gd name="connsiteY53" fmla="*/ 566613 h 2974687"/>
              <a:gd name="connsiteX54" fmla="*/ 10350690 w 12192005"/>
              <a:gd name="connsiteY54" fmla="*/ 571716 h 2974687"/>
              <a:gd name="connsiteX55" fmla="*/ 10345328 w 12192005"/>
              <a:gd name="connsiteY55" fmla="*/ 518528 h 2974687"/>
              <a:gd name="connsiteX56" fmla="*/ 10863857 w 12192005"/>
              <a:gd name="connsiteY56"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974687 h 2974687"/>
              <a:gd name="connsiteX11" fmla="*/ 5 w 12192005"/>
              <a:gd name="connsiteY11" fmla="*/ 2974687 h 2974687"/>
              <a:gd name="connsiteX12" fmla="*/ 0 w 12192005"/>
              <a:gd name="connsiteY12" fmla="*/ 1377434 h 2974687"/>
              <a:gd name="connsiteX13" fmla="*/ 30279 w 12192005"/>
              <a:gd name="connsiteY13" fmla="*/ 1340737 h 2974687"/>
              <a:gd name="connsiteX14" fmla="*/ 532612 w 12192005"/>
              <a:gd name="connsiteY14" fmla="*/ 1132663 h 2974687"/>
              <a:gd name="connsiteX15" fmla="*/ 809134 w 12192005"/>
              <a:gd name="connsiteY15" fmla="*/ 1188491 h 2974687"/>
              <a:gd name="connsiteX16" fmla="*/ 871197 w 12192005"/>
              <a:gd name="connsiteY16" fmla="*/ 1222176 h 2974687"/>
              <a:gd name="connsiteX17" fmla="*/ 920073 w 12192005"/>
              <a:gd name="connsiteY17" fmla="*/ 1162937 h 2974687"/>
              <a:gd name="connsiteX18" fmla="*/ 1422408 w 12192005"/>
              <a:gd name="connsiteY18" fmla="*/ 954863 h 2974687"/>
              <a:gd name="connsiteX19" fmla="*/ 1451151 w 12192005"/>
              <a:gd name="connsiteY19" fmla="*/ 957761 h 2974687"/>
              <a:gd name="connsiteX20" fmla="*/ 1453000 w 12192005"/>
              <a:gd name="connsiteY20" fmla="*/ 939422 h 2974687"/>
              <a:gd name="connsiteX21" fmla="*/ 2392372 w 12192005"/>
              <a:gd name="connsiteY21" fmla="*/ 173813 h 2974687"/>
              <a:gd name="connsiteX22" fmla="*/ 3351221 w 12192005"/>
              <a:gd name="connsiteY22" fmla="*/ 1132663 h 2974687"/>
              <a:gd name="connsiteX23" fmla="*/ 3348380 w 12192005"/>
              <a:gd name="connsiteY23" fmla="*/ 1160840 h 2974687"/>
              <a:gd name="connsiteX24" fmla="*/ 3449988 w 12192005"/>
              <a:gd name="connsiteY24" fmla="*/ 1192380 h 2974687"/>
              <a:gd name="connsiteX25" fmla="*/ 3708764 w 12192005"/>
              <a:gd name="connsiteY25" fmla="*/ 1405477 h 2974687"/>
              <a:gd name="connsiteX26" fmla="*/ 3735036 w 12192005"/>
              <a:gd name="connsiteY26" fmla="*/ 1460129 h 2974687"/>
              <a:gd name="connsiteX27" fmla="*/ 3775589 w 12192005"/>
              <a:gd name="connsiteY27" fmla="*/ 1426671 h 2974687"/>
              <a:gd name="connsiteX28" fmla="*/ 4042973 w 12192005"/>
              <a:gd name="connsiteY28" fmla="*/ 1344996 h 2974687"/>
              <a:gd name="connsiteX29" fmla="*/ 4139355 w 12192005"/>
              <a:gd name="connsiteY29" fmla="*/ 1354712 h 2974687"/>
              <a:gd name="connsiteX30" fmla="*/ 4224117 w 12192005"/>
              <a:gd name="connsiteY30" fmla="*/ 1381024 h 2974687"/>
              <a:gd name="connsiteX31" fmla="*/ 4241201 w 12192005"/>
              <a:gd name="connsiteY31" fmla="*/ 1325996 h 2974687"/>
              <a:gd name="connsiteX32" fmla="*/ 4783148 w 12192005"/>
              <a:gd name="connsiteY32" fmla="*/ 966769 h 2974687"/>
              <a:gd name="connsiteX33" fmla="*/ 4825455 w 12192005"/>
              <a:gd name="connsiteY33" fmla="*/ 971034 h 2974687"/>
              <a:gd name="connsiteX34" fmla="*/ 4864350 w 12192005"/>
              <a:gd name="connsiteY34" fmla="*/ 899371 h 2974687"/>
              <a:gd name="connsiteX35" fmla="*/ 5659444 w 12192005"/>
              <a:gd name="connsiteY35" fmla="*/ 476623 h 2974687"/>
              <a:gd name="connsiteX36" fmla="*/ 6337453 w 12192005"/>
              <a:gd name="connsiteY36" fmla="*/ 757464 h 2974687"/>
              <a:gd name="connsiteX37" fmla="*/ 6425970 w 12192005"/>
              <a:gd name="connsiteY37" fmla="*/ 864748 h 2974687"/>
              <a:gd name="connsiteX38" fmla="*/ 6451259 w 12192005"/>
              <a:gd name="connsiteY38" fmla="*/ 818157 h 2974687"/>
              <a:gd name="connsiteX39" fmla="*/ 7366802 w 12192005"/>
              <a:gd name="connsiteY39" fmla="*/ 331367 h 2974687"/>
              <a:gd name="connsiteX40" fmla="*/ 7479690 w 12192005"/>
              <a:gd name="connsiteY40" fmla="*/ 337067 h 2974687"/>
              <a:gd name="connsiteX41" fmla="*/ 7587922 w 12192005"/>
              <a:gd name="connsiteY41" fmla="*/ 353585 h 2974687"/>
              <a:gd name="connsiteX42" fmla="*/ 7654776 w 12192005"/>
              <a:gd name="connsiteY42" fmla="*/ 298426 h 2974687"/>
              <a:gd name="connsiteX43" fmla="*/ 8062731 w 12192005"/>
              <a:gd name="connsiteY43" fmla="*/ 173813 h 2974687"/>
              <a:gd name="connsiteX44" fmla="*/ 8777558 w 12192005"/>
              <a:gd name="connsiteY44" fmla="*/ 756414 h 2974687"/>
              <a:gd name="connsiteX45" fmla="*/ 8779462 w 12192005"/>
              <a:gd name="connsiteY45" fmla="*/ 775297 h 2974687"/>
              <a:gd name="connsiteX46" fmla="*/ 8800464 w 12192005"/>
              <a:gd name="connsiteY46" fmla="*/ 768778 h 2974687"/>
              <a:gd name="connsiteX47" fmla="*/ 8919000 w 12192005"/>
              <a:gd name="connsiteY47" fmla="*/ 756828 h 2974687"/>
              <a:gd name="connsiteX48" fmla="*/ 9406718 w 12192005"/>
              <a:gd name="connsiteY48" fmla="*/ 1016146 h 2974687"/>
              <a:gd name="connsiteX49" fmla="*/ 9430890 w 12192005"/>
              <a:gd name="connsiteY49" fmla="*/ 1060679 h 2974687"/>
              <a:gd name="connsiteX50" fmla="*/ 9438634 w 12192005"/>
              <a:gd name="connsiteY50" fmla="*/ 1035731 h 2974687"/>
              <a:gd name="connsiteX51" fmla="*/ 10170720 w 12192005"/>
              <a:gd name="connsiteY51" fmla="*/ 550471 h 2974687"/>
              <a:gd name="connsiteX52" fmla="*/ 10330844 w 12192005"/>
              <a:gd name="connsiteY52" fmla="*/ 566613 h 2974687"/>
              <a:gd name="connsiteX53" fmla="*/ 10350690 w 12192005"/>
              <a:gd name="connsiteY53" fmla="*/ 571716 h 2974687"/>
              <a:gd name="connsiteX54" fmla="*/ 10345328 w 12192005"/>
              <a:gd name="connsiteY54" fmla="*/ 518528 h 2974687"/>
              <a:gd name="connsiteX55" fmla="*/ 10863857 w 12192005"/>
              <a:gd name="connsiteY55" fmla="*/ 0 h 29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5" h="2974687">
                <a:moveTo>
                  <a:pt x="10863857" y="0"/>
                </a:moveTo>
                <a:cubicBezTo>
                  <a:pt x="11078638" y="0"/>
                  <a:pt x="11262920" y="130586"/>
                  <a:pt x="11341637" y="316693"/>
                </a:cubicBezTo>
                <a:lnTo>
                  <a:pt x="11342240" y="318638"/>
                </a:lnTo>
                <a:lnTo>
                  <a:pt x="11353705" y="315079"/>
                </a:lnTo>
                <a:cubicBezTo>
                  <a:pt x="11379704" y="309759"/>
                  <a:pt x="11406623" y="306965"/>
                  <a:pt x="11434194" y="306965"/>
                </a:cubicBezTo>
                <a:cubicBezTo>
                  <a:pt x="11544479" y="306965"/>
                  <a:pt x="11644323" y="351667"/>
                  <a:pt x="11716597" y="423940"/>
                </a:cubicBezTo>
                <a:lnTo>
                  <a:pt x="11762250" y="479273"/>
                </a:lnTo>
                <a:lnTo>
                  <a:pt x="11797268" y="476623"/>
                </a:lnTo>
                <a:cubicBezTo>
                  <a:pt x="11934905" y="476623"/>
                  <a:pt x="12062769" y="518465"/>
                  <a:pt x="12168836" y="590121"/>
                </a:cubicBezTo>
                <a:lnTo>
                  <a:pt x="12192005" y="608326"/>
                </a:lnTo>
                <a:lnTo>
                  <a:pt x="12192005" y="2974687"/>
                </a:lnTo>
                <a:lnTo>
                  <a:pt x="5" y="2974687"/>
                </a:lnTo>
                <a:cubicBezTo>
                  <a:pt x="3" y="2442269"/>
                  <a:pt x="2" y="1909852"/>
                  <a:pt x="0" y="1377434"/>
                </a:cubicBezTo>
                <a:lnTo>
                  <a:pt x="30279" y="1340737"/>
                </a:lnTo>
                <a:cubicBezTo>
                  <a:pt x="158837" y="1212178"/>
                  <a:pt x="336439" y="1132663"/>
                  <a:pt x="532612" y="1132663"/>
                </a:cubicBezTo>
                <a:cubicBezTo>
                  <a:pt x="630699" y="1132663"/>
                  <a:pt x="724144" y="1152542"/>
                  <a:pt x="809134" y="1188491"/>
                </a:cubicBezTo>
                <a:lnTo>
                  <a:pt x="871197" y="1222176"/>
                </a:lnTo>
                <a:lnTo>
                  <a:pt x="920073" y="1162937"/>
                </a:lnTo>
                <a:cubicBezTo>
                  <a:pt x="1048633" y="1034378"/>
                  <a:pt x="1226233" y="954863"/>
                  <a:pt x="1422408" y="954863"/>
                </a:cubicBezTo>
                <a:lnTo>
                  <a:pt x="1451151" y="957761"/>
                </a:lnTo>
                <a:lnTo>
                  <a:pt x="1453000" y="939422"/>
                </a:lnTo>
                <a:cubicBezTo>
                  <a:pt x="1542410" y="502490"/>
                  <a:pt x="1929007" y="173813"/>
                  <a:pt x="2392372" y="173813"/>
                </a:cubicBezTo>
                <a:cubicBezTo>
                  <a:pt x="2921928" y="173813"/>
                  <a:pt x="3351221" y="603105"/>
                  <a:pt x="3351221" y="1132663"/>
                </a:cubicBezTo>
                <a:lnTo>
                  <a:pt x="3348380" y="1160840"/>
                </a:lnTo>
                <a:lnTo>
                  <a:pt x="3449988" y="1192380"/>
                </a:lnTo>
                <a:cubicBezTo>
                  <a:pt x="3555538" y="1237025"/>
                  <a:pt x="3645346" y="1311605"/>
                  <a:pt x="3708764" y="1405477"/>
                </a:cubicBezTo>
                <a:lnTo>
                  <a:pt x="3735036" y="1460129"/>
                </a:lnTo>
                <a:lnTo>
                  <a:pt x="3775589" y="1426671"/>
                </a:lnTo>
                <a:cubicBezTo>
                  <a:pt x="3851917" y="1375106"/>
                  <a:pt x="3943928" y="1344996"/>
                  <a:pt x="4042973" y="1344996"/>
                </a:cubicBezTo>
                <a:cubicBezTo>
                  <a:pt x="4075989" y="1344996"/>
                  <a:pt x="4108222" y="1348342"/>
                  <a:pt x="4139355" y="1354712"/>
                </a:cubicBezTo>
                <a:lnTo>
                  <a:pt x="4224117" y="1381024"/>
                </a:lnTo>
                <a:lnTo>
                  <a:pt x="4241201" y="1325996"/>
                </a:lnTo>
                <a:cubicBezTo>
                  <a:pt x="4330488" y="1114894"/>
                  <a:pt x="4539519" y="966769"/>
                  <a:pt x="4783148" y="966769"/>
                </a:cubicBezTo>
                <a:lnTo>
                  <a:pt x="4825455" y="971034"/>
                </a:lnTo>
                <a:lnTo>
                  <a:pt x="4864350" y="899371"/>
                </a:lnTo>
                <a:cubicBezTo>
                  <a:pt x="5036663" y="644315"/>
                  <a:pt x="5328472" y="476623"/>
                  <a:pt x="5659444" y="476623"/>
                </a:cubicBezTo>
                <a:cubicBezTo>
                  <a:pt x="5924225" y="476623"/>
                  <a:pt x="6163935" y="583946"/>
                  <a:pt x="6337453" y="757464"/>
                </a:cubicBezTo>
                <a:lnTo>
                  <a:pt x="6425970" y="864748"/>
                </a:lnTo>
                <a:lnTo>
                  <a:pt x="6451259" y="818157"/>
                </a:lnTo>
                <a:cubicBezTo>
                  <a:pt x="6649675" y="524463"/>
                  <a:pt x="6985689" y="331367"/>
                  <a:pt x="7366802" y="331367"/>
                </a:cubicBezTo>
                <a:cubicBezTo>
                  <a:pt x="7404913" y="331367"/>
                  <a:pt x="7442573" y="333298"/>
                  <a:pt x="7479690" y="337067"/>
                </a:cubicBezTo>
                <a:lnTo>
                  <a:pt x="7587922" y="353585"/>
                </a:lnTo>
                <a:lnTo>
                  <a:pt x="7654776" y="298426"/>
                </a:lnTo>
                <a:cubicBezTo>
                  <a:pt x="7771229" y="219752"/>
                  <a:pt x="7911615" y="173813"/>
                  <a:pt x="8062731" y="173813"/>
                </a:cubicBezTo>
                <a:cubicBezTo>
                  <a:pt x="8415334" y="173813"/>
                  <a:pt x="8709521" y="423924"/>
                  <a:pt x="8777558" y="756414"/>
                </a:cubicBezTo>
                <a:lnTo>
                  <a:pt x="8779462" y="775297"/>
                </a:lnTo>
                <a:lnTo>
                  <a:pt x="8800464" y="768778"/>
                </a:lnTo>
                <a:cubicBezTo>
                  <a:pt x="8838752" y="760943"/>
                  <a:pt x="8878395" y="756828"/>
                  <a:pt x="8919000" y="756828"/>
                </a:cubicBezTo>
                <a:cubicBezTo>
                  <a:pt x="9122023" y="756828"/>
                  <a:pt x="9301020" y="859692"/>
                  <a:pt x="9406718" y="1016146"/>
                </a:cubicBezTo>
                <a:lnTo>
                  <a:pt x="9430890" y="1060679"/>
                </a:lnTo>
                <a:lnTo>
                  <a:pt x="9438634" y="1035731"/>
                </a:lnTo>
                <a:cubicBezTo>
                  <a:pt x="9559249" y="750564"/>
                  <a:pt x="9841618" y="550471"/>
                  <a:pt x="10170720" y="550471"/>
                </a:cubicBezTo>
                <a:cubicBezTo>
                  <a:pt x="10225570" y="550471"/>
                  <a:pt x="10279123" y="556029"/>
                  <a:pt x="10330844" y="566613"/>
                </a:cubicBezTo>
                <a:lnTo>
                  <a:pt x="10350690" y="571716"/>
                </a:lnTo>
                <a:lnTo>
                  <a:pt x="10345328" y="518528"/>
                </a:lnTo>
                <a:cubicBezTo>
                  <a:pt x="10345328" y="232153"/>
                  <a:pt x="10577481" y="0"/>
                  <a:pt x="10863857" y="0"/>
                </a:cubicBezTo>
                <a:close/>
              </a:path>
            </a:pathLst>
          </a:custGeom>
          <a:solidFill>
            <a:srgbClr val="D2D0CE">
              <a:alpha val="30000"/>
            </a:srgbClr>
          </a:solidFill>
          <a:ln w="25400" cap="sq"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3" name="Content Placeholder 2"/>
          <p:cNvSpPr>
            <a:spLocks noGrp="1"/>
          </p:cNvSpPr>
          <p:nvPr>
            <p:ph idx="1"/>
          </p:nvPr>
        </p:nvSpPr>
        <p:spPr>
          <a:xfrm>
            <a:off x="365125" y="1098550"/>
            <a:ext cx="7058025" cy="35639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Title 9"/>
          <p:cNvSpPr>
            <a:spLocks noGrp="1"/>
          </p:cNvSpPr>
          <p:nvPr>
            <p:ph type="title" hasCustomPrompt="1"/>
          </p:nvPr>
        </p:nvSpPr>
        <p:spPr/>
        <p:txBody>
          <a:bodyPr/>
          <a:lstStyle/>
          <a:p>
            <a:r>
              <a:rPr lang="en-US" dirty="0"/>
              <a:t>Slide title, sentence case</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4C005EB-05AB-4350-8862-D44178390B49}" type="slidenum">
              <a:rPr lang="en-US" smtClean="0"/>
              <a:pPr/>
              <a:t>‹#›</a:t>
            </a:fld>
            <a:endParaRPr lang="en-US" dirty="0"/>
          </a:p>
        </p:txBody>
      </p:sp>
    </p:spTree>
    <p:extLst>
      <p:ext uri="{BB962C8B-B14F-4D97-AF65-F5344CB8AC3E}">
        <p14:creationId xmlns:p14="http://schemas.microsoft.com/office/powerpoint/2010/main" val="2512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bwMode="gray">
          <a:xfrm>
            <a:off x="0" y="0"/>
            <a:ext cx="9144000" cy="3451860"/>
          </a:xfrm>
          <a:solidFill>
            <a:schemeClr val="accent5"/>
          </a:solidFill>
        </p:spPr>
        <p:txBody>
          <a:bodyPr anchor="ctr" anchorCtr="0">
            <a:normAutofit/>
          </a:bodyPr>
          <a:lstStyle>
            <a:lvl1pPr marL="0" indent="0" algn="ctr">
              <a:buNone/>
              <a:defRPr sz="800"/>
            </a:lvl1pPr>
          </a:lstStyle>
          <a:p>
            <a:r>
              <a:rPr lang="en-US" dirty="0"/>
              <a:t>Click icon to add picture</a:t>
            </a:r>
          </a:p>
        </p:txBody>
      </p:sp>
      <p:sp>
        <p:nvSpPr>
          <p:cNvPr id="4" name="Rectangle 3"/>
          <p:cNvSpPr>
            <a:spLocks noChangeAspect="1"/>
          </p:cNvSpPr>
          <p:nvPr userDrawn="1"/>
        </p:nvSpPr>
        <p:spPr bwMode="hidden">
          <a:xfrm>
            <a:off x="7423150" y="3422650"/>
            <a:ext cx="1720850" cy="1720850"/>
          </a:xfrm>
          <a:prstGeom prst="rect">
            <a:avLst/>
          </a:prstGeom>
          <a:solidFill>
            <a:srgbClr val="1F2555"/>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dirty="0"/>
          </a:p>
        </p:txBody>
      </p:sp>
      <p:sp>
        <p:nvSpPr>
          <p:cNvPr id="5" name="Rectangle 4"/>
          <p:cNvSpPr>
            <a:spLocks noChangeAspect="1"/>
          </p:cNvSpPr>
          <p:nvPr userDrawn="1"/>
        </p:nvSpPr>
        <p:spPr bwMode="hidden">
          <a:xfrm>
            <a:off x="0" y="3422650"/>
            <a:ext cx="7423150" cy="1720850"/>
          </a:xfrm>
          <a:prstGeom prst="rect">
            <a:avLst/>
          </a:prstGeom>
          <a:solidFill>
            <a:srgbClr val="00A6A7"/>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65125" y="3566160"/>
            <a:ext cx="6766560" cy="594360"/>
          </a:xfrm>
        </p:spPr>
        <p:txBody>
          <a:bodyPr>
            <a:normAutofit/>
          </a:bodyPr>
          <a:lstStyle>
            <a:lvl1pPr>
              <a:defRPr sz="2000">
                <a:solidFill>
                  <a:schemeClr val="tx1"/>
                </a:solidFill>
              </a:defRPr>
            </a:lvl1pPr>
          </a:lstStyle>
          <a:p>
            <a:r>
              <a:rPr lang="en-US" dirty="0"/>
              <a:t>Presentation title</a:t>
            </a:r>
          </a:p>
        </p:txBody>
      </p:sp>
      <p:sp>
        <p:nvSpPr>
          <p:cNvPr id="3" name="Subtitle 2"/>
          <p:cNvSpPr>
            <a:spLocks noGrp="1"/>
          </p:cNvSpPr>
          <p:nvPr>
            <p:ph type="subTitle" idx="1" hasCustomPrompt="1"/>
          </p:nvPr>
        </p:nvSpPr>
        <p:spPr>
          <a:xfrm>
            <a:off x="365125" y="4206240"/>
            <a:ext cx="6766560" cy="273695"/>
          </a:xfrm>
        </p:spPr>
        <p:txBody>
          <a:bodyPr>
            <a:noAutofit/>
          </a:bodyPr>
          <a:lstStyle>
            <a:lvl1pPr marL="0" indent="0" algn="l">
              <a:spcBef>
                <a:spcPts val="0"/>
              </a:spcBef>
              <a:buNone/>
              <a:defRPr sz="1400" baseline="0">
                <a:solidFill>
                  <a:schemeClr val="bg1"/>
                </a:solidFill>
              </a:defRPr>
            </a:lvl1pPr>
            <a:lvl2pPr marL="0" indent="0" algn="l">
              <a:spcBef>
                <a:spcPts val="0"/>
              </a:spcBef>
              <a:buNone/>
              <a:defRPr sz="1400">
                <a:solidFill>
                  <a:schemeClr val="bg1"/>
                </a:solidFill>
              </a:defRPr>
            </a:lvl2pPr>
            <a:lvl3pPr marL="0" indent="0" algn="l">
              <a:spcBef>
                <a:spcPts val="0"/>
              </a:spcBef>
              <a:buNone/>
              <a:defRPr sz="1400">
                <a:solidFill>
                  <a:schemeClr val="bg1"/>
                </a:solidFill>
              </a:defRPr>
            </a:lvl3pPr>
            <a:lvl4pPr marL="0" indent="0" algn="l">
              <a:spcBef>
                <a:spcPts val="0"/>
              </a:spcBef>
              <a:buNone/>
              <a:defRPr sz="1400">
                <a:solidFill>
                  <a:schemeClr val="bg1"/>
                </a:solidFill>
              </a:defRPr>
            </a:lvl4pPr>
            <a:lvl5pPr marL="0" indent="0" algn="l">
              <a:spcBef>
                <a:spcPts val="0"/>
              </a:spcBef>
              <a:buNone/>
              <a:defRPr sz="1400">
                <a:solidFill>
                  <a:schemeClr val="bg1"/>
                </a:solidFill>
              </a:defRPr>
            </a:lvl5pPr>
            <a:lvl6pPr marL="0" indent="0" algn="l">
              <a:spcBef>
                <a:spcPts val="0"/>
              </a:spcBef>
              <a:buNone/>
              <a:defRPr sz="1400">
                <a:solidFill>
                  <a:schemeClr val="bg1"/>
                </a:solidFill>
              </a:defRPr>
            </a:lvl6pPr>
            <a:lvl7pPr marL="0" indent="0" algn="l">
              <a:spcBef>
                <a:spcPts val="0"/>
              </a:spcBef>
              <a:buNone/>
              <a:defRPr sz="1400">
                <a:solidFill>
                  <a:schemeClr val="bg1"/>
                </a:solidFill>
              </a:defRPr>
            </a:lvl7pPr>
            <a:lvl8pPr marL="0" indent="0" algn="l">
              <a:spcBef>
                <a:spcPts val="0"/>
              </a:spcBef>
              <a:buNone/>
              <a:defRPr sz="1400">
                <a:solidFill>
                  <a:schemeClr val="bg1"/>
                </a:solidFill>
              </a:defRPr>
            </a:lvl8pPr>
            <a:lvl9pPr marL="0" indent="0" algn="l">
              <a:spcBef>
                <a:spcPts val="0"/>
              </a:spcBef>
              <a:buNone/>
              <a:defRPr sz="1400">
                <a:solidFill>
                  <a:schemeClr val="bg1"/>
                </a:solidFill>
              </a:defRPr>
            </a:lvl9pPr>
          </a:lstStyle>
          <a:p>
            <a:r>
              <a:rPr lang="en-US" dirty="0"/>
              <a:t>Optional subtitle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7596108" y="3659140"/>
            <a:ext cx="1374934" cy="1233585"/>
          </a:xfrm>
          <a:prstGeom prst="rect">
            <a:avLst/>
          </a:prstGeom>
        </p:spPr>
      </p:pic>
      <p:sp>
        <p:nvSpPr>
          <p:cNvPr id="8" name="Text Placeholder 7"/>
          <p:cNvSpPr>
            <a:spLocks noGrp="1"/>
          </p:cNvSpPr>
          <p:nvPr>
            <p:ph type="body" sz="quarter" idx="11" hasCustomPrompt="1"/>
          </p:nvPr>
        </p:nvSpPr>
        <p:spPr>
          <a:xfrm>
            <a:off x="365125" y="4544166"/>
            <a:ext cx="6766560" cy="274320"/>
          </a:xfrm>
        </p:spPr>
        <p:txBody>
          <a:bodyPr>
            <a:noAutofit/>
          </a:bodyPr>
          <a:lstStyle>
            <a:lvl1pPr marL="0" indent="0">
              <a:spcBef>
                <a:spcPts val="0"/>
              </a:spcBef>
              <a:buNone/>
              <a:defRPr sz="1000">
                <a:solidFill>
                  <a:schemeClr val="bg1"/>
                </a:solidFill>
              </a:defRPr>
            </a:lvl1pPr>
            <a:lvl2pPr marL="0" indent="0">
              <a:spcBef>
                <a:spcPts val="0"/>
              </a:spcBef>
              <a:buNone/>
              <a:defRPr sz="1000">
                <a:solidFill>
                  <a:schemeClr val="bg1"/>
                </a:solidFill>
              </a:defRPr>
            </a:lvl2pPr>
            <a:lvl3pPr marL="0" indent="0">
              <a:spcBef>
                <a:spcPts val="0"/>
              </a:spcBef>
              <a:buNone/>
              <a:defRPr sz="1000">
                <a:solidFill>
                  <a:schemeClr val="bg1"/>
                </a:solidFill>
              </a:defRPr>
            </a:lvl3pPr>
            <a:lvl4pPr marL="0" indent="0">
              <a:spcBef>
                <a:spcPts val="0"/>
              </a:spcBef>
              <a:buNone/>
              <a:defRPr sz="1000">
                <a:solidFill>
                  <a:schemeClr val="bg1"/>
                </a:solidFill>
              </a:defRPr>
            </a:lvl4pPr>
            <a:lvl5pPr marL="0" indent="0">
              <a:spcBef>
                <a:spcPts val="0"/>
              </a:spcBef>
              <a:buNone/>
              <a:defRPr sz="1000">
                <a:solidFill>
                  <a:schemeClr val="bg1"/>
                </a:solidFill>
              </a:defRPr>
            </a:lvl5pPr>
            <a:lvl6pPr marL="0" indent="0">
              <a:spcBef>
                <a:spcPts val="0"/>
              </a:spcBef>
              <a:buNone/>
              <a:defRPr sz="1000">
                <a:solidFill>
                  <a:schemeClr val="bg1"/>
                </a:solidFill>
              </a:defRPr>
            </a:lvl6pPr>
            <a:lvl7pPr marL="0" indent="0">
              <a:spcBef>
                <a:spcPts val="0"/>
              </a:spcBef>
              <a:buNone/>
              <a:defRPr sz="1000">
                <a:solidFill>
                  <a:schemeClr val="bg1"/>
                </a:solidFill>
              </a:defRPr>
            </a:lvl7pPr>
            <a:lvl8pPr marL="0" indent="0">
              <a:spcBef>
                <a:spcPts val="0"/>
              </a:spcBef>
              <a:buNone/>
              <a:defRPr sz="1000">
                <a:solidFill>
                  <a:schemeClr val="bg1"/>
                </a:solidFill>
              </a:defRPr>
            </a:lvl8pPr>
            <a:lvl9pPr marL="0" indent="0">
              <a:spcBef>
                <a:spcPts val="0"/>
              </a:spcBef>
              <a:buNone/>
              <a:defRPr sz="1000">
                <a:solidFill>
                  <a:schemeClr val="bg1"/>
                </a:solidFill>
              </a:defRPr>
            </a:lvl9pPr>
          </a:lstStyle>
          <a:p>
            <a:pPr lvl="0"/>
            <a:r>
              <a:rPr lang="en-US" dirty="0"/>
              <a:t>00 Month 0000  |  </a:t>
            </a:r>
            <a:r>
              <a:rPr lang="en-US" dirty="0" err="1"/>
              <a:t>Firstname</a:t>
            </a:r>
            <a:r>
              <a:rPr lang="en-US" dirty="0"/>
              <a:t> </a:t>
            </a:r>
            <a:r>
              <a:rPr lang="en-US" dirty="0" err="1"/>
              <a:t>Lastname</a:t>
            </a:r>
            <a:endParaRPr lang="en-US" dirty="0"/>
          </a:p>
        </p:txBody>
      </p:sp>
    </p:spTree>
    <p:extLst>
      <p:ext uri="{BB962C8B-B14F-4D97-AF65-F5344CB8AC3E}">
        <p14:creationId xmlns:p14="http://schemas.microsoft.com/office/powerpoint/2010/main" val="282722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FF903FA-B838-1346-B180-C3CAEBF1074F}"/>
              </a:ext>
            </a:extLst>
          </p:cNvPr>
          <p:cNvSpPr>
            <a:spLocks noChangeAspect="1"/>
          </p:cNvSpPr>
          <p:nvPr userDrawn="1"/>
        </p:nvSpPr>
        <p:spPr bwMode="hidden">
          <a:xfrm>
            <a:off x="-4" y="2592445"/>
            <a:ext cx="9144004" cy="2231015"/>
          </a:xfrm>
          <a:custGeom>
            <a:avLst/>
            <a:gdLst>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2555062 h 2974687"/>
              <a:gd name="connsiteX16" fmla="*/ 0 w 12192005"/>
              <a:gd name="connsiteY16" fmla="*/ 1377434 h 2974687"/>
              <a:gd name="connsiteX17" fmla="*/ 30279 w 12192005"/>
              <a:gd name="connsiteY17" fmla="*/ 1340737 h 2974687"/>
              <a:gd name="connsiteX18" fmla="*/ 532612 w 12192005"/>
              <a:gd name="connsiteY18" fmla="*/ 1132663 h 2974687"/>
              <a:gd name="connsiteX19" fmla="*/ 809134 w 12192005"/>
              <a:gd name="connsiteY19" fmla="*/ 1188491 h 2974687"/>
              <a:gd name="connsiteX20" fmla="*/ 871197 w 12192005"/>
              <a:gd name="connsiteY20" fmla="*/ 1222176 h 2974687"/>
              <a:gd name="connsiteX21" fmla="*/ 920073 w 12192005"/>
              <a:gd name="connsiteY21" fmla="*/ 1162937 h 2974687"/>
              <a:gd name="connsiteX22" fmla="*/ 1422408 w 12192005"/>
              <a:gd name="connsiteY22" fmla="*/ 954863 h 2974687"/>
              <a:gd name="connsiteX23" fmla="*/ 1451151 w 12192005"/>
              <a:gd name="connsiteY23" fmla="*/ 957761 h 2974687"/>
              <a:gd name="connsiteX24" fmla="*/ 1453000 w 12192005"/>
              <a:gd name="connsiteY24" fmla="*/ 939422 h 2974687"/>
              <a:gd name="connsiteX25" fmla="*/ 2392372 w 12192005"/>
              <a:gd name="connsiteY25" fmla="*/ 173813 h 2974687"/>
              <a:gd name="connsiteX26" fmla="*/ 3351221 w 12192005"/>
              <a:gd name="connsiteY26" fmla="*/ 1132663 h 2974687"/>
              <a:gd name="connsiteX27" fmla="*/ 3348380 w 12192005"/>
              <a:gd name="connsiteY27" fmla="*/ 1160840 h 2974687"/>
              <a:gd name="connsiteX28" fmla="*/ 3449988 w 12192005"/>
              <a:gd name="connsiteY28" fmla="*/ 1192380 h 2974687"/>
              <a:gd name="connsiteX29" fmla="*/ 3708764 w 12192005"/>
              <a:gd name="connsiteY29" fmla="*/ 1405477 h 2974687"/>
              <a:gd name="connsiteX30" fmla="*/ 3735036 w 12192005"/>
              <a:gd name="connsiteY30" fmla="*/ 1460129 h 2974687"/>
              <a:gd name="connsiteX31" fmla="*/ 3775589 w 12192005"/>
              <a:gd name="connsiteY31" fmla="*/ 1426671 h 2974687"/>
              <a:gd name="connsiteX32" fmla="*/ 4042973 w 12192005"/>
              <a:gd name="connsiteY32" fmla="*/ 1344996 h 2974687"/>
              <a:gd name="connsiteX33" fmla="*/ 4139355 w 12192005"/>
              <a:gd name="connsiteY33" fmla="*/ 1354712 h 2974687"/>
              <a:gd name="connsiteX34" fmla="*/ 4224117 w 12192005"/>
              <a:gd name="connsiteY34" fmla="*/ 1381024 h 2974687"/>
              <a:gd name="connsiteX35" fmla="*/ 4241201 w 12192005"/>
              <a:gd name="connsiteY35" fmla="*/ 1325996 h 2974687"/>
              <a:gd name="connsiteX36" fmla="*/ 4783148 w 12192005"/>
              <a:gd name="connsiteY36" fmla="*/ 966769 h 2974687"/>
              <a:gd name="connsiteX37" fmla="*/ 4825455 w 12192005"/>
              <a:gd name="connsiteY37" fmla="*/ 971034 h 2974687"/>
              <a:gd name="connsiteX38" fmla="*/ 4864350 w 12192005"/>
              <a:gd name="connsiteY38" fmla="*/ 899371 h 2974687"/>
              <a:gd name="connsiteX39" fmla="*/ 5659444 w 12192005"/>
              <a:gd name="connsiteY39" fmla="*/ 476623 h 2974687"/>
              <a:gd name="connsiteX40" fmla="*/ 6337453 w 12192005"/>
              <a:gd name="connsiteY40" fmla="*/ 757464 h 2974687"/>
              <a:gd name="connsiteX41" fmla="*/ 6425970 w 12192005"/>
              <a:gd name="connsiteY41" fmla="*/ 864748 h 2974687"/>
              <a:gd name="connsiteX42" fmla="*/ 6451259 w 12192005"/>
              <a:gd name="connsiteY42" fmla="*/ 818157 h 2974687"/>
              <a:gd name="connsiteX43" fmla="*/ 7366802 w 12192005"/>
              <a:gd name="connsiteY43" fmla="*/ 331367 h 2974687"/>
              <a:gd name="connsiteX44" fmla="*/ 7479690 w 12192005"/>
              <a:gd name="connsiteY44" fmla="*/ 337067 h 2974687"/>
              <a:gd name="connsiteX45" fmla="*/ 7587922 w 12192005"/>
              <a:gd name="connsiteY45" fmla="*/ 353585 h 2974687"/>
              <a:gd name="connsiteX46" fmla="*/ 7654776 w 12192005"/>
              <a:gd name="connsiteY46" fmla="*/ 298426 h 2974687"/>
              <a:gd name="connsiteX47" fmla="*/ 8062731 w 12192005"/>
              <a:gd name="connsiteY47" fmla="*/ 173813 h 2974687"/>
              <a:gd name="connsiteX48" fmla="*/ 8777558 w 12192005"/>
              <a:gd name="connsiteY48" fmla="*/ 756414 h 2974687"/>
              <a:gd name="connsiteX49" fmla="*/ 8779462 w 12192005"/>
              <a:gd name="connsiteY49" fmla="*/ 775297 h 2974687"/>
              <a:gd name="connsiteX50" fmla="*/ 8800464 w 12192005"/>
              <a:gd name="connsiteY50" fmla="*/ 768778 h 2974687"/>
              <a:gd name="connsiteX51" fmla="*/ 8919000 w 12192005"/>
              <a:gd name="connsiteY51" fmla="*/ 756828 h 2974687"/>
              <a:gd name="connsiteX52" fmla="*/ 9406718 w 12192005"/>
              <a:gd name="connsiteY52" fmla="*/ 1016146 h 2974687"/>
              <a:gd name="connsiteX53" fmla="*/ 9430890 w 12192005"/>
              <a:gd name="connsiteY53" fmla="*/ 1060679 h 2974687"/>
              <a:gd name="connsiteX54" fmla="*/ 9438634 w 12192005"/>
              <a:gd name="connsiteY54" fmla="*/ 1035731 h 2974687"/>
              <a:gd name="connsiteX55" fmla="*/ 10170720 w 12192005"/>
              <a:gd name="connsiteY55" fmla="*/ 550471 h 2974687"/>
              <a:gd name="connsiteX56" fmla="*/ 10330844 w 12192005"/>
              <a:gd name="connsiteY56" fmla="*/ 566613 h 2974687"/>
              <a:gd name="connsiteX57" fmla="*/ 10350690 w 12192005"/>
              <a:gd name="connsiteY57" fmla="*/ 571716 h 2974687"/>
              <a:gd name="connsiteX58" fmla="*/ 10345328 w 12192005"/>
              <a:gd name="connsiteY58" fmla="*/ 518528 h 2974687"/>
              <a:gd name="connsiteX59" fmla="*/ 10863857 w 12192005"/>
              <a:gd name="connsiteY59"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1377434 h 2974687"/>
              <a:gd name="connsiteX16" fmla="*/ 30279 w 12192005"/>
              <a:gd name="connsiteY16" fmla="*/ 1340737 h 2974687"/>
              <a:gd name="connsiteX17" fmla="*/ 532612 w 12192005"/>
              <a:gd name="connsiteY17" fmla="*/ 1132663 h 2974687"/>
              <a:gd name="connsiteX18" fmla="*/ 809134 w 12192005"/>
              <a:gd name="connsiteY18" fmla="*/ 1188491 h 2974687"/>
              <a:gd name="connsiteX19" fmla="*/ 871197 w 12192005"/>
              <a:gd name="connsiteY19" fmla="*/ 1222176 h 2974687"/>
              <a:gd name="connsiteX20" fmla="*/ 920073 w 12192005"/>
              <a:gd name="connsiteY20" fmla="*/ 1162937 h 2974687"/>
              <a:gd name="connsiteX21" fmla="*/ 1422408 w 12192005"/>
              <a:gd name="connsiteY21" fmla="*/ 954863 h 2974687"/>
              <a:gd name="connsiteX22" fmla="*/ 1451151 w 12192005"/>
              <a:gd name="connsiteY22" fmla="*/ 957761 h 2974687"/>
              <a:gd name="connsiteX23" fmla="*/ 1453000 w 12192005"/>
              <a:gd name="connsiteY23" fmla="*/ 939422 h 2974687"/>
              <a:gd name="connsiteX24" fmla="*/ 2392372 w 12192005"/>
              <a:gd name="connsiteY24" fmla="*/ 173813 h 2974687"/>
              <a:gd name="connsiteX25" fmla="*/ 3351221 w 12192005"/>
              <a:gd name="connsiteY25" fmla="*/ 1132663 h 2974687"/>
              <a:gd name="connsiteX26" fmla="*/ 3348380 w 12192005"/>
              <a:gd name="connsiteY26" fmla="*/ 1160840 h 2974687"/>
              <a:gd name="connsiteX27" fmla="*/ 3449988 w 12192005"/>
              <a:gd name="connsiteY27" fmla="*/ 1192380 h 2974687"/>
              <a:gd name="connsiteX28" fmla="*/ 3708764 w 12192005"/>
              <a:gd name="connsiteY28" fmla="*/ 1405477 h 2974687"/>
              <a:gd name="connsiteX29" fmla="*/ 3735036 w 12192005"/>
              <a:gd name="connsiteY29" fmla="*/ 1460129 h 2974687"/>
              <a:gd name="connsiteX30" fmla="*/ 3775589 w 12192005"/>
              <a:gd name="connsiteY30" fmla="*/ 1426671 h 2974687"/>
              <a:gd name="connsiteX31" fmla="*/ 4042973 w 12192005"/>
              <a:gd name="connsiteY31" fmla="*/ 1344996 h 2974687"/>
              <a:gd name="connsiteX32" fmla="*/ 4139355 w 12192005"/>
              <a:gd name="connsiteY32" fmla="*/ 1354712 h 2974687"/>
              <a:gd name="connsiteX33" fmla="*/ 4224117 w 12192005"/>
              <a:gd name="connsiteY33" fmla="*/ 1381024 h 2974687"/>
              <a:gd name="connsiteX34" fmla="*/ 4241201 w 12192005"/>
              <a:gd name="connsiteY34" fmla="*/ 1325996 h 2974687"/>
              <a:gd name="connsiteX35" fmla="*/ 4783148 w 12192005"/>
              <a:gd name="connsiteY35" fmla="*/ 966769 h 2974687"/>
              <a:gd name="connsiteX36" fmla="*/ 4825455 w 12192005"/>
              <a:gd name="connsiteY36" fmla="*/ 971034 h 2974687"/>
              <a:gd name="connsiteX37" fmla="*/ 4864350 w 12192005"/>
              <a:gd name="connsiteY37" fmla="*/ 899371 h 2974687"/>
              <a:gd name="connsiteX38" fmla="*/ 5659444 w 12192005"/>
              <a:gd name="connsiteY38" fmla="*/ 476623 h 2974687"/>
              <a:gd name="connsiteX39" fmla="*/ 6337453 w 12192005"/>
              <a:gd name="connsiteY39" fmla="*/ 757464 h 2974687"/>
              <a:gd name="connsiteX40" fmla="*/ 6425970 w 12192005"/>
              <a:gd name="connsiteY40" fmla="*/ 864748 h 2974687"/>
              <a:gd name="connsiteX41" fmla="*/ 6451259 w 12192005"/>
              <a:gd name="connsiteY41" fmla="*/ 818157 h 2974687"/>
              <a:gd name="connsiteX42" fmla="*/ 7366802 w 12192005"/>
              <a:gd name="connsiteY42" fmla="*/ 331367 h 2974687"/>
              <a:gd name="connsiteX43" fmla="*/ 7479690 w 12192005"/>
              <a:gd name="connsiteY43" fmla="*/ 337067 h 2974687"/>
              <a:gd name="connsiteX44" fmla="*/ 7587922 w 12192005"/>
              <a:gd name="connsiteY44" fmla="*/ 353585 h 2974687"/>
              <a:gd name="connsiteX45" fmla="*/ 7654776 w 12192005"/>
              <a:gd name="connsiteY45" fmla="*/ 298426 h 2974687"/>
              <a:gd name="connsiteX46" fmla="*/ 8062731 w 12192005"/>
              <a:gd name="connsiteY46" fmla="*/ 173813 h 2974687"/>
              <a:gd name="connsiteX47" fmla="*/ 8777558 w 12192005"/>
              <a:gd name="connsiteY47" fmla="*/ 756414 h 2974687"/>
              <a:gd name="connsiteX48" fmla="*/ 8779462 w 12192005"/>
              <a:gd name="connsiteY48" fmla="*/ 775297 h 2974687"/>
              <a:gd name="connsiteX49" fmla="*/ 8800464 w 12192005"/>
              <a:gd name="connsiteY49" fmla="*/ 768778 h 2974687"/>
              <a:gd name="connsiteX50" fmla="*/ 8919000 w 12192005"/>
              <a:gd name="connsiteY50" fmla="*/ 756828 h 2974687"/>
              <a:gd name="connsiteX51" fmla="*/ 9406718 w 12192005"/>
              <a:gd name="connsiteY51" fmla="*/ 1016146 h 2974687"/>
              <a:gd name="connsiteX52" fmla="*/ 9430890 w 12192005"/>
              <a:gd name="connsiteY52" fmla="*/ 1060679 h 2974687"/>
              <a:gd name="connsiteX53" fmla="*/ 9438634 w 12192005"/>
              <a:gd name="connsiteY53" fmla="*/ 1035731 h 2974687"/>
              <a:gd name="connsiteX54" fmla="*/ 10170720 w 12192005"/>
              <a:gd name="connsiteY54" fmla="*/ 550471 h 2974687"/>
              <a:gd name="connsiteX55" fmla="*/ 10330844 w 12192005"/>
              <a:gd name="connsiteY55" fmla="*/ 566613 h 2974687"/>
              <a:gd name="connsiteX56" fmla="*/ 10350690 w 12192005"/>
              <a:gd name="connsiteY56" fmla="*/ 571716 h 2974687"/>
              <a:gd name="connsiteX57" fmla="*/ 10345328 w 12192005"/>
              <a:gd name="connsiteY57" fmla="*/ 518528 h 2974687"/>
              <a:gd name="connsiteX58" fmla="*/ 10863857 w 12192005"/>
              <a:gd name="connsiteY58"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0 w 12192005"/>
              <a:gd name="connsiteY14" fmla="*/ 1377434 h 2974687"/>
              <a:gd name="connsiteX15" fmla="*/ 30279 w 12192005"/>
              <a:gd name="connsiteY15" fmla="*/ 1340737 h 2974687"/>
              <a:gd name="connsiteX16" fmla="*/ 532612 w 12192005"/>
              <a:gd name="connsiteY16" fmla="*/ 1132663 h 2974687"/>
              <a:gd name="connsiteX17" fmla="*/ 809134 w 12192005"/>
              <a:gd name="connsiteY17" fmla="*/ 1188491 h 2974687"/>
              <a:gd name="connsiteX18" fmla="*/ 871197 w 12192005"/>
              <a:gd name="connsiteY18" fmla="*/ 1222176 h 2974687"/>
              <a:gd name="connsiteX19" fmla="*/ 920073 w 12192005"/>
              <a:gd name="connsiteY19" fmla="*/ 1162937 h 2974687"/>
              <a:gd name="connsiteX20" fmla="*/ 1422408 w 12192005"/>
              <a:gd name="connsiteY20" fmla="*/ 954863 h 2974687"/>
              <a:gd name="connsiteX21" fmla="*/ 1451151 w 12192005"/>
              <a:gd name="connsiteY21" fmla="*/ 957761 h 2974687"/>
              <a:gd name="connsiteX22" fmla="*/ 1453000 w 12192005"/>
              <a:gd name="connsiteY22" fmla="*/ 939422 h 2974687"/>
              <a:gd name="connsiteX23" fmla="*/ 2392372 w 12192005"/>
              <a:gd name="connsiteY23" fmla="*/ 173813 h 2974687"/>
              <a:gd name="connsiteX24" fmla="*/ 3351221 w 12192005"/>
              <a:gd name="connsiteY24" fmla="*/ 1132663 h 2974687"/>
              <a:gd name="connsiteX25" fmla="*/ 3348380 w 12192005"/>
              <a:gd name="connsiteY25" fmla="*/ 1160840 h 2974687"/>
              <a:gd name="connsiteX26" fmla="*/ 3449988 w 12192005"/>
              <a:gd name="connsiteY26" fmla="*/ 1192380 h 2974687"/>
              <a:gd name="connsiteX27" fmla="*/ 3708764 w 12192005"/>
              <a:gd name="connsiteY27" fmla="*/ 1405477 h 2974687"/>
              <a:gd name="connsiteX28" fmla="*/ 3735036 w 12192005"/>
              <a:gd name="connsiteY28" fmla="*/ 1460129 h 2974687"/>
              <a:gd name="connsiteX29" fmla="*/ 3775589 w 12192005"/>
              <a:gd name="connsiteY29" fmla="*/ 1426671 h 2974687"/>
              <a:gd name="connsiteX30" fmla="*/ 4042973 w 12192005"/>
              <a:gd name="connsiteY30" fmla="*/ 1344996 h 2974687"/>
              <a:gd name="connsiteX31" fmla="*/ 4139355 w 12192005"/>
              <a:gd name="connsiteY31" fmla="*/ 1354712 h 2974687"/>
              <a:gd name="connsiteX32" fmla="*/ 4224117 w 12192005"/>
              <a:gd name="connsiteY32" fmla="*/ 1381024 h 2974687"/>
              <a:gd name="connsiteX33" fmla="*/ 4241201 w 12192005"/>
              <a:gd name="connsiteY33" fmla="*/ 1325996 h 2974687"/>
              <a:gd name="connsiteX34" fmla="*/ 4783148 w 12192005"/>
              <a:gd name="connsiteY34" fmla="*/ 966769 h 2974687"/>
              <a:gd name="connsiteX35" fmla="*/ 4825455 w 12192005"/>
              <a:gd name="connsiteY35" fmla="*/ 971034 h 2974687"/>
              <a:gd name="connsiteX36" fmla="*/ 4864350 w 12192005"/>
              <a:gd name="connsiteY36" fmla="*/ 899371 h 2974687"/>
              <a:gd name="connsiteX37" fmla="*/ 5659444 w 12192005"/>
              <a:gd name="connsiteY37" fmla="*/ 476623 h 2974687"/>
              <a:gd name="connsiteX38" fmla="*/ 6337453 w 12192005"/>
              <a:gd name="connsiteY38" fmla="*/ 757464 h 2974687"/>
              <a:gd name="connsiteX39" fmla="*/ 6425970 w 12192005"/>
              <a:gd name="connsiteY39" fmla="*/ 864748 h 2974687"/>
              <a:gd name="connsiteX40" fmla="*/ 6451259 w 12192005"/>
              <a:gd name="connsiteY40" fmla="*/ 818157 h 2974687"/>
              <a:gd name="connsiteX41" fmla="*/ 7366802 w 12192005"/>
              <a:gd name="connsiteY41" fmla="*/ 331367 h 2974687"/>
              <a:gd name="connsiteX42" fmla="*/ 7479690 w 12192005"/>
              <a:gd name="connsiteY42" fmla="*/ 337067 h 2974687"/>
              <a:gd name="connsiteX43" fmla="*/ 7587922 w 12192005"/>
              <a:gd name="connsiteY43" fmla="*/ 353585 h 2974687"/>
              <a:gd name="connsiteX44" fmla="*/ 7654776 w 12192005"/>
              <a:gd name="connsiteY44" fmla="*/ 298426 h 2974687"/>
              <a:gd name="connsiteX45" fmla="*/ 8062731 w 12192005"/>
              <a:gd name="connsiteY45" fmla="*/ 173813 h 2974687"/>
              <a:gd name="connsiteX46" fmla="*/ 8777558 w 12192005"/>
              <a:gd name="connsiteY46" fmla="*/ 756414 h 2974687"/>
              <a:gd name="connsiteX47" fmla="*/ 8779462 w 12192005"/>
              <a:gd name="connsiteY47" fmla="*/ 775297 h 2974687"/>
              <a:gd name="connsiteX48" fmla="*/ 8800464 w 12192005"/>
              <a:gd name="connsiteY48" fmla="*/ 768778 h 2974687"/>
              <a:gd name="connsiteX49" fmla="*/ 8919000 w 12192005"/>
              <a:gd name="connsiteY49" fmla="*/ 756828 h 2974687"/>
              <a:gd name="connsiteX50" fmla="*/ 9406718 w 12192005"/>
              <a:gd name="connsiteY50" fmla="*/ 1016146 h 2974687"/>
              <a:gd name="connsiteX51" fmla="*/ 9430890 w 12192005"/>
              <a:gd name="connsiteY51" fmla="*/ 1060679 h 2974687"/>
              <a:gd name="connsiteX52" fmla="*/ 9438634 w 12192005"/>
              <a:gd name="connsiteY52" fmla="*/ 1035731 h 2974687"/>
              <a:gd name="connsiteX53" fmla="*/ 10170720 w 12192005"/>
              <a:gd name="connsiteY53" fmla="*/ 550471 h 2974687"/>
              <a:gd name="connsiteX54" fmla="*/ 10330844 w 12192005"/>
              <a:gd name="connsiteY54" fmla="*/ 566613 h 2974687"/>
              <a:gd name="connsiteX55" fmla="*/ 10350690 w 12192005"/>
              <a:gd name="connsiteY55" fmla="*/ 571716 h 2974687"/>
              <a:gd name="connsiteX56" fmla="*/ 10345328 w 12192005"/>
              <a:gd name="connsiteY56" fmla="*/ 518528 h 2974687"/>
              <a:gd name="connsiteX57" fmla="*/ 10863857 w 12192005"/>
              <a:gd name="connsiteY57"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576776 h 2974687"/>
              <a:gd name="connsiteX11" fmla="*/ 12192005 w 12192005"/>
              <a:gd name="connsiteY11" fmla="*/ 2974687 h 2974687"/>
              <a:gd name="connsiteX12" fmla="*/ 5 w 12192005"/>
              <a:gd name="connsiteY12" fmla="*/ 2974687 h 2974687"/>
              <a:gd name="connsiteX13" fmla="*/ 0 w 12192005"/>
              <a:gd name="connsiteY13" fmla="*/ 1377434 h 2974687"/>
              <a:gd name="connsiteX14" fmla="*/ 30279 w 12192005"/>
              <a:gd name="connsiteY14" fmla="*/ 1340737 h 2974687"/>
              <a:gd name="connsiteX15" fmla="*/ 532612 w 12192005"/>
              <a:gd name="connsiteY15" fmla="*/ 1132663 h 2974687"/>
              <a:gd name="connsiteX16" fmla="*/ 809134 w 12192005"/>
              <a:gd name="connsiteY16" fmla="*/ 1188491 h 2974687"/>
              <a:gd name="connsiteX17" fmla="*/ 871197 w 12192005"/>
              <a:gd name="connsiteY17" fmla="*/ 1222176 h 2974687"/>
              <a:gd name="connsiteX18" fmla="*/ 920073 w 12192005"/>
              <a:gd name="connsiteY18" fmla="*/ 1162937 h 2974687"/>
              <a:gd name="connsiteX19" fmla="*/ 1422408 w 12192005"/>
              <a:gd name="connsiteY19" fmla="*/ 954863 h 2974687"/>
              <a:gd name="connsiteX20" fmla="*/ 1451151 w 12192005"/>
              <a:gd name="connsiteY20" fmla="*/ 957761 h 2974687"/>
              <a:gd name="connsiteX21" fmla="*/ 1453000 w 12192005"/>
              <a:gd name="connsiteY21" fmla="*/ 939422 h 2974687"/>
              <a:gd name="connsiteX22" fmla="*/ 2392372 w 12192005"/>
              <a:gd name="connsiteY22" fmla="*/ 173813 h 2974687"/>
              <a:gd name="connsiteX23" fmla="*/ 3351221 w 12192005"/>
              <a:gd name="connsiteY23" fmla="*/ 1132663 h 2974687"/>
              <a:gd name="connsiteX24" fmla="*/ 3348380 w 12192005"/>
              <a:gd name="connsiteY24" fmla="*/ 1160840 h 2974687"/>
              <a:gd name="connsiteX25" fmla="*/ 3449988 w 12192005"/>
              <a:gd name="connsiteY25" fmla="*/ 1192380 h 2974687"/>
              <a:gd name="connsiteX26" fmla="*/ 3708764 w 12192005"/>
              <a:gd name="connsiteY26" fmla="*/ 1405477 h 2974687"/>
              <a:gd name="connsiteX27" fmla="*/ 3735036 w 12192005"/>
              <a:gd name="connsiteY27" fmla="*/ 1460129 h 2974687"/>
              <a:gd name="connsiteX28" fmla="*/ 3775589 w 12192005"/>
              <a:gd name="connsiteY28" fmla="*/ 1426671 h 2974687"/>
              <a:gd name="connsiteX29" fmla="*/ 4042973 w 12192005"/>
              <a:gd name="connsiteY29" fmla="*/ 1344996 h 2974687"/>
              <a:gd name="connsiteX30" fmla="*/ 4139355 w 12192005"/>
              <a:gd name="connsiteY30" fmla="*/ 1354712 h 2974687"/>
              <a:gd name="connsiteX31" fmla="*/ 4224117 w 12192005"/>
              <a:gd name="connsiteY31" fmla="*/ 1381024 h 2974687"/>
              <a:gd name="connsiteX32" fmla="*/ 4241201 w 12192005"/>
              <a:gd name="connsiteY32" fmla="*/ 1325996 h 2974687"/>
              <a:gd name="connsiteX33" fmla="*/ 4783148 w 12192005"/>
              <a:gd name="connsiteY33" fmla="*/ 966769 h 2974687"/>
              <a:gd name="connsiteX34" fmla="*/ 4825455 w 12192005"/>
              <a:gd name="connsiteY34" fmla="*/ 971034 h 2974687"/>
              <a:gd name="connsiteX35" fmla="*/ 4864350 w 12192005"/>
              <a:gd name="connsiteY35" fmla="*/ 899371 h 2974687"/>
              <a:gd name="connsiteX36" fmla="*/ 5659444 w 12192005"/>
              <a:gd name="connsiteY36" fmla="*/ 476623 h 2974687"/>
              <a:gd name="connsiteX37" fmla="*/ 6337453 w 12192005"/>
              <a:gd name="connsiteY37" fmla="*/ 757464 h 2974687"/>
              <a:gd name="connsiteX38" fmla="*/ 6425970 w 12192005"/>
              <a:gd name="connsiteY38" fmla="*/ 864748 h 2974687"/>
              <a:gd name="connsiteX39" fmla="*/ 6451259 w 12192005"/>
              <a:gd name="connsiteY39" fmla="*/ 818157 h 2974687"/>
              <a:gd name="connsiteX40" fmla="*/ 7366802 w 12192005"/>
              <a:gd name="connsiteY40" fmla="*/ 331367 h 2974687"/>
              <a:gd name="connsiteX41" fmla="*/ 7479690 w 12192005"/>
              <a:gd name="connsiteY41" fmla="*/ 337067 h 2974687"/>
              <a:gd name="connsiteX42" fmla="*/ 7587922 w 12192005"/>
              <a:gd name="connsiteY42" fmla="*/ 353585 h 2974687"/>
              <a:gd name="connsiteX43" fmla="*/ 7654776 w 12192005"/>
              <a:gd name="connsiteY43" fmla="*/ 298426 h 2974687"/>
              <a:gd name="connsiteX44" fmla="*/ 8062731 w 12192005"/>
              <a:gd name="connsiteY44" fmla="*/ 173813 h 2974687"/>
              <a:gd name="connsiteX45" fmla="*/ 8777558 w 12192005"/>
              <a:gd name="connsiteY45" fmla="*/ 756414 h 2974687"/>
              <a:gd name="connsiteX46" fmla="*/ 8779462 w 12192005"/>
              <a:gd name="connsiteY46" fmla="*/ 775297 h 2974687"/>
              <a:gd name="connsiteX47" fmla="*/ 8800464 w 12192005"/>
              <a:gd name="connsiteY47" fmla="*/ 768778 h 2974687"/>
              <a:gd name="connsiteX48" fmla="*/ 8919000 w 12192005"/>
              <a:gd name="connsiteY48" fmla="*/ 756828 h 2974687"/>
              <a:gd name="connsiteX49" fmla="*/ 9406718 w 12192005"/>
              <a:gd name="connsiteY49" fmla="*/ 1016146 h 2974687"/>
              <a:gd name="connsiteX50" fmla="*/ 9430890 w 12192005"/>
              <a:gd name="connsiteY50" fmla="*/ 1060679 h 2974687"/>
              <a:gd name="connsiteX51" fmla="*/ 9438634 w 12192005"/>
              <a:gd name="connsiteY51" fmla="*/ 1035731 h 2974687"/>
              <a:gd name="connsiteX52" fmla="*/ 10170720 w 12192005"/>
              <a:gd name="connsiteY52" fmla="*/ 550471 h 2974687"/>
              <a:gd name="connsiteX53" fmla="*/ 10330844 w 12192005"/>
              <a:gd name="connsiteY53" fmla="*/ 566613 h 2974687"/>
              <a:gd name="connsiteX54" fmla="*/ 10350690 w 12192005"/>
              <a:gd name="connsiteY54" fmla="*/ 571716 h 2974687"/>
              <a:gd name="connsiteX55" fmla="*/ 10345328 w 12192005"/>
              <a:gd name="connsiteY55" fmla="*/ 518528 h 2974687"/>
              <a:gd name="connsiteX56" fmla="*/ 10863857 w 12192005"/>
              <a:gd name="connsiteY56"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974687 h 2974687"/>
              <a:gd name="connsiteX11" fmla="*/ 5 w 12192005"/>
              <a:gd name="connsiteY11" fmla="*/ 2974687 h 2974687"/>
              <a:gd name="connsiteX12" fmla="*/ 0 w 12192005"/>
              <a:gd name="connsiteY12" fmla="*/ 1377434 h 2974687"/>
              <a:gd name="connsiteX13" fmla="*/ 30279 w 12192005"/>
              <a:gd name="connsiteY13" fmla="*/ 1340737 h 2974687"/>
              <a:gd name="connsiteX14" fmla="*/ 532612 w 12192005"/>
              <a:gd name="connsiteY14" fmla="*/ 1132663 h 2974687"/>
              <a:gd name="connsiteX15" fmla="*/ 809134 w 12192005"/>
              <a:gd name="connsiteY15" fmla="*/ 1188491 h 2974687"/>
              <a:gd name="connsiteX16" fmla="*/ 871197 w 12192005"/>
              <a:gd name="connsiteY16" fmla="*/ 1222176 h 2974687"/>
              <a:gd name="connsiteX17" fmla="*/ 920073 w 12192005"/>
              <a:gd name="connsiteY17" fmla="*/ 1162937 h 2974687"/>
              <a:gd name="connsiteX18" fmla="*/ 1422408 w 12192005"/>
              <a:gd name="connsiteY18" fmla="*/ 954863 h 2974687"/>
              <a:gd name="connsiteX19" fmla="*/ 1451151 w 12192005"/>
              <a:gd name="connsiteY19" fmla="*/ 957761 h 2974687"/>
              <a:gd name="connsiteX20" fmla="*/ 1453000 w 12192005"/>
              <a:gd name="connsiteY20" fmla="*/ 939422 h 2974687"/>
              <a:gd name="connsiteX21" fmla="*/ 2392372 w 12192005"/>
              <a:gd name="connsiteY21" fmla="*/ 173813 h 2974687"/>
              <a:gd name="connsiteX22" fmla="*/ 3351221 w 12192005"/>
              <a:gd name="connsiteY22" fmla="*/ 1132663 h 2974687"/>
              <a:gd name="connsiteX23" fmla="*/ 3348380 w 12192005"/>
              <a:gd name="connsiteY23" fmla="*/ 1160840 h 2974687"/>
              <a:gd name="connsiteX24" fmla="*/ 3449988 w 12192005"/>
              <a:gd name="connsiteY24" fmla="*/ 1192380 h 2974687"/>
              <a:gd name="connsiteX25" fmla="*/ 3708764 w 12192005"/>
              <a:gd name="connsiteY25" fmla="*/ 1405477 h 2974687"/>
              <a:gd name="connsiteX26" fmla="*/ 3735036 w 12192005"/>
              <a:gd name="connsiteY26" fmla="*/ 1460129 h 2974687"/>
              <a:gd name="connsiteX27" fmla="*/ 3775589 w 12192005"/>
              <a:gd name="connsiteY27" fmla="*/ 1426671 h 2974687"/>
              <a:gd name="connsiteX28" fmla="*/ 4042973 w 12192005"/>
              <a:gd name="connsiteY28" fmla="*/ 1344996 h 2974687"/>
              <a:gd name="connsiteX29" fmla="*/ 4139355 w 12192005"/>
              <a:gd name="connsiteY29" fmla="*/ 1354712 h 2974687"/>
              <a:gd name="connsiteX30" fmla="*/ 4224117 w 12192005"/>
              <a:gd name="connsiteY30" fmla="*/ 1381024 h 2974687"/>
              <a:gd name="connsiteX31" fmla="*/ 4241201 w 12192005"/>
              <a:gd name="connsiteY31" fmla="*/ 1325996 h 2974687"/>
              <a:gd name="connsiteX32" fmla="*/ 4783148 w 12192005"/>
              <a:gd name="connsiteY32" fmla="*/ 966769 h 2974687"/>
              <a:gd name="connsiteX33" fmla="*/ 4825455 w 12192005"/>
              <a:gd name="connsiteY33" fmla="*/ 971034 h 2974687"/>
              <a:gd name="connsiteX34" fmla="*/ 4864350 w 12192005"/>
              <a:gd name="connsiteY34" fmla="*/ 899371 h 2974687"/>
              <a:gd name="connsiteX35" fmla="*/ 5659444 w 12192005"/>
              <a:gd name="connsiteY35" fmla="*/ 476623 h 2974687"/>
              <a:gd name="connsiteX36" fmla="*/ 6337453 w 12192005"/>
              <a:gd name="connsiteY36" fmla="*/ 757464 h 2974687"/>
              <a:gd name="connsiteX37" fmla="*/ 6425970 w 12192005"/>
              <a:gd name="connsiteY37" fmla="*/ 864748 h 2974687"/>
              <a:gd name="connsiteX38" fmla="*/ 6451259 w 12192005"/>
              <a:gd name="connsiteY38" fmla="*/ 818157 h 2974687"/>
              <a:gd name="connsiteX39" fmla="*/ 7366802 w 12192005"/>
              <a:gd name="connsiteY39" fmla="*/ 331367 h 2974687"/>
              <a:gd name="connsiteX40" fmla="*/ 7479690 w 12192005"/>
              <a:gd name="connsiteY40" fmla="*/ 337067 h 2974687"/>
              <a:gd name="connsiteX41" fmla="*/ 7587922 w 12192005"/>
              <a:gd name="connsiteY41" fmla="*/ 353585 h 2974687"/>
              <a:gd name="connsiteX42" fmla="*/ 7654776 w 12192005"/>
              <a:gd name="connsiteY42" fmla="*/ 298426 h 2974687"/>
              <a:gd name="connsiteX43" fmla="*/ 8062731 w 12192005"/>
              <a:gd name="connsiteY43" fmla="*/ 173813 h 2974687"/>
              <a:gd name="connsiteX44" fmla="*/ 8777558 w 12192005"/>
              <a:gd name="connsiteY44" fmla="*/ 756414 h 2974687"/>
              <a:gd name="connsiteX45" fmla="*/ 8779462 w 12192005"/>
              <a:gd name="connsiteY45" fmla="*/ 775297 h 2974687"/>
              <a:gd name="connsiteX46" fmla="*/ 8800464 w 12192005"/>
              <a:gd name="connsiteY46" fmla="*/ 768778 h 2974687"/>
              <a:gd name="connsiteX47" fmla="*/ 8919000 w 12192005"/>
              <a:gd name="connsiteY47" fmla="*/ 756828 h 2974687"/>
              <a:gd name="connsiteX48" fmla="*/ 9406718 w 12192005"/>
              <a:gd name="connsiteY48" fmla="*/ 1016146 h 2974687"/>
              <a:gd name="connsiteX49" fmla="*/ 9430890 w 12192005"/>
              <a:gd name="connsiteY49" fmla="*/ 1060679 h 2974687"/>
              <a:gd name="connsiteX50" fmla="*/ 9438634 w 12192005"/>
              <a:gd name="connsiteY50" fmla="*/ 1035731 h 2974687"/>
              <a:gd name="connsiteX51" fmla="*/ 10170720 w 12192005"/>
              <a:gd name="connsiteY51" fmla="*/ 550471 h 2974687"/>
              <a:gd name="connsiteX52" fmla="*/ 10330844 w 12192005"/>
              <a:gd name="connsiteY52" fmla="*/ 566613 h 2974687"/>
              <a:gd name="connsiteX53" fmla="*/ 10350690 w 12192005"/>
              <a:gd name="connsiteY53" fmla="*/ 571716 h 2974687"/>
              <a:gd name="connsiteX54" fmla="*/ 10345328 w 12192005"/>
              <a:gd name="connsiteY54" fmla="*/ 518528 h 2974687"/>
              <a:gd name="connsiteX55" fmla="*/ 10863857 w 12192005"/>
              <a:gd name="connsiteY55" fmla="*/ 0 h 29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5" h="2974687">
                <a:moveTo>
                  <a:pt x="10863857" y="0"/>
                </a:moveTo>
                <a:cubicBezTo>
                  <a:pt x="11078638" y="0"/>
                  <a:pt x="11262920" y="130586"/>
                  <a:pt x="11341637" y="316693"/>
                </a:cubicBezTo>
                <a:lnTo>
                  <a:pt x="11342240" y="318638"/>
                </a:lnTo>
                <a:lnTo>
                  <a:pt x="11353705" y="315079"/>
                </a:lnTo>
                <a:cubicBezTo>
                  <a:pt x="11379704" y="309759"/>
                  <a:pt x="11406623" y="306965"/>
                  <a:pt x="11434194" y="306965"/>
                </a:cubicBezTo>
                <a:cubicBezTo>
                  <a:pt x="11544479" y="306965"/>
                  <a:pt x="11644323" y="351667"/>
                  <a:pt x="11716597" y="423940"/>
                </a:cubicBezTo>
                <a:lnTo>
                  <a:pt x="11762250" y="479273"/>
                </a:lnTo>
                <a:lnTo>
                  <a:pt x="11797268" y="476623"/>
                </a:lnTo>
                <a:cubicBezTo>
                  <a:pt x="11934905" y="476623"/>
                  <a:pt x="12062769" y="518465"/>
                  <a:pt x="12168836" y="590121"/>
                </a:cubicBezTo>
                <a:lnTo>
                  <a:pt x="12192005" y="608326"/>
                </a:lnTo>
                <a:lnTo>
                  <a:pt x="12192005" y="2974687"/>
                </a:lnTo>
                <a:lnTo>
                  <a:pt x="5" y="2974687"/>
                </a:lnTo>
                <a:cubicBezTo>
                  <a:pt x="3" y="2442269"/>
                  <a:pt x="2" y="1909852"/>
                  <a:pt x="0" y="1377434"/>
                </a:cubicBezTo>
                <a:lnTo>
                  <a:pt x="30279" y="1340737"/>
                </a:lnTo>
                <a:cubicBezTo>
                  <a:pt x="158837" y="1212178"/>
                  <a:pt x="336439" y="1132663"/>
                  <a:pt x="532612" y="1132663"/>
                </a:cubicBezTo>
                <a:cubicBezTo>
                  <a:pt x="630699" y="1132663"/>
                  <a:pt x="724144" y="1152542"/>
                  <a:pt x="809134" y="1188491"/>
                </a:cubicBezTo>
                <a:lnTo>
                  <a:pt x="871197" y="1222176"/>
                </a:lnTo>
                <a:lnTo>
                  <a:pt x="920073" y="1162937"/>
                </a:lnTo>
                <a:cubicBezTo>
                  <a:pt x="1048633" y="1034378"/>
                  <a:pt x="1226233" y="954863"/>
                  <a:pt x="1422408" y="954863"/>
                </a:cubicBezTo>
                <a:lnTo>
                  <a:pt x="1451151" y="957761"/>
                </a:lnTo>
                <a:lnTo>
                  <a:pt x="1453000" y="939422"/>
                </a:lnTo>
                <a:cubicBezTo>
                  <a:pt x="1542410" y="502490"/>
                  <a:pt x="1929007" y="173813"/>
                  <a:pt x="2392372" y="173813"/>
                </a:cubicBezTo>
                <a:cubicBezTo>
                  <a:pt x="2921928" y="173813"/>
                  <a:pt x="3351221" y="603105"/>
                  <a:pt x="3351221" y="1132663"/>
                </a:cubicBezTo>
                <a:lnTo>
                  <a:pt x="3348380" y="1160840"/>
                </a:lnTo>
                <a:lnTo>
                  <a:pt x="3449988" y="1192380"/>
                </a:lnTo>
                <a:cubicBezTo>
                  <a:pt x="3555538" y="1237025"/>
                  <a:pt x="3645346" y="1311605"/>
                  <a:pt x="3708764" y="1405477"/>
                </a:cubicBezTo>
                <a:lnTo>
                  <a:pt x="3735036" y="1460129"/>
                </a:lnTo>
                <a:lnTo>
                  <a:pt x="3775589" y="1426671"/>
                </a:lnTo>
                <a:cubicBezTo>
                  <a:pt x="3851917" y="1375106"/>
                  <a:pt x="3943928" y="1344996"/>
                  <a:pt x="4042973" y="1344996"/>
                </a:cubicBezTo>
                <a:cubicBezTo>
                  <a:pt x="4075989" y="1344996"/>
                  <a:pt x="4108222" y="1348342"/>
                  <a:pt x="4139355" y="1354712"/>
                </a:cubicBezTo>
                <a:lnTo>
                  <a:pt x="4224117" y="1381024"/>
                </a:lnTo>
                <a:lnTo>
                  <a:pt x="4241201" y="1325996"/>
                </a:lnTo>
                <a:cubicBezTo>
                  <a:pt x="4330488" y="1114894"/>
                  <a:pt x="4539519" y="966769"/>
                  <a:pt x="4783148" y="966769"/>
                </a:cubicBezTo>
                <a:lnTo>
                  <a:pt x="4825455" y="971034"/>
                </a:lnTo>
                <a:lnTo>
                  <a:pt x="4864350" y="899371"/>
                </a:lnTo>
                <a:cubicBezTo>
                  <a:pt x="5036663" y="644315"/>
                  <a:pt x="5328472" y="476623"/>
                  <a:pt x="5659444" y="476623"/>
                </a:cubicBezTo>
                <a:cubicBezTo>
                  <a:pt x="5924225" y="476623"/>
                  <a:pt x="6163935" y="583946"/>
                  <a:pt x="6337453" y="757464"/>
                </a:cubicBezTo>
                <a:lnTo>
                  <a:pt x="6425970" y="864748"/>
                </a:lnTo>
                <a:lnTo>
                  <a:pt x="6451259" y="818157"/>
                </a:lnTo>
                <a:cubicBezTo>
                  <a:pt x="6649675" y="524463"/>
                  <a:pt x="6985689" y="331367"/>
                  <a:pt x="7366802" y="331367"/>
                </a:cubicBezTo>
                <a:cubicBezTo>
                  <a:pt x="7404913" y="331367"/>
                  <a:pt x="7442573" y="333298"/>
                  <a:pt x="7479690" y="337067"/>
                </a:cubicBezTo>
                <a:lnTo>
                  <a:pt x="7587922" y="353585"/>
                </a:lnTo>
                <a:lnTo>
                  <a:pt x="7654776" y="298426"/>
                </a:lnTo>
                <a:cubicBezTo>
                  <a:pt x="7771229" y="219752"/>
                  <a:pt x="7911615" y="173813"/>
                  <a:pt x="8062731" y="173813"/>
                </a:cubicBezTo>
                <a:cubicBezTo>
                  <a:pt x="8415334" y="173813"/>
                  <a:pt x="8709521" y="423924"/>
                  <a:pt x="8777558" y="756414"/>
                </a:cubicBezTo>
                <a:lnTo>
                  <a:pt x="8779462" y="775297"/>
                </a:lnTo>
                <a:lnTo>
                  <a:pt x="8800464" y="768778"/>
                </a:lnTo>
                <a:cubicBezTo>
                  <a:pt x="8838752" y="760943"/>
                  <a:pt x="8878395" y="756828"/>
                  <a:pt x="8919000" y="756828"/>
                </a:cubicBezTo>
                <a:cubicBezTo>
                  <a:pt x="9122023" y="756828"/>
                  <a:pt x="9301020" y="859692"/>
                  <a:pt x="9406718" y="1016146"/>
                </a:cubicBezTo>
                <a:lnTo>
                  <a:pt x="9430890" y="1060679"/>
                </a:lnTo>
                <a:lnTo>
                  <a:pt x="9438634" y="1035731"/>
                </a:lnTo>
                <a:cubicBezTo>
                  <a:pt x="9559249" y="750564"/>
                  <a:pt x="9841618" y="550471"/>
                  <a:pt x="10170720" y="550471"/>
                </a:cubicBezTo>
                <a:cubicBezTo>
                  <a:pt x="10225570" y="550471"/>
                  <a:pt x="10279123" y="556029"/>
                  <a:pt x="10330844" y="566613"/>
                </a:cubicBezTo>
                <a:lnTo>
                  <a:pt x="10350690" y="571716"/>
                </a:lnTo>
                <a:lnTo>
                  <a:pt x="10345328" y="518528"/>
                </a:lnTo>
                <a:cubicBezTo>
                  <a:pt x="10345328" y="232153"/>
                  <a:pt x="10577481" y="0"/>
                  <a:pt x="10863857" y="0"/>
                </a:cubicBezTo>
                <a:close/>
              </a:path>
            </a:pathLst>
          </a:custGeom>
          <a:solidFill>
            <a:srgbClr val="D2D0CE">
              <a:alpha val="30000"/>
            </a:srgbClr>
          </a:solidFill>
          <a:ln w="25400" cap="sq"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3" name="Content Placeholder 2"/>
          <p:cNvSpPr>
            <a:spLocks noGrp="1"/>
          </p:cNvSpPr>
          <p:nvPr>
            <p:ph idx="1"/>
          </p:nvPr>
        </p:nvSpPr>
        <p:spPr>
          <a:xfrm>
            <a:off x="365125" y="1098550"/>
            <a:ext cx="7058025" cy="356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p:txBody>
          <a:bodyPr/>
          <a:lstStyle/>
          <a:p>
            <a:r>
              <a:rPr lang="en-US" dirty="0"/>
              <a:t>Slide title, sentence case</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4C005EB-05AB-4350-8862-D44178390B49}" type="slidenum">
              <a:rPr lang="en-US" smtClean="0"/>
              <a:pPr/>
              <a:t>‹#›</a:t>
            </a:fld>
            <a:endParaRPr lang="en-US" dirty="0"/>
          </a:p>
        </p:txBody>
      </p:sp>
    </p:spTree>
    <p:extLst>
      <p:ext uri="{BB962C8B-B14F-4D97-AF65-F5344CB8AC3E}">
        <p14:creationId xmlns:p14="http://schemas.microsoft.com/office/powerpoint/2010/main" val="289092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A35E3AB5-C893-E14C-8B40-E7EAC948DD12}"/>
              </a:ext>
            </a:extLst>
          </p:cNvPr>
          <p:cNvSpPr>
            <a:spLocks noChangeAspect="1"/>
          </p:cNvSpPr>
          <p:nvPr userDrawn="1"/>
        </p:nvSpPr>
        <p:spPr bwMode="hidden">
          <a:xfrm>
            <a:off x="-4" y="2592445"/>
            <a:ext cx="9144004" cy="2231015"/>
          </a:xfrm>
          <a:custGeom>
            <a:avLst/>
            <a:gdLst>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2555062 h 2974687"/>
              <a:gd name="connsiteX16" fmla="*/ 0 w 12192005"/>
              <a:gd name="connsiteY16" fmla="*/ 1377434 h 2974687"/>
              <a:gd name="connsiteX17" fmla="*/ 30279 w 12192005"/>
              <a:gd name="connsiteY17" fmla="*/ 1340737 h 2974687"/>
              <a:gd name="connsiteX18" fmla="*/ 532612 w 12192005"/>
              <a:gd name="connsiteY18" fmla="*/ 1132663 h 2974687"/>
              <a:gd name="connsiteX19" fmla="*/ 809134 w 12192005"/>
              <a:gd name="connsiteY19" fmla="*/ 1188491 h 2974687"/>
              <a:gd name="connsiteX20" fmla="*/ 871197 w 12192005"/>
              <a:gd name="connsiteY20" fmla="*/ 1222176 h 2974687"/>
              <a:gd name="connsiteX21" fmla="*/ 920073 w 12192005"/>
              <a:gd name="connsiteY21" fmla="*/ 1162937 h 2974687"/>
              <a:gd name="connsiteX22" fmla="*/ 1422408 w 12192005"/>
              <a:gd name="connsiteY22" fmla="*/ 954863 h 2974687"/>
              <a:gd name="connsiteX23" fmla="*/ 1451151 w 12192005"/>
              <a:gd name="connsiteY23" fmla="*/ 957761 h 2974687"/>
              <a:gd name="connsiteX24" fmla="*/ 1453000 w 12192005"/>
              <a:gd name="connsiteY24" fmla="*/ 939422 h 2974687"/>
              <a:gd name="connsiteX25" fmla="*/ 2392372 w 12192005"/>
              <a:gd name="connsiteY25" fmla="*/ 173813 h 2974687"/>
              <a:gd name="connsiteX26" fmla="*/ 3351221 w 12192005"/>
              <a:gd name="connsiteY26" fmla="*/ 1132663 h 2974687"/>
              <a:gd name="connsiteX27" fmla="*/ 3348380 w 12192005"/>
              <a:gd name="connsiteY27" fmla="*/ 1160840 h 2974687"/>
              <a:gd name="connsiteX28" fmla="*/ 3449988 w 12192005"/>
              <a:gd name="connsiteY28" fmla="*/ 1192380 h 2974687"/>
              <a:gd name="connsiteX29" fmla="*/ 3708764 w 12192005"/>
              <a:gd name="connsiteY29" fmla="*/ 1405477 h 2974687"/>
              <a:gd name="connsiteX30" fmla="*/ 3735036 w 12192005"/>
              <a:gd name="connsiteY30" fmla="*/ 1460129 h 2974687"/>
              <a:gd name="connsiteX31" fmla="*/ 3775589 w 12192005"/>
              <a:gd name="connsiteY31" fmla="*/ 1426671 h 2974687"/>
              <a:gd name="connsiteX32" fmla="*/ 4042973 w 12192005"/>
              <a:gd name="connsiteY32" fmla="*/ 1344996 h 2974687"/>
              <a:gd name="connsiteX33" fmla="*/ 4139355 w 12192005"/>
              <a:gd name="connsiteY33" fmla="*/ 1354712 h 2974687"/>
              <a:gd name="connsiteX34" fmla="*/ 4224117 w 12192005"/>
              <a:gd name="connsiteY34" fmla="*/ 1381024 h 2974687"/>
              <a:gd name="connsiteX35" fmla="*/ 4241201 w 12192005"/>
              <a:gd name="connsiteY35" fmla="*/ 1325996 h 2974687"/>
              <a:gd name="connsiteX36" fmla="*/ 4783148 w 12192005"/>
              <a:gd name="connsiteY36" fmla="*/ 966769 h 2974687"/>
              <a:gd name="connsiteX37" fmla="*/ 4825455 w 12192005"/>
              <a:gd name="connsiteY37" fmla="*/ 971034 h 2974687"/>
              <a:gd name="connsiteX38" fmla="*/ 4864350 w 12192005"/>
              <a:gd name="connsiteY38" fmla="*/ 899371 h 2974687"/>
              <a:gd name="connsiteX39" fmla="*/ 5659444 w 12192005"/>
              <a:gd name="connsiteY39" fmla="*/ 476623 h 2974687"/>
              <a:gd name="connsiteX40" fmla="*/ 6337453 w 12192005"/>
              <a:gd name="connsiteY40" fmla="*/ 757464 h 2974687"/>
              <a:gd name="connsiteX41" fmla="*/ 6425970 w 12192005"/>
              <a:gd name="connsiteY41" fmla="*/ 864748 h 2974687"/>
              <a:gd name="connsiteX42" fmla="*/ 6451259 w 12192005"/>
              <a:gd name="connsiteY42" fmla="*/ 818157 h 2974687"/>
              <a:gd name="connsiteX43" fmla="*/ 7366802 w 12192005"/>
              <a:gd name="connsiteY43" fmla="*/ 331367 h 2974687"/>
              <a:gd name="connsiteX44" fmla="*/ 7479690 w 12192005"/>
              <a:gd name="connsiteY44" fmla="*/ 337067 h 2974687"/>
              <a:gd name="connsiteX45" fmla="*/ 7587922 w 12192005"/>
              <a:gd name="connsiteY45" fmla="*/ 353585 h 2974687"/>
              <a:gd name="connsiteX46" fmla="*/ 7654776 w 12192005"/>
              <a:gd name="connsiteY46" fmla="*/ 298426 h 2974687"/>
              <a:gd name="connsiteX47" fmla="*/ 8062731 w 12192005"/>
              <a:gd name="connsiteY47" fmla="*/ 173813 h 2974687"/>
              <a:gd name="connsiteX48" fmla="*/ 8777558 w 12192005"/>
              <a:gd name="connsiteY48" fmla="*/ 756414 h 2974687"/>
              <a:gd name="connsiteX49" fmla="*/ 8779462 w 12192005"/>
              <a:gd name="connsiteY49" fmla="*/ 775297 h 2974687"/>
              <a:gd name="connsiteX50" fmla="*/ 8800464 w 12192005"/>
              <a:gd name="connsiteY50" fmla="*/ 768778 h 2974687"/>
              <a:gd name="connsiteX51" fmla="*/ 8919000 w 12192005"/>
              <a:gd name="connsiteY51" fmla="*/ 756828 h 2974687"/>
              <a:gd name="connsiteX52" fmla="*/ 9406718 w 12192005"/>
              <a:gd name="connsiteY52" fmla="*/ 1016146 h 2974687"/>
              <a:gd name="connsiteX53" fmla="*/ 9430890 w 12192005"/>
              <a:gd name="connsiteY53" fmla="*/ 1060679 h 2974687"/>
              <a:gd name="connsiteX54" fmla="*/ 9438634 w 12192005"/>
              <a:gd name="connsiteY54" fmla="*/ 1035731 h 2974687"/>
              <a:gd name="connsiteX55" fmla="*/ 10170720 w 12192005"/>
              <a:gd name="connsiteY55" fmla="*/ 550471 h 2974687"/>
              <a:gd name="connsiteX56" fmla="*/ 10330844 w 12192005"/>
              <a:gd name="connsiteY56" fmla="*/ 566613 h 2974687"/>
              <a:gd name="connsiteX57" fmla="*/ 10350690 w 12192005"/>
              <a:gd name="connsiteY57" fmla="*/ 571716 h 2974687"/>
              <a:gd name="connsiteX58" fmla="*/ 10345328 w 12192005"/>
              <a:gd name="connsiteY58" fmla="*/ 518528 h 2974687"/>
              <a:gd name="connsiteX59" fmla="*/ 10863857 w 12192005"/>
              <a:gd name="connsiteY59"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1377434 h 2974687"/>
              <a:gd name="connsiteX16" fmla="*/ 30279 w 12192005"/>
              <a:gd name="connsiteY16" fmla="*/ 1340737 h 2974687"/>
              <a:gd name="connsiteX17" fmla="*/ 532612 w 12192005"/>
              <a:gd name="connsiteY17" fmla="*/ 1132663 h 2974687"/>
              <a:gd name="connsiteX18" fmla="*/ 809134 w 12192005"/>
              <a:gd name="connsiteY18" fmla="*/ 1188491 h 2974687"/>
              <a:gd name="connsiteX19" fmla="*/ 871197 w 12192005"/>
              <a:gd name="connsiteY19" fmla="*/ 1222176 h 2974687"/>
              <a:gd name="connsiteX20" fmla="*/ 920073 w 12192005"/>
              <a:gd name="connsiteY20" fmla="*/ 1162937 h 2974687"/>
              <a:gd name="connsiteX21" fmla="*/ 1422408 w 12192005"/>
              <a:gd name="connsiteY21" fmla="*/ 954863 h 2974687"/>
              <a:gd name="connsiteX22" fmla="*/ 1451151 w 12192005"/>
              <a:gd name="connsiteY22" fmla="*/ 957761 h 2974687"/>
              <a:gd name="connsiteX23" fmla="*/ 1453000 w 12192005"/>
              <a:gd name="connsiteY23" fmla="*/ 939422 h 2974687"/>
              <a:gd name="connsiteX24" fmla="*/ 2392372 w 12192005"/>
              <a:gd name="connsiteY24" fmla="*/ 173813 h 2974687"/>
              <a:gd name="connsiteX25" fmla="*/ 3351221 w 12192005"/>
              <a:gd name="connsiteY25" fmla="*/ 1132663 h 2974687"/>
              <a:gd name="connsiteX26" fmla="*/ 3348380 w 12192005"/>
              <a:gd name="connsiteY26" fmla="*/ 1160840 h 2974687"/>
              <a:gd name="connsiteX27" fmla="*/ 3449988 w 12192005"/>
              <a:gd name="connsiteY27" fmla="*/ 1192380 h 2974687"/>
              <a:gd name="connsiteX28" fmla="*/ 3708764 w 12192005"/>
              <a:gd name="connsiteY28" fmla="*/ 1405477 h 2974687"/>
              <a:gd name="connsiteX29" fmla="*/ 3735036 w 12192005"/>
              <a:gd name="connsiteY29" fmla="*/ 1460129 h 2974687"/>
              <a:gd name="connsiteX30" fmla="*/ 3775589 w 12192005"/>
              <a:gd name="connsiteY30" fmla="*/ 1426671 h 2974687"/>
              <a:gd name="connsiteX31" fmla="*/ 4042973 w 12192005"/>
              <a:gd name="connsiteY31" fmla="*/ 1344996 h 2974687"/>
              <a:gd name="connsiteX32" fmla="*/ 4139355 w 12192005"/>
              <a:gd name="connsiteY32" fmla="*/ 1354712 h 2974687"/>
              <a:gd name="connsiteX33" fmla="*/ 4224117 w 12192005"/>
              <a:gd name="connsiteY33" fmla="*/ 1381024 h 2974687"/>
              <a:gd name="connsiteX34" fmla="*/ 4241201 w 12192005"/>
              <a:gd name="connsiteY34" fmla="*/ 1325996 h 2974687"/>
              <a:gd name="connsiteX35" fmla="*/ 4783148 w 12192005"/>
              <a:gd name="connsiteY35" fmla="*/ 966769 h 2974687"/>
              <a:gd name="connsiteX36" fmla="*/ 4825455 w 12192005"/>
              <a:gd name="connsiteY36" fmla="*/ 971034 h 2974687"/>
              <a:gd name="connsiteX37" fmla="*/ 4864350 w 12192005"/>
              <a:gd name="connsiteY37" fmla="*/ 899371 h 2974687"/>
              <a:gd name="connsiteX38" fmla="*/ 5659444 w 12192005"/>
              <a:gd name="connsiteY38" fmla="*/ 476623 h 2974687"/>
              <a:gd name="connsiteX39" fmla="*/ 6337453 w 12192005"/>
              <a:gd name="connsiteY39" fmla="*/ 757464 h 2974687"/>
              <a:gd name="connsiteX40" fmla="*/ 6425970 w 12192005"/>
              <a:gd name="connsiteY40" fmla="*/ 864748 h 2974687"/>
              <a:gd name="connsiteX41" fmla="*/ 6451259 w 12192005"/>
              <a:gd name="connsiteY41" fmla="*/ 818157 h 2974687"/>
              <a:gd name="connsiteX42" fmla="*/ 7366802 w 12192005"/>
              <a:gd name="connsiteY42" fmla="*/ 331367 h 2974687"/>
              <a:gd name="connsiteX43" fmla="*/ 7479690 w 12192005"/>
              <a:gd name="connsiteY43" fmla="*/ 337067 h 2974687"/>
              <a:gd name="connsiteX44" fmla="*/ 7587922 w 12192005"/>
              <a:gd name="connsiteY44" fmla="*/ 353585 h 2974687"/>
              <a:gd name="connsiteX45" fmla="*/ 7654776 w 12192005"/>
              <a:gd name="connsiteY45" fmla="*/ 298426 h 2974687"/>
              <a:gd name="connsiteX46" fmla="*/ 8062731 w 12192005"/>
              <a:gd name="connsiteY46" fmla="*/ 173813 h 2974687"/>
              <a:gd name="connsiteX47" fmla="*/ 8777558 w 12192005"/>
              <a:gd name="connsiteY47" fmla="*/ 756414 h 2974687"/>
              <a:gd name="connsiteX48" fmla="*/ 8779462 w 12192005"/>
              <a:gd name="connsiteY48" fmla="*/ 775297 h 2974687"/>
              <a:gd name="connsiteX49" fmla="*/ 8800464 w 12192005"/>
              <a:gd name="connsiteY49" fmla="*/ 768778 h 2974687"/>
              <a:gd name="connsiteX50" fmla="*/ 8919000 w 12192005"/>
              <a:gd name="connsiteY50" fmla="*/ 756828 h 2974687"/>
              <a:gd name="connsiteX51" fmla="*/ 9406718 w 12192005"/>
              <a:gd name="connsiteY51" fmla="*/ 1016146 h 2974687"/>
              <a:gd name="connsiteX52" fmla="*/ 9430890 w 12192005"/>
              <a:gd name="connsiteY52" fmla="*/ 1060679 h 2974687"/>
              <a:gd name="connsiteX53" fmla="*/ 9438634 w 12192005"/>
              <a:gd name="connsiteY53" fmla="*/ 1035731 h 2974687"/>
              <a:gd name="connsiteX54" fmla="*/ 10170720 w 12192005"/>
              <a:gd name="connsiteY54" fmla="*/ 550471 h 2974687"/>
              <a:gd name="connsiteX55" fmla="*/ 10330844 w 12192005"/>
              <a:gd name="connsiteY55" fmla="*/ 566613 h 2974687"/>
              <a:gd name="connsiteX56" fmla="*/ 10350690 w 12192005"/>
              <a:gd name="connsiteY56" fmla="*/ 571716 h 2974687"/>
              <a:gd name="connsiteX57" fmla="*/ 10345328 w 12192005"/>
              <a:gd name="connsiteY57" fmla="*/ 518528 h 2974687"/>
              <a:gd name="connsiteX58" fmla="*/ 10863857 w 12192005"/>
              <a:gd name="connsiteY58"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0 w 12192005"/>
              <a:gd name="connsiteY14" fmla="*/ 1377434 h 2974687"/>
              <a:gd name="connsiteX15" fmla="*/ 30279 w 12192005"/>
              <a:gd name="connsiteY15" fmla="*/ 1340737 h 2974687"/>
              <a:gd name="connsiteX16" fmla="*/ 532612 w 12192005"/>
              <a:gd name="connsiteY16" fmla="*/ 1132663 h 2974687"/>
              <a:gd name="connsiteX17" fmla="*/ 809134 w 12192005"/>
              <a:gd name="connsiteY17" fmla="*/ 1188491 h 2974687"/>
              <a:gd name="connsiteX18" fmla="*/ 871197 w 12192005"/>
              <a:gd name="connsiteY18" fmla="*/ 1222176 h 2974687"/>
              <a:gd name="connsiteX19" fmla="*/ 920073 w 12192005"/>
              <a:gd name="connsiteY19" fmla="*/ 1162937 h 2974687"/>
              <a:gd name="connsiteX20" fmla="*/ 1422408 w 12192005"/>
              <a:gd name="connsiteY20" fmla="*/ 954863 h 2974687"/>
              <a:gd name="connsiteX21" fmla="*/ 1451151 w 12192005"/>
              <a:gd name="connsiteY21" fmla="*/ 957761 h 2974687"/>
              <a:gd name="connsiteX22" fmla="*/ 1453000 w 12192005"/>
              <a:gd name="connsiteY22" fmla="*/ 939422 h 2974687"/>
              <a:gd name="connsiteX23" fmla="*/ 2392372 w 12192005"/>
              <a:gd name="connsiteY23" fmla="*/ 173813 h 2974687"/>
              <a:gd name="connsiteX24" fmla="*/ 3351221 w 12192005"/>
              <a:gd name="connsiteY24" fmla="*/ 1132663 h 2974687"/>
              <a:gd name="connsiteX25" fmla="*/ 3348380 w 12192005"/>
              <a:gd name="connsiteY25" fmla="*/ 1160840 h 2974687"/>
              <a:gd name="connsiteX26" fmla="*/ 3449988 w 12192005"/>
              <a:gd name="connsiteY26" fmla="*/ 1192380 h 2974687"/>
              <a:gd name="connsiteX27" fmla="*/ 3708764 w 12192005"/>
              <a:gd name="connsiteY27" fmla="*/ 1405477 h 2974687"/>
              <a:gd name="connsiteX28" fmla="*/ 3735036 w 12192005"/>
              <a:gd name="connsiteY28" fmla="*/ 1460129 h 2974687"/>
              <a:gd name="connsiteX29" fmla="*/ 3775589 w 12192005"/>
              <a:gd name="connsiteY29" fmla="*/ 1426671 h 2974687"/>
              <a:gd name="connsiteX30" fmla="*/ 4042973 w 12192005"/>
              <a:gd name="connsiteY30" fmla="*/ 1344996 h 2974687"/>
              <a:gd name="connsiteX31" fmla="*/ 4139355 w 12192005"/>
              <a:gd name="connsiteY31" fmla="*/ 1354712 h 2974687"/>
              <a:gd name="connsiteX32" fmla="*/ 4224117 w 12192005"/>
              <a:gd name="connsiteY32" fmla="*/ 1381024 h 2974687"/>
              <a:gd name="connsiteX33" fmla="*/ 4241201 w 12192005"/>
              <a:gd name="connsiteY33" fmla="*/ 1325996 h 2974687"/>
              <a:gd name="connsiteX34" fmla="*/ 4783148 w 12192005"/>
              <a:gd name="connsiteY34" fmla="*/ 966769 h 2974687"/>
              <a:gd name="connsiteX35" fmla="*/ 4825455 w 12192005"/>
              <a:gd name="connsiteY35" fmla="*/ 971034 h 2974687"/>
              <a:gd name="connsiteX36" fmla="*/ 4864350 w 12192005"/>
              <a:gd name="connsiteY36" fmla="*/ 899371 h 2974687"/>
              <a:gd name="connsiteX37" fmla="*/ 5659444 w 12192005"/>
              <a:gd name="connsiteY37" fmla="*/ 476623 h 2974687"/>
              <a:gd name="connsiteX38" fmla="*/ 6337453 w 12192005"/>
              <a:gd name="connsiteY38" fmla="*/ 757464 h 2974687"/>
              <a:gd name="connsiteX39" fmla="*/ 6425970 w 12192005"/>
              <a:gd name="connsiteY39" fmla="*/ 864748 h 2974687"/>
              <a:gd name="connsiteX40" fmla="*/ 6451259 w 12192005"/>
              <a:gd name="connsiteY40" fmla="*/ 818157 h 2974687"/>
              <a:gd name="connsiteX41" fmla="*/ 7366802 w 12192005"/>
              <a:gd name="connsiteY41" fmla="*/ 331367 h 2974687"/>
              <a:gd name="connsiteX42" fmla="*/ 7479690 w 12192005"/>
              <a:gd name="connsiteY42" fmla="*/ 337067 h 2974687"/>
              <a:gd name="connsiteX43" fmla="*/ 7587922 w 12192005"/>
              <a:gd name="connsiteY43" fmla="*/ 353585 h 2974687"/>
              <a:gd name="connsiteX44" fmla="*/ 7654776 w 12192005"/>
              <a:gd name="connsiteY44" fmla="*/ 298426 h 2974687"/>
              <a:gd name="connsiteX45" fmla="*/ 8062731 w 12192005"/>
              <a:gd name="connsiteY45" fmla="*/ 173813 h 2974687"/>
              <a:gd name="connsiteX46" fmla="*/ 8777558 w 12192005"/>
              <a:gd name="connsiteY46" fmla="*/ 756414 h 2974687"/>
              <a:gd name="connsiteX47" fmla="*/ 8779462 w 12192005"/>
              <a:gd name="connsiteY47" fmla="*/ 775297 h 2974687"/>
              <a:gd name="connsiteX48" fmla="*/ 8800464 w 12192005"/>
              <a:gd name="connsiteY48" fmla="*/ 768778 h 2974687"/>
              <a:gd name="connsiteX49" fmla="*/ 8919000 w 12192005"/>
              <a:gd name="connsiteY49" fmla="*/ 756828 h 2974687"/>
              <a:gd name="connsiteX50" fmla="*/ 9406718 w 12192005"/>
              <a:gd name="connsiteY50" fmla="*/ 1016146 h 2974687"/>
              <a:gd name="connsiteX51" fmla="*/ 9430890 w 12192005"/>
              <a:gd name="connsiteY51" fmla="*/ 1060679 h 2974687"/>
              <a:gd name="connsiteX52" fmla="*/ 9438634 w 12192005"/>
              <a:gd name="connsiteY52" fmla="*/ 1035731 h 2974687"/>
              <a:gd name="connsiteX53" fmla="*/ 10170720 w 12192005"/>
              <a:gd name="connsiteY53" fmla="*/ 550471 h 2974687"/>
              <a:gd name="connsiteX54" fmla="*/ 10330844 w 12192005"/>
              <a:gd name="connsiteY54" fmla="*/ 566613 h 2974687"/>
              <a:gd name="connsiteX55" fmla="*/ 10350690 w 12192005"/>
              <a:gd name="connsiteY55" fmla="*/ 571716 h 2974687"/>
              <a:gd name="connsiteX56" fmla="*/ 10345328 w 12192005"/>
              <a:gd name="connsiteY56" fmla="*/ 518528 h 2974687"/>
              <a:gd name="connsiteX57" fmla="*/ 10863857 w 12192005"/>
              <a:gd name="connsiteY57"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576776 h 2974687"/>
              <a:gd name="connsiteX11" fmla="*/ 12192005 w 12192005"/>
              <a:gd name="connsiteY11" fmla="*/ 2974687 h 2974687"/>
              <a:gd name="connsiteX12" fmla="*/ 5 w 12192005"/>
              <a:gd name="connsiteY12" fmla="*/ 2974687 h 2974687"/>
              <a:gd name="connsiteX13" fmla="*/ 0 w 12192005"/>
              <a:gd name="connsiteY13" fmla="*/ 1377434 h 2974687"/>
              <a:gd name="connsiteX14" fmla="*/ 30279 w 12192005"/>
              <a:gd name="connsiteY14" fmla="*/ 1340737 h 2974687"/>
              <a:gd name="connsiteX15" fmla="*/ 532612 w 12192005"/>
              <a:gd name="connsiteY15" fmla="*/ 1132663 h 2974687"/>
              <a:gd name="connsiteX16" fmla="*/ 809134 w 12192005"/>
              <a:gd name="connsiteY16" fmla="*/ 1188491 h 2974687"/>
              <a:gd name="connsiteX17" fmla="*/ 871197 w 12192005"/>
              <a:gd name="connsiteY17" fmla="*/ 1222176 h 2974687"/>
              <a:gd name="connsiteX18" fmla="*/ 920073 w 12192005"/>
              <a:gd name="connsiteY18" fmla="*/ 1162937 h 2974687"/>
              <a:gd name="connsiteX19" fmla="*/ 1422408 w 12192005"/>
              <a:gd name="connsiteY19" fmla="*/ 954863 h 2974687"/>
              <a:gd name="connsiteX20" fmla="*/ 1451151 w 12192005"/>
              <a:gd name="connsiteY20" fmla="*/ 957761 h 2974687"/>
              <a:gd name="connsiteX21" fmla="*/ 1453000 w 12192005"/>
              <a:gd name="connsiteY21" fmla="*/ 939422 h 2974687"/>
              <a:gd name="connsiteX22" fmla="*/ 2392372 w 12192005"/>
              <a:gd name="connsiteY22" fmla="*/ 173813 h 2974687"/>
              <a:gd name="connsiteX23" fmla="*/ 3351221 w 12192005"/>
              <a:gd name="connsiteY23" fmla="*/ 1132663 h 2974687"/>
              <a:gd name="connsiteX24" fmla="*/ 3348380 w 12192005"/>
              <a:gd name="connsiteY24" fmla="*/ 1160840 h 2974687"/>
              <a:gd name="connsiteX25" fmla="*/ 3449988 w 12192005"/>
              <a:gd name="connsiteY25" fmla="*/ 1192380 h 2974687"/>
              <a:gd name="connsiteX26" fmla="*/ 3708764 w 12192005"/>
              <a:gd name="connsiteY26" fmla="*/ 1405477 h 2974687"/>
              <a:gd name="connsiteX27" fmla="*/ 3735036 w 12192005"/>
              <a:gd name="connsiteY27" fmla="*/ 1460129 h 2974687"/>
              <a:gd name="connsiteX28" fmla="*/ 3775589 w 12192005"/>
              <a:gd name="connsiteY28" fmla="*/ 1426671 h 2974687"/>
              <a:gd name="connsiteX29" fmla="*/ 4042973 w 12192005"/>
              <a:gd name="connsiteY29" fmla="*/ 1344996 h 2974687"/>
              <a:gd name="connsiteX30" fmla="*/ 4139355 w 12192005"/>
              <a:gd name="connsiteY30" fmla="*/ 1354712 h 2974687"/>
              <a:gd name="connsiteX31" fmla="*/ 4224117 w 12192005"/>
              <a:gd name="connsiteY31" fmla="*/ 1381024 h 2974687"/>
              <a:gd name="connsiteX32" fmla="*/ 4241201 w 12192005"/>
              <a:gd name="connsiteY32" fmla="*/ 1325996 h 2974687"/>
              <a:gd name="connsiteX33" fmla="*/ 4783148 w 12192005"/>
              <a:gd name="connsiteY33" fmla="*/ 966769 h 2974687"/>
              <a:gd name="connsiteX34" fmla="*/ 4825455 w 12192005"/>
              <a:gd name="connsiteY34" fmla="*/ 971034 h 2974687"/>
              <a:gd name="connsiteX35" fmla="*/ 4864350 w 12192005"/>
              <a:gd name="connsiteY35" fmla="*/ 899371 h 2974687"/>
              <a:gd name="connsiteX36" fmla="*/ 5659444 w 12192005"/>
              <a:gd name="connsiteY36" fmla="*/ 476623 h 2974687"/>
              <a:gd name="connsiteX37" fmla="*/ 6337453 w 12192005"/>
              <a:gd name="connsiteY37" fmla="*/ 757464 h 2974687"/>
              <a:gd name="connsiteX38" fmla="*/ 6425970 w 12192005"/>
              <a:gd name="connsiteY38" fmla="*/ 864748 h 2974687"/>
              <a:gd name="connsiteX39" fmla="*/ 6451259 w 12192005"/>
              <a:gd name="connsiteY39" fmla="*/ 818157 h 2974687"/>
              <a:gd name="connsiteX40" fmla="*/ 7366802 w 12192005"/>
              <a:gd name="connsiteY40" fmla="*/ 331367 h 2974687"/>
              <a:gd name="connsiteX41" fmla="*/ 7479690 w 12192005"/>
              <a:gd name="connsiteY41" fmla="*/ 337067 h 2974687"/>
              <a:gd name="connsiteX42" fmla="*/ 7587922 w 12192005"/>
              <a:gd name="connsiteY42" fmla="*/ 353585 h 2974687"/>
              <a:gd name="connsiteX43" fmla="*/ 7654776 w 12192005"/>
              <a:gd name="connsiteY43" fmla="*/ 298426 h 2974687"/>
              <a:gd name="connsiteX44" fmla="*/ 8062731 w 12192005"/>
              <a:gd name="connsiteY44" fmla="*/ 173813 h 2974687"/>
              <a:gd name="connsiteX45" fmla="*/ 8777558 w 12192005"/>
              <a:gd name="connsiteY45" fmla="*/ 756414 h 2974687"/>
              <a:gd name="connsiteX46" fmla="*/ 8779462 w 12192005"/>
              <a:gd name="connsiteY46" fmla="*/ 775297 h 2974687"/>
              <a:gd name="connsiteX47" fmla="*/ 8800464 w 12192005"/>
              <a:gd name="connsiteY47" fmla="*/ 768778 h 2974687"/>
              <a:gd name="connsiteX48" fmla="*/ 8919000 w 12192005"/>
              <a:gd name="connsiteY48" fmla="*/ 756828 h 2974687"/>
              <a:gd name="connsiteX49" fmla="*/ 9406718 w 12192005"/>
              <a:gd name="connsiteY49" fmla="*/ 1016146 h 2974687"/>
              <a:gd name="connsiteX50" fmla="*/ 9430890 w 12192005"/>
              <a:gd name="connsiteY50" fmla="*/ 1060679 h 2974687"/>
              <a:gd name="connsiteX51" fmla="*/ 9438634 w 12192005"/>
              <a:gd name="connsiteY51" fmla="*/ 1035731 h 2974687"/>
              <a:gd name="connsiteX52" fmla="*/ 10170720 w 12192005"/>
              <a:gd name="connsiteY52" fmla="*/ 550471 h 2974687"/>
              <a:gd name="connsiteX53" fmla="*/ 10330844 w 12192005"/>
              <a:gd name="connsiteY53" fmla="*/ 566613 h 2974687"/>
              <a:gd name="connsiteX54" fmla="*/ 10350690 w 12192005"/>
              <a:gd name="connsiteY54" fmla="*/ 571716 h 2974687"/>
              <a:gd name="connsiteX55" fmla="*/ 10345328 w 12192005"/>
              <a:gd name="connsiteY55" fmla="*/ 518528 h 2974687"/>
              <a:gd name="connsiteX56" fmla="*/ 10863857 w 12192005"/>
              <a:gd name="connsiteY56"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974687 h 2974687"/>
              <a:gd name="connsiteX11" fmla="*/ 5 w 12192005"/>
              <a:gd name="connsiteY11" fmla="*/ 2974687 h 2974687"/>
              <a:gd name="connsiteX12" fmla="*/ 0 w 12192005"/>
              <a:gd name="connsiteY12" fmla="*/ 1377434 h 2974687"/>
              <a:gd name="connsiteX13" fmla="*/ 30279 w 12192005"/>
              <a:gd name="connsiteY13" fmla="*/ 1340737 h 2974687"/>
              <a:gd name="connsiteX14" fmla="*/ 532612 w 12192005"/>
              <a:gd name="connsiteY14" fmla="*/ 1132663 h 2974687"/>
              <a:gd name="connsiteX15" fmla="*/ 809134 w 12192005"/>
              <a:gd name="connsiteY15" fmla="*/ 1188491 h 2974687"/>
              <a:gd name="connsiteX16" fmla="*/ 871197 w 12192005"/>
              <a:gd name="connsiteY16" fmla="*/ 1222176 h 2974687"/>
              <a:gd name="connsiteX17" fmla="*/ 920073 w 12192005"/>
              <a:gd name="connsiteY17" fmla="*/ 1162937 h 2974687"/>
              <a:gd name="connsiteX18" fmla="*/ 1422408 w 12192005"/>
              <a:gd name="connsiteY18" fmla="*/ 954863 h 2974687"/>
              <a:gd name="connsiteX19" fmla="*/ 1451151 w 12192005"/>
              <a:gd name="connsiteY19" fmla="*/ 957761 h 2974687"/>
              <a:gd name="connsiteX20" fmla="*/ 1453000 w 12192005"/>
              <a:gd name="connsiteY20" fmla="*/ 939422 h 2974687"/>
              <a:gd name="connsiteX21" fmla="*/ 2392372 w 12192005"/>
              <a:gd name="connsiteY21" fmla="*/ 173813 h 2974687"/>
              <a:gd name="connsiteX22" fmla="*/ 3351221 w 12192005"/>
              <a:gd name="connsiteY22" fmla="*/ 1132663 h 2974687"/>
              <a:gd name="connsiteX23" fmla="*/ 3348380 w 12192005"/>
              <a:gd name="connsiteY23" fmla="*/ 1160840 h 2974687"/>
              <a:gd name="connsiteX24" fmla="*/ 3449988 w 12192005"/>
              <a:gd name="connsiteY24" fmla="*/ 1192380 h 2974687"/>
              <a:gd name="connsiteX25" fmla="*/ 3708764 w 12192005"/>
              <a:gd name="connsiteY25" fmla="*/ 1405477 h 2974687"/>
              <a:gd name="connsiteX26" fmla="*/ 3735036 w 12192005"/>
              <a:gd name="connsiteY26" fmla="*/ 1460129 h 2974687"/>
              <a:gd name="connsiteX27" fmla="*/ 3775589 w 12192005"/>
              <a:gd name="connsiteY27" fmla="*/ 1426671 h 2974687"/>
              <a:gd name="connsiteX28" fmla="*/ 4042973 w 12192005"/>
              <a:gd name="connsiteY28" fmla="*/ 1344996 h 2974687"/>
              <a:gd name="connsiteX29" fmla="*/ 4139355 w 12192005"/>
              <a:gd name="connsiteY29" fmla="*/ 1354712 h 2974687"/>
              <a:gd name="connsiteX30" fmla="*/ 4224117 w 12192005"/>
              <a:gd name="connsiteY30" fmla="*/ 1381024 h 2974687"/>
              <a:gd name="connsiteX31" fmla="*/ 4241201 w 12192005"/>
              <a:gd name="connsiteY31" fmla="*/ 1325996 h 2974687"/>
              <a:gd name="connsiteX32" fmla="*/ 4783148 w 12192005"/>
              <a:gd name="connsiteY32" fmla="*/ 966769 h 2974687"/>
              <a:gd name="connsiteX33" fmla="*/ 4825455 w 12192005"/>
              <a:gd name="connsiteY33" fmla="*/ 971034 h 2974687"/>
              <a:gd name="connsiteX34" fmla="*/ 4864350 w 12192005"/>
              <a:gd name="connsiteY34" fmla="*/ 899371 h 2974687"/>
              <a:gd name="connsiteX35" fmla="*/ 5659444 w 12192005"/>
              <a:gd name="connsiteY35" fmla="*/ 476623 h 2974687"/>
              <a:gd name="connsiteX36" fmla="*/ 6337453 w 12192005"/>
              <a:gd name="connsiteY36" fmla="*/ 757464 h 2974687"/>
              <a:gd name="connsiteX37" fmla="*/ 6425970 w 12192005"/>
              <a:gd name="connsiteY37" fmla="*/ 864748 h 2974687"/>
              <a:gd name="connsiteX38" fmla="*/ 6451259 w 12192005"/>
              <a:gd name="connsiteY38" fmla="*/ 818157 h 2974687"/>
              <a:gd name="connsiteX39" fmla="*/ 7366802 w 12192005"/>
              <a:gd name="connsiteY39" fmla="*/ 331367 h 2974687"/>
              <a:gd name="connsiteX40" fmla="*/ 7479690 w 12192005"/>
              <a:gd name="connsiteY40" fmla="*/ 337067 h 2974687"/>
              <a:gd name="connsiteX41" fmla="*/ 7587922 w 12192005"/>
              <a:gd name="connsiteY41" fmla="*/ 353585 h 2974687"/>
              <a:gd name="connsiteX42" fmla="*/ 7654776 w 12192005"/>
              <a:gd name="connsiteY42" fmla="*/ 298426 h 2974687"/>
              <a:gd name="connsiteX43" fmla="*/ 8062731 w 12192005"/>
              <a:gd name="connsiteY43" fmla="*/ 173813 h 2974687"/>
              <a:gd name="connsiteX44" fmla="*/ 8777558 w 12192005"/>
              <a:gd name="connsiteY44" fmla="*/ 756414 h 2974687"/>
              <a:gd name="connsiteX45" fmla="*/ 8779462 w 12192005"/>
              <a:gd name="connsiteY45" fmla="*/ 775297 h 2974687"/>
              <a:gd name="connsiteX46" fmla="*/ 8800464 w 12192005"/>
              <a:gd name="connsiteY46" fmla="*/ 768778 h 2974687"/>
              <a:gd name="connsiteX47" fmla="*/ 8919000 w 12192005"/>
              <a:gd name="connsiteY47" fmla="*/ 756828 h 2974687"/>
              <a:gd name="connsiteX48" fmla="*/ 9406718 w 12192005"/>
              <a:gd name="connsiteY48" fmla="*/ 1016146 h 2974687"/>
              <a:gd name="connsiteX49" fmla="*/ 9430890 w 12192005"/>
              <a:gd name="connsiteY49" fmla="*/ 1060679 h 2974687"/>
              <a:gd name="connsiteX50" fmla="*/ 9438634 w 12192005"/>
              <a:gd name="connsiteY50" fmla="*/ 1035731 h 2974687"/>
              <a:gd name="connsiteX51" fmla="*/ 10170720 w 12192005"/>
              <a:gd name="connsiteY51" fmla="*/ 550471 h 2974687"/>
              <a:gd name="connsiteX52" fmla="*/ 10330844 w 12192005"/>
              <a:gd name="connsiteY52" fmla="*/ 566613 h 2974687"/>
              <a:gd name="connsiteX53" fmla="*/ 10350690 w 12192005"/>
              <a:gd name="connsiteY53" fmla="*/ 571716 h 2974687"/>
              <a:gd name="connsiteX54" fmla="*/ 10345328 w 12192005"/>
              <a:gd name="connsiteY54" fmla="*/ 518528 h 2974687"/>
              <a:gd name="connsiteX55" fmla="*/ 10863857 w 12192005"/>
              <a:gd name="connsiteY55" fmla="*/ 0 h 29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5" h="2974687">
                <a:moveTo>
                  <a:pt x="10863857" y="0"/>
                </a:moveTo>
                <a:cubicBezTo>
                  <a:pt x="11078638" y="0"/>
                  <a:pt x="11262920" y="130586"/>
                  <a:pt x="11341637" y="316693"/>
                </a:cubicBezTo>
                <a:lnTo>
                  <a:pt x="11342240" y="318638"/>
                </a:lnTo>
                <a:lnTo>
                  <a:pt x="11353705" y="315079"/>
                </a:lnTo>
                <a:cubicBezTo>
                  <a:pt x="11379704" y="309759"/>
                  <a:pt x="11406623" y="306965"/>
                  <a:pt x="11434194" y="306965"/>
                </a:cubicBezTo>
                <a:cubicBezTo>
                  <a:pt x="11544479" y="306965"/>
                  <a:pt x="11644323" y="351667"/>
                  <a:pt x="11716597" y="423940"/>
                </a:cubicBezTo>
                <a:lnTo>
                  <a:pt x="11762250" y="479273"/>
                </a:lnTo>
                <a:lnTo>
                  <a:pt x="11797268" y="476623"/>
                </a:lnTo>
                <a:cubicBezTo>
                  <a:pt x="11934905" y="476623"/>
                  <a:pt x="12062769" y="518465"/>
                  <a:pt x="12168836" y="590121"/>
                </a:cubicBezTo>
                <a:lnTo>
                  <a:pt x="12192005" y="608326"/>
                </a:lnTo>
                <a:lnTo>
                  <a:pt x="12192005" y="2974687"/>
                </a:lnTo>
                <a:lnTo>
                  <a:pt x="5" y="2974687"/>
                </a:lnTo>
                <a:cubicBezTo>
                  <a:pt x="3" y="2442269"/>
                  <a:pt x="2" y="1909852"/>
                  <a:pt x="0" y="1377434"/>
                </a:cubicBezTo>
                <a:lnTo>
                  <a:pt x="30279" y="1340737"/>
                </a:lnTo>
                <a:cubicBezTo>
                  <a:pt x="158837" y="1212178"/>
                  <a:pt x="336439" y="1132663"/>
                  <a:pt x="532612" y="1132663"/>
                </a:cubicBezTo>
                <a:cubicBezTo>
                  <a:pt x="630699" y="1132663"/>
                  <a:pt x="724144" y="1152542"/>
                  <a:pt x="809134" y="1188491"/>
                </a:cubicBezTo>
                <a:lnTo>
                  <a:pt x="871197" y="1222176"/>
                </a:lnTo>
                <a:lnTo>
                  <a:pt x="920073" y="1162937"/>
                </a:lnTo>
                <a:cubicBezTo>
                  <a:pt x="1048633" y="1034378"/>
                  <a:pt x="1226233" y="954863"/>
                  <a:pt x="1422408" y="954863"/>
                </a:cubicBezTo>
                <a:lnTo>
                  <a:pt x="1451151" y="957761"/>
                </a:lnTo>
                <a:lnTo>
                  <a:pt x="1453000" y="939422"/>
                </a:lnTo>
                <a:cubicBezTo>
                  <a:pt x="1542410" y="502490"/>
                  <a:pt x="1929007" y="173813"/>
                  <a:pt x="2392372" y="173813"/>
                </a:cubicBezTo>
                <a:cubicBezTo>
                  <a:pt x="2921928" y="173813"/>
                  <a:pt x="3351221" y="603105"/>
                  <a:pt x="3351221" y="1132663"/>
                </a:cubicBezTo>
                <a:lnTo>
                  <a:pt x="3348380" y="1160840"/>
                </a:lnTo>
                <a:lnTo>
                  <a:pt x="3449988" y="1192380"/>
                </a:lnTo>
                <a:cubicBezTo>
                  <a:pt x="3555538" y="1237025"/>
                  <a:pt x="3645346" y="1311605"/>
                  <a:pt x="3708764" y="1405477"/>
                </a:cubicBezTo>
                <a:lnTo>
                  <a:pt x="3735036" y="1460129"/>
                </a:lnTo>
                <a:lnTo>
                  <a:pt x="3775589" y="1426671"/>
                </a:lnTo>
                <a:cubicBezTo>
                  <a:pt x="3851917" y="1375106"/>
                  <a:pt x="3943928" y="1344996"/>
                  <a:pt x="4042973" y="1344996"/>
                </a:cubicBezTo>
                <a:cubicBezTo>
                  <a:pt x="4075989" y="1344996"/>
                  <a:pt x="4108222" y="1348342"/>
                  <a:pt x="4139355" y="1354712"/>
                </a:cubicBezTo>
                <a:lnTo>
                  <a:pt x="4224117" y="1381024"/>
                </a:lnTo>
                <a:lnTo>
                  <a:pt x="4241201" y="1325996"/>
                </a:lnTo>
                <a:cubicBezTo>
                  <a:pt x="4330488" y="1114894"/>
                  <a:pt x="4539519" y="966769"/>
                  <a:pt x="4783148" y="966769"/>
                </a:cubicBezTo>
                <a:lnTo>
                  <a:pt x="4825455" y="971034"/>
                </a:lnTo>
                <a:lnTo>
                  <a:pt x="4864350" y="899371"/>
                </a:lnTo>
                <a:cubicBezTo>
                  <a:pt x="5036663" y="644315"/>
                  <a:pt x="5328472" y="476623"/>
                  <a:pt x="5659444" y="476623"/>
                </a:cubicBezTo>
                <a:cubicBezTo>
                  <a:pt x="5924225" y="476623"/>
                  <a:pt x="6163935" y="583946"/>
                  <a:pt x="6337453" y="757464"/>
                </a:cubicBezTo>
                <a:lnTo>
                  <a:pt x="6425970" y="864748"/>
                </a:lnTo>
                <a:lnTo>
                  <a:pt x="6451259" y="818157"/>
                </a:lnTo>
                <a:cubicBezTo>
                  <a:pt x="6649675" y="524463"/>
                  <a:pt x="6985689" y="331367"/>
                  <a:pt x="7366802" y="331367"/>
                </a:cubicBezTo>
                <a:cubicBezTo>
                  <a:pt x="7404913" y="331367"/>
                  <a:pt x="7442573" y="333298"/>
                  <a:pt x="7479690" y="337067"/>
                </a:cubicBezTo>
                <a:lnTo>
                  <a:pt x="7587922" y="353585"/>
                </a:lnTo>
                <a:lnTo>
                  <a:pt x="7654776" y="298426"/>
                </a:lnTo>
                <a:cubicBezTo>
                  <a:pt x="7771229" y="219752"/>
                  <a:pt x="7911615" y="173813"/>
                  <a:pt x="8062731" y="173813"/>
                </a:cubicBezTo>
                <a:cubicBezTo>
                  <a:pt x="8415334" y="173813"/>
                  <a:pt x="8709521" y="423924"/>
                  <a:pt x="8777558" y="756414"/>
                </a:cubicBezTo>
                <a:lnTo>
                  <a:pt x="8779462" y="775297"/>
                </a:lnTo>
                <a:lnTo>
                  <a:pt x="8800464" y="768778"/>
                </a:lnTo>
                <a:cubicBezTo>
                  <a:pt x="8838752" y="760943"/>
                  <a:pt x="8878395" y="756828"/>
                  <a:pt x="8919000" y="756828"/>
                </a:cubicBezTo>
                <a:cubicBezTo>
                  <a:pt x="9122023" y="756828"/>
                  <a:pt x="9301020" y="859692"/>
                  <a:pt x="9406718" y="1016146"/>
                </a:cubicBezTo>
                <a:lnTo>
                  <a:pt x="9430890" y="1060679"/>
                </a:lnTo>
                <a:lnTo>
                  <a:pt x="9438634" y="1035731"/>
                </a:lnTo>
                <a:cubicBezTo>
                  <a:pt x="9559249" y="750564"/>
                  <a:pt x="9841618" y="550471"/>
                  <a:pt x="10170720" y="550471"/>
                </a:cubicBezTo>
                <a:cubicBezTo>
                  <a:pt x="10225570" y="550471"/>
                  <a:pt x="10279123" y="556029"/>
                  <a:pt x="10330844" y="566613"/>
                </a:cubicBezTo>
                <a:lnTo>
                  <a:pt x="10350690" y="571716"/>
                </a:lnTo>
                <a:lnTo>
                  <a:pt x="10345328" y="518528"/>
                </a:lnTo>
                <a:cubicBezTo>
                  <a:pt x="10345328" y="232153"/>
                  <a:pt x="10577481" y="0"/>
                  <a:pt x="10863857" y="0"/>
                </a:cubicBezTo>
                <a:close/>
              </a:path>
            </a:pathLst>
          </a:custGeom>
          <a:solidFill>
            <a:srgbClr val="D2D0CE">
              <a:alpha val="30000"/>
            </a:srgbClr>
          </a:solidFill>
          <a:ln w="25400" cap="sq"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3" name="Content Placeholder 2"/>
          <p:cNvSpPr>
            <a:spLocks noGrp="1"/>
          </p:cNvSpPr>
          <p:nvPr>
            <p:ph idx="1"/>
          </p:nvPr>
        </p:nvSpPr>
        <p:spPr>
          <a:xfrm>
            <a:off x="365125" y="1098550"/>
            <a:ext cx="7058025" cy="356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a:xfrm>
            <a:off x="365125" y="184148"/>
            <a:ext cx="8413750" cy="365760"/>
          </a:xfrm>
        </p:spPr>
        <p:txBody>
          <a:bodyPr tIns="27432" anchor="t" anchorCtr="0">
            <a:noAutofit/>
          </a:bodyPr>
          <a:lstStyle/>
          <a:p>
            <a:r>
              <a:rPr lang="en-US" dirty="0"/>
              <a:t>Slide title, sentence case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C005EB-05AB-4350-8862-D44178390B49}" type="slidenum">
              <a:rPr lang="en-US" smtClean="0"/>
              <a:pPr/>
              <a:t>‹#›</a:t>
            </a:fld>
            <a:endParaRPr lang="en-US" dirty="0"/>
          </a:p>
        </p:txBody>
      </p:sp>
      <p:sp>
        <p:nvSpPr>
          <p:cNvPr id="8" name="Subtitle 2"/>
          <p:cNvSpPr>
            <a:spLocks noGrp="1"/>
          </p:cNvSpPr>
          <p:nvPr>
            <p:ph type="subTitle" idx="13" hasCustomPrompt="1"/>
          </p:nvPr>
        </p:nvSpPr>
        <p:spPr>
          <a:xfrm>
            <a:off x="365125" y="548640"/>
            <a:ext cx="8413116" cy="320040"/>
          </a:xfrm>
        </p:spPr>
        <p:txBody>
          <a:bodyPr>
            <a:noAutofit/>
          </a:bodyPr>
          <a:lstStyle>
            <a:lvl1pPr marL="0" indent="0" algn="l">
              <a:spcBef>
                <a:spcPts val="0"/>
              </a:spcBef>
              <a:buNone/>
              <a:defRPr sz="1400" baseline="0">
                <a:solidFill>
                  <a:schemeClr val="accent6"/>
                </a:solidFill>
              </a:defRPr>
            </a:lvl1pPr>
            <a:lvl2pPr marL="0" indent="0" algn="l">
              <a:spcBef>
                <a:spcPts val="0"/>
              </a:spcBef>
              <a:buNone/>
              <a:defRPr sz="1400">
                <a:solidFill>
                  <a:schemeClr val="accent6"/>
                </a:solidFill>
              </a:defRPr>
            </a:lvl2pPr>
            <a:lvl3pPr marL="0" indent="0" algn="l">
              <a:spcBef>
                <a:spcPts val="0"/>
              </a:spcBef>
              <a:buNone/>
              <a:defRPr sz="1400">
                <a:solidFill>
                  <a:schemeClr val="accent6"/>
                </a:solidFill>
              </a:defRPr>
            </a:lvl3pPr>
            <a:lvl4pPr marL="0" indent="0" algn="l">
              <a:spcBef>
                <a:spcPts val="0"/>
              </a:spcBef>
              <a:buNone/>
              <a:defRPr sz="1400">
                <a:solidFill>
                  <a:schemeClr val="accent6"/>
                </a:solidFill>
              </a:defRPr>
            </a:lvl4pPr>
            <a:lvl5pPr marL="0" indent="0" algn="l">
              <a:spcBef>
                <a:spcPts val="0"/>
              </a:spcBef>
              <a:buNone/>
              <a:defRPr sz="1400">
                <a:solidFill>
                  <a:schemeClr val="accent6"/>
                </a:solidFill>
              </a:defRPr>
            </a:lvl5pPr>
            <a:lvl6pPr marL="0" indent="0" algn="l">
              <a:spcBef>
                <a:spcPts val="0"/>
              </a:spcBef>
              <a:buNone/>
              <a:defRPr sz="1400">
                <a:solidFill>
                  <a:schemeClr val="accent6"/>
                </a:solidFill>
              </a:defRPr>
            </a:lvl6pPr>
            <a:lvl7pPr marL="0" indent="0" algn="l">
              <a:spcBef>
                <a:spcPts val="0"/>
              </a:spcBef>
              <a:buNone/>
              <a:defRPr sz="1400">
                <a:solidFill>
                  <a:schemeClr val="accent6"/>
                </a:solidFill>
              </a:defRPr>
            </a:lvl7pPr>
            <a:lvl8pPr marL="0" indent="0" algn="l">
              <a:spcBef>
                <a:spcPts val="0"/>
              </a:spcBef>
              <a:buNone/>
              <a:defRPr sz="1400">
                <a:solidFill>
                  <a:schemeClr val="accent6"/>
                </a:solidFill>
              </a:defRPr>
            </a:lvl8pPr>
            <a:lvl9pPr marL="0" indent="0" algn="l">
              <a:spcBef>
                <a:spcPts val="0"/>
              </a:spcBef>
              <a:buNone/>
              <a:defRPr sz="1400">
                <a:solidFill>
                  <a:schemeClr val="accent6"/>
                </a:solidFill>
              </a:defRPr>
            </a:lvl9pPr>
          </a:lstStyle>
          <a:p>
            <a:r>
              <a:rPr lang="en-US" dirty="0"/>
              <a:t>Subtitle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30E83597-20A3-A045-8D5C-68EDB4BF4ADC}"/>
              </a:ext>
            </a:extLst>
          </p:cNvPr>
          <p:cNvSpPr>
            <a:spLocks noChangeAspect="1"/>
          </p:cNvSpPr>
          <p:nvPr userDrawn="1"/>
        </p:nvSpPr>
        <p:spPr bwMode="hidden">
          <a:xfrm>
            <a:off x="-4" y="2592445"/>
            <a:ext cx="9144004" cy="2231015"/>
          </a:xfrm>
          <a:custGeom>
            <a:avLst/>
            <a:gdLst>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2555062 h 2974687"/>
              <a:gd name="connsiteX16" fmla="*/ 0 w 12192005"/>
              <a:gd name="connsiteY16" fmla="*/ 1377434 h 2974687"/>
              <a:gd name="connsiteX17" fmla="*/ 30279 w 12192005"/>
              <a:gd name="connsiteY17" fmla="*/ 1340737 h 2974687"/>
              <a:gd name="connsiteX18" fmla="*/ 532612 w 12192005"/>
              <a:gd name="connsiteY18" fmla="*/ 1132663 h 2974687"/>
              <a:gd name="connsiteX19" fmla="*/ 809134 w 12192005"/>
              <a:gd name="connsiteY19" fmla="*/ 1188491 h 2974687"/>
              <a:gd name="connsiteX20" fmla="*/ 871197 w 12192005"/>
              <a:gd name="connsiteY20" fmla="*/ 1222176 h 2974687"/>
              <a:gd name="connsiteX21" fmla="*/ 920073 w 12192005"/>
              <a:gd name="connsiteY21" fmla="*/ 1162937 h 2974687"/>
              <a:gd name="connsiteX22" fmla="*/ 1422408 w 12192005"/>
              <a:gd name="connsiteY22" fmla="*/ 954863 h 2974687"/>
              <a:gd name="connsiteX23" fmla="*/ 1451151 w 12192005"/>
              <a:gd name="connsiteY23" fmla="*/ 957761 h 2974687"/>
              <a:gd name="connsiteX24" fmla="*/ 1453000 w 12192005"/>
              <a:gd name="connsiteY24" fmla="*/ 939422 h 2974687"/>
              <a:gd name="connsiteX25" fmla="*/ 2392372 w 12192005"/>
              <a:gd name="connsiteY25" fmla="*/ 173813 h 2974687"/>
              <a:gd name="connsiteX26" fmla="*/ 3351221 w 12192005"/>
              <a:gd name="connsiteY26" fmla="*/ 1132663 h 2974687"/>
              <a:gd name="connsiteX27" fmla="*/ 3348380 w 12192005"/>
              <a:gd name="connsiteY27" fmla="*/ 1160840 h 2974687"/>
              <a:gd name="connsiteX28" fmla="*/ 3449988 w 12192005"/>
              <a:gd name="connsiteY28" fmla="*/ 1192380 h 2974687"/>
              <a:gd name="connsiteX29" fmla="*/ 3708764 w 12192005"/>
              <a:gd name="connsiteY29" fmla="*/ 1405477 h 2974687"/>
              <a:gd name="connsiteX30" fmla="*/ 3735036 w 12192005"/>
              <a:gd name="connsiteY30" fmla="*/ 1460129 h 2974687"/>
              <a:gd name="connsiteX31" fmla="*/ 3775589 w 12192005"/>
              <a:gd name="connsiteY31" fmla="*/ 1426671 h 2974687"/>
              <a:gd name="connsiteX32" fmla="*/ 4042973 w 12192005"/>
              <a:gd name="connsiteY32" fmla="*/ 1344996 h 2974687"/>
              <a:gd name="connsiteX33" fmla="*/ 4139355 w 12192005"/>
              <a:gd name="connsiteY33" fmla="*/ 1354712 h 2974687"/>
              <a:gd name="connsiteX34" fmla="*/ 4224117 w 12192005"/>
              <a:gd name="connsiteY34" fmla="*/ 1381024 h 2974687"/>
              <a:gd name="connsiteX35" fmla="*/ 4241201 w 12192005"/>
              <a:gd name="connsiteY35" fmla="*/ 1325996 h 2974687"/>
              <a:gd name="connsiteX36" fmla="*/ 4783148 w 12192005"/>
              <a:gd name="connsiteY36" fmla="*/ 966769 h 2974687"/>
              <a:gd name="connsiteX37" fmla="*/ 4825455 w 12192005"/>
              <a:gd name="connsiteY37" fmla="*/ 971034 h 2974687"/>
              <a:gd name="connsiteX38" fmla="*/ 4864350 w 12192005"/>
              <a:gd name="connsiteY38" fmla="*/ 899371 h 2974687"/>
              <a:gd name="connsiteX39" fmla="*/ 5659444 w 12192005"/>
              <a:gd name="connsiteY39" fmla="*/ 476623 h 2974687"/>
              <a:gd name="connsiteX40" fmla="*/ 6337453 w 12192005"/>
              <a:gd name="connsiteY40" fmla="*/ 757464 h 2974687"/>
              <a:gd name="connsiteX41" fmla="*/ 6425970 w 12192005"/>
              <a:gd name="connsiteY41" fmla="*/ 864748 h 2974687"/>
              <a:gd name="connsiteX42" fmla="*/ 6451259 w 12192005"/>
              <a:gd name="connsiteY42" fmla="*/ 818157 h 2974687"/>
              <a:gd name="connsiteX43" fmla="*/ 7366802 w 12192005"/>
              <a:gd name="connsiteY43" fmla="*/ 331367 h 2974687"/>
              <a:gd name="connsiteX44" fmla="*/ 7479690 w 12192005"/>
              <a:gd name="connsiteY44" fmla="*/ 337067 h 2974687"/>
              <a:gd name="connsiteX45" fmla="*/ 7587922 w 12192005"/>
              <a:gd name="connsiteY45" fmla="*/ 353585 h 2974687"/>
              <a:gd name="connsiteX46" fmla="*/ 7654776 w 12192005"/>
              <a:gd name="connsiteY46" fmla="*/ 298426 h 2974687"/>
              <a:gd name="connsiteX47" fmla="*/ 8062731 w 12192005"/>
              <a:gd name="connsiteY47" fmla="*/ 173813 h 2974687"/>
              <a:gd name="connsiteX48" fmla="*/ 8777558 w 12192005"/>
              <a:gd name="connsiteY48" fmla="*/ 756414 h 2974687"/>
              <a:gd name="connsiteX49" fmla="*/ 8779462 w 12192005"/>
              <a:gd name="connsiteY49" fmla="*/ 775297 h 2974687"/>
              <a:gd name="connsiteX50" fmla="*/ 8800464 w 12192005"/>
              <a:gd name="connsiteY50" fmla="*/ 768778 h 2974687"/>
              <a:gd name="connsiteX51" fmla="*/ 8919000 w 12192005"/>
              <a:gd name="connsiteY51" fmla="*/ 756828 h 2974687"/>
              <a:gd name="connsiteX52" fmla="*/ 9406718 w 12192005"/>
              <a:gd name="connsiteY52" fmla="*/ 1016146 h 2974687"/>
              <a:gd name="connsiteX53" fmla="*/ 9430890 w 12192005"/>
              <a:gd name="connsiteY53" fmla="*/ 1060679 h 2974687"/>
              <a:gd name="connsiteX54" fmla="*/ 9438634 w 12192005"/>
              <a:gd name="connsiteY54" fmla="*/ 1035731 h 2974687"/>
              <a:gd name="connsiteX55" fmla="*/ 10170720 w 12192005"/>
              <a:gd name="connsiteY55" fmla="*/ 550471 h 2974687"/>
              <a:gd name="connsiteX56" fmla="*/ 10330844 w 12192005"/>
              <a:gd name="connsiteY56" fmla="*/ 566613 h 2974687"/>
              <a:gd name="connsiteX57" fmla="*/ 10350690 w 12192005"/>
              <a:gd name="connsiteY57" fmla="*/ 571716 h 2974687"/>
              <a:gd name="connsiteX58" fmla="*/ 10345328 w 12192005"/>
              <a:gd name="connsiteY58" fmla="*/ 518528 h 2974687"/>
              <a:gd name="connsiteX59" fmla="*/ 10863857 w 12192005"/>
              <a:gd name="connsiteY59"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1377434 h 2974687"/>
              <a:gd name="connsiteX16" fmla="*/ 30279 w 12192005"/>
              <a:gd name="connsiteY16" fmla="*/ 1340737 h 2974687"/>
              <a:gd name="connsiteX17" fmla="*/ 532612 w 12192005"/>
              <a:gd name="connsiteY17" fmla="*/ 1132663 h 2974687"/>
              <a:gd name="connsiteX18" fmla="*/ 809134 w 12192005"/>
              <a:gd name="connsiteY18" fmla="*/ 1188491 h 2974687"/>
              <a:gd name="connsiteX19" fmla="*/ 871197 w 12192005"/>
              <a:gd name="connsiteY19" fmla="*/ 1222176 h 2974687"/>
              <a:gd name="connsiteX20" fmla="*/ 920073 w 12192005"/>
              <a:gd name="connsiteY20" fmla="*/ 1162937 h 2974687"/>
              <a:gd name="connsiteX21" fmla="*/ 1422408 w 12192005"/>
              <a:gd name="connsiteY21" fmla="*/ 954863 h 2974687"/>
              <a:gd name="connsiteX22" fmla="*/ 1451151 w 12192005"/>
              <a:gd name="connsiteY22" fmla="*/ 957761 h 2974687"/>
              <a:gd name="connsiteX23" fmla="*/ 1453000 w 12192005"/>
              <a:gd name="connsiteY23" fmla="*/ 939422 h 2974687"/>
              <a:gd name="connsiteX24" fmla="*/ 2392372 w 12192005"/>
              <a:gd name="connsiteY24" fmla="*/ 173813 h 2974687"/>
              <a:gd name="connsiteX25" fmla="*/ 3351221 w 12192005"/>
              <a:gd name="connsiteY25" fmla="*/ 1132663 h 2974687"/>
              <a:gd name="connsiteX26" fmla="*/ 3348380 w 12192005"/>
              <a:gd name="connsiteY26" fmla="*/ 1160840 h 2974687"/>
              <a:gd name="connsiteX27" fmla="*/ 3449988 w 12192005"/>
              <a:gd name="connsiteY27" fmla="*/ 1192380 h 2974687"/>
              <a:gd name="connsiteX28" fmla="*/ 3708764 w 12192005"/>
              <a:gd name="connsiteY28" fmla="*/ 1405477 h 2974687"/>
              <a:gd name="connsiteX29" fmla="*/ 3735036 w 12192005"/>
              <a:gd name="connsiteY29" fmla="*/ 1460129 h 2974687"/>
              <a:gd name="connsiteX30" fmla="*/ 3775589 w 12192005"/>
              <a:gd name="connsiteY30" fmla="*/ 1426671 h 2974687"/>
              <a:gd name="connsiteX31" fmla="*/ 4042973 w 12192005"/>
              <a:gd name="connsiteY31" fmla="*/ 1344996 h 2974687"/>
              <a:gd name="connsiteX32" fmla="*/ 4139355 w 12192005"/>
              <a:gd name="connsiteY32" fmla="*/ 1354712 h 2974687"/>
              <a:gd name="connsiteX33" fmla="*/ 4224117 w 12192005"/>
              <a:gd name="connsiteY33" fmla="*/ 1381024 h 2974687"/>
              <a:gd name="connsiteX34" fmla="*/ 4241201 w 12192005"/>
              <a:gd name="connsiteY34" fmla="*/ 1325996 h 2974687"/>
              <a:gd name="connsiteX35" fmla="*/ 4783148 w 12192005"/>
              <a:gd name="connsiteY35" fmla="*/ 966769 h 2974687"/>
              <a:gd name="connsiteX36" fmla="*/ 4825455 w 12192005"/>
              <a:gd name="connsiteY36" fmla="*/ 971034 h 2974687"/>
              <a:gd name="connsiteX37" fmla="*/ 4864350 w 12192005"/>
              <a:gd name="connsiteY37" fmla="*/ 899371 h 2974687"/>
              <a:gd name="connsiteX38" fmla="*/ 5659444 w 12192005"/>
              <a:gd name="connsiteY38" fmla="*/ 476623 h 2974687"/>
              <a:gd name="connsiteX39" fmla="*/ 6337453 w 12192005"/>
              <a:gd name="connsiteY39" fmla="*/ 757464 h 2974687"/>
              <a:gd name="connsiteX40" fmla="*/ 6425970 w 12192005"/>
              <a:gd name="connsiteY40" fmla="*/ 864748 h 2974687"/>
              <a:gd name="connsiteX41" fmla="*/ 6451259 w 12192005"/>
              <a:gd name="connsiteY41" fmla="*/ 818157 h 2974687"/>
              <a:gd name="connsiteX42" fmla="*/ 7366802 w 12192005"/>
              <a:gd name="connsiteY42" fmla="*/ 331367 h 2974687"/>
              <a:gd name="connsiteX43" fmla="*/ 7479690 w 12192005"/>
              <a:gd name="connsiteY43" fmla="*/ 337067 h 2974687"/>
              <a:gd name="connsiteX44" fmla="*/ 7587922 w 12192005"/>
              <a:gd name="connsiteY44" fmla="*/ 353585 h 2974687"/>
              <a:gd name="connsiteX45" fmla="*/ 7654776 w 12192005"/>
              <a:gd name="connsiteY45" fmla="*/ 298426 h 2974687"/>
              <a:gd name="connsiteX46" fmla="*/ 8062731 w 12192005"/>
              <a:gd name="connsiteY46" fmla="*/ 173813 h 2974687"/>
              <a:gd name="connsiteX47" fmla="*/ 8777558 w 12192005"/>
              <a:gd name="connsiteY47" fmla="*/ 756414 h 2974687"/>
              <a:gd name="connsiteX48" fmla="*/ 8779462 w 12192005"/>
              <a:gd name="connsiteY48" fmla="*/ 775297 h 2974687"/>
              <a:gd name="connsiteX49" fmla="*/ 8800464 w 12192005"/>
              <a:gd name="connsiteY49" fmla="*/ 768778 h 2974687"/>
              <a:gd name="connsiteX50" fmla="*/ 8919000 w 12192005"/>
              <a:gd name="connsiteY50" fmla="*/ 756828 h 2974687"/>
              <a:gd name="connsiteX51" fmla="*/ 9406718 w 12192005"/>
              <a:gd name="connsiteY51" fmla="*/ 1016146 h 2974687"/>
              <a:gd name="connsiteX52" fmla="*/ 9430890 w 12192005"/>
              <a:gd name="connsiteY52" fmla="*/ 1060679 h 2974687"/>
              <a:gd name="connsiteX53" fmla="*/ 9438634 w 12192005"/>
              <a:gd name="connsiteY53" fmla="*/ 1035731 h 2974687"/>
              <a:gd name="connsiteX54" fmla="*/ 10170720 w 12192005"/>
              <a:gd name="connsiteY54" fmla="*/ 550471 h 2974687"/>
              <a:gd name="connsiteX55" fmla="*/ 10330844 w 12192005"/>
              <a:gd name="connsiteY55" fmla="*/ 566613 h 2974687"/>
              <a:gd name="connsiteX56" fmla="*/ 10350690 w 12192005"/>
              <a:gd name="connsiteY56" fmla="*/ 571716 h 2974687"/>
              <a:gd name="connsiteX57" fmla="*/ 10345328 w 12192005"/>
              <a:gd name="connsiteY57" fmla="*/ 518528 h 2974687"/>
              <a:gd name="connsiteX58" fmla="*/ 10863857 w 12192005"/>
              <a:gd name="connsiteY58"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0 w 12192005"/>
              <a:gd name="connsiteY14" fmla="*/ 1377434 h 2974687"/>
              <a:gd name="connsiteX15" fmla="*/ 30279 w 12192005"/>
              <a:gd name="connsiteY15" fmla="*/ 1340737 h 2974687"/>
              <a:gd name="connsiteX16" fmla="*/ 532612 w 12192005"/>
              <a:gd name="connsiteY16" fmla="*/ 1132663 h 2974687"/>
              <a:gd name="connsiteX17" fmla="*/ 809134 w 12192005"/>
              <a:gd name="connsiteY17" fmla="*/ 1188491 h 2974687"/>
              <a:gd name="connsiteX18" fmla="*/ 871197 w 12192005"/>
              <a:gd name="connsiteY18" fmla="*/ 1222176 h 2974687"/>
              <a:gd name="connsiteX19" fmla="*/ 920073 w 12192005"/>
              <a:gd name="connsiteY19" fmla="*/ 1162937 h 2974687"/>
              <a:gd name="connsiteX20" fmla="*/ 1422408 w 12192005"/>
              <a:gd name="connsiteY20" fmla="*/ 954863 h 2974687"/>
              <a:gd name="connsiteX21" fmla="*/ 1451151 w 12192005"/>
              <a:gd name="connsiteY21" fmla="*/ 957761 h 2974687"/>
              <a:gd name="connsiteX22" fmla="*/ 1453000 w 12192005"/>
              <a:gd name="connsiteY22" fmla="*/ 939422 h 2974687"/>
              <a:gd name="connsiteX23" fmla="*/ 2392372 w 12192005"/>
              <a:gd name="connsiteY23" fmla="*/ 173813 h 2974687"/>
              <a:gd name="connsiteX24" fmla="*/ 3351221 w 12192005"/>
              <a:gd name="connsiteY24" fmla="*/ 1132663 h 2974687"/>
              <a:gd name="connsiteX25" fmla="*/ 3348380 w 12192005"/>
              <a:gd name="connsiteY25" fmla="*/ 1160840 h 2974687"/>
              <a:gd name="connsiteX26" fmla="*/ 3449988 w 12192005"/>
              <a:gd name="connsiteY26" fmla="*/ 1192380 h 2974687"/>
              <a:gd name="connsiteX27" fmla="*/ 3708764 w 12192005"/>
              <a:gd name="connsiteY27" fmla="*/ 1405477 h 2974687"/>
              <a:gd name="connsiteX28" fmla="*/ 3735036 w 12192005"/>
              <a:gd name="connsiteY28" fmla="*/ 1460129 h 2974687"/>
              <a:gd name="connsiteX29" fmla="*/ 3775589 w 12192005"/>
              <a:gd name="connsiteY29" fmla="*/ 1426671 h 2974687"/>
              <a:gd name="connsiteX30" fmla="*/ 4042973 w 12192005"/>
              <a:gd name="connsiteY30" fmla="*/ 1344996 h 2974687"/>
              <a:gd name="connsiteX31" fmla="*/ 4139355 w 12192005"/>
              <a:gd name="connsiteY31" fmla="*/ 1354712 h 2974687"/>
              <a:gd name="connsiteX32" fmla="*/ 4224117 w 12192005"/>
              <a:gd name="connsiteY32" fmla="*/ 1381024 h 2974687"/>
              <a:gd name="connsiteX33" fmla="*/ 4241201 w 12192005"/>
              <a:gd name="connsiteY33" fmla="*/ 1325996 h 2974687"/>
              <a:gd name="connsiteX34" fmla="*/ 4783148 w 12192005"/>
              <a:gd name="connsiteY34" fmla="*/ 966769 h 2974687"/>
              <a:gd name="connsiteX35" fmla="*/ 4825455 w 12192005"/>
              <a:gd name="connsiteY35" fmla="*/ 971034 h 2974687"/>
              <a:gd name="connsiteX36" fmla="*/ 4864350 w 12192005"/>
              <a:gd name="connsiteY36" fmla="*/ 899371 h 2974687"/>
              <a:gd name="connsiteX37" fmla="*/ 5659444 w 12192005"/>
              <a:gd name="connsiteY37" fmla="*/ 476623 h 2974687"/>
              <a:gd name="connsiteX38" fmla="*/ 6337453 w 12192005"/>
              <a:gd name="connsiteY38" fmla="*/ 757464 h 2974687"/>
              <a:gd name="connsiteX39" fmla="*/ 6425970 w 12192005"/>
              <a:gd name="connsiteY39" fmla="*/ 864748 h 2974687"/>
              <a:gd name="connsiteX40" fmla="*/ 6451259 w 12192005"/>
              <a:gd name="connsiteY40" fmla="*/ 818157 h 2974687"/>
              <a:gd name="connsiteX41" fmla="*/ 7366802 w 12192005"/>
              <a:gd name="connsiteY41" fmla="*/ 331367 h 2974687"/>
              <a:gd name="connsiteX42" fmla="*/ 7479690 w 12192005"/>
              <a:gd name="connsiteY42" fmla="*/ 337067 h 2974687"/>
              <a:gd name="connsiteX43" fmla="*/ 7587922 w 12192005"/>
              <a:gd name="connsiteY43" fmla="*/ 353585 h 2974687"/>
              <a:gd name="connsiteX44" fmla="*/ 7654776 w 12192005"/>
              <a:gd name="connsiteY44" fmla="*/ 298426 h 2974687"/>
              <a:gd name="connsiteX45" fmla="*/ 8062731 w 12192005"/>
              <a:gd name="connsiteY45" fmla="*/ 173813 h 2974687"/>
              <a:gd name="connsiteX46" fmla="*/ 8777558 w 12192005"/>
              <a:gd name="connsiteY46" fmla="*/ 756414 h 2974687"/>
              <a:gd name="connsiteX47" fmla="*/ 8779462 w 12192005"/>
              <a:gd name="connsiteY47" fmla="*/ 775297 h 2974687"/>
              <a:gd name="connsiteX48" fmla="*/ 8800464 w 12192005"/>
              <a:gd name="connsiteY48" fmla="*/ 768778 h 2974687"/>
              <a:gd name="connsiteX49" fmla="*/ 8919000 w 12192005"/>
              <a:gd name="connsiteY49" fmla="*/ 756828 h 2974687"/>
              <a:gd name="connsiteX50" fmla="*/ 9406718 w 12192005"/>
              <a:gd name="connsiteY50" fmla="*/ 1016146 h 2974687"/>
              <a:gd name="connsiteX51" fmla="*/ 9430890 w 12192005"/>
              <a:gd name="connsiteY51" fmla="*/ 1060679 h 2974687"/>
              <a:gd name="connsiteX52" fmla="*/ 9438634 w 12192005"/>
              <a:gd name="connsiteY52" fmla="*/ 1035731 h 2974687"/>
              <a:gd name="connsiteX53" fmla="*/ 10170720 w 12192005"/>
              <a:gd name="connsiteY53" fmla="*/ 550471 h 2974687"/>
              <a:gd name="connsiteX54" fmla="*/ 10330844 w 12192005"/>
              <a:gd name="connsiteY54" fmla="*/ 566613 h 2974687"/>
              <a:gd name="connsiteX55" fmla="*/ 10350690 w 12192005"/>
              <a:gd name="connsiteY55" fmla="*/ 571716 h 2974687"/>
              <a:gd name="connsiteX56" fmla="*/ 10345328 w 12192005"/>
              <a:gd name="connsiteY56" fmla="*/ 518528 h 2974687"/>
              <a:gd name="connsiteX57" fmla="*/ 10863857 w 12192005"/>
              <a:gd name="connsiteY57"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576776 h 2974687"/>
              <a:gd name="connsiteX11" fmla="*/ 12192005 w 12192005"/>
              <a:gd name="connsiteY11" fmla="*/ 2974687 h 2974687"/>
              <a:gd name="connsiteX12" fmla="*/ 5 w 12192005"/>
              <a:gd name="connsiteY12" fmla="*/ 2974687 h 2974687"/>
              <a:gd name="connsiteX13" fmla="*/ 0 w 12192005"/>
              <a:gd name="connsiteY13" fmla="*/ 1377434 h 2974687"/>
              <a:gd name="connsiteX14" fmla="*/ 30279 w 12192005"/>
              <a:gd name="connsiteY14" fmla="*/ 1340737 h 2974687"/>
              <a:gd name="connsiteX15" fmla="*/ 532612 w 12192005"/>
              <a:gd name="connsiteY15" fmla="*/ 1132663 h 2974687"/>
              <a:gd name="connsiteX16" fmla="*/ 809134 w 12192005"/>
              <a:gd name="connsiteY16" fmla="*/ 1188491 h 2974687"/>
              <a:gd name="connsiteX17" fmla="*/ 871197 w 12192005"/>
              <a:gd name="connsiteY17" fmla="*/ 1222176 h 2974687"/>
              <a:gd name="connsiteX18" fmla="*/ 920073 w 12192005"/>
              <a:gd name="connsiteY18" fmla="*/ 1162937 h 2974687"/>
              <a:gd name="connsiteX19" fmla="*/ 1422408 w 12192005"/>
              <a:gd name="connsiteY19" fmla="*/ 954863 h 2974687"/>
              <a:gd name="connsiteX20" fmla="*/ 1451151 w 12192005"/>
              <a:gd name="connsiteY20" fmla="*/ 957761 h 2974687"/>
              <a:gd name="connsiteX21" fmla="*/ 1453000 w 12192005"/>
              <a:gd name="connsiteY21" fmla="*/ 939422 h 2974687"/>
              <a:gd name="connsiteX22" fmla="*/ 2392372 w 12192005"/>
              <a:gd name="connsiteY22" fmla="*/ 173813 h 2974687"/>
              <a:gd name="connsiteX23" fmla="*/ 3351221 w 12192005"/>
              <a:gd name="connsiteY23" fmla="*/ 1132663 h 2974687"/>
              <a:gd name="connsiteX24" fmla="*/ 3348380 w 12192005"/>
              <a:gd name="connsiteY24" fmla="*/ 1160840 h 2974687"/>
              <a:gd name="connsiteX25" fmla="*/ 3449988 w 12192005"/>
              <a:gd name="connsiteY25" fmla="*/ 1192380 h 2974687"/>
              <a:gd name="connsiteX26" fmla="*/ 3708764 w 12192005"/>
              <a:gd name="connsiteY26" fmla="*/ 1405477 h 2974687"/>
              <a:gd name="connsiteX27" fmla="*/ 3735036 w 12192005"/>
              <a:gd name="connsiteY27" fmla="*/ 1460129 h 2974687"/>
              <a:gd name="connsiteX28" fmla="*/ 3775589 w 12192005"/>
              <a:gd name="connsiteY28" fmla="*/ 1426671 h 2974687"/>
              <a:gd name="connsiteX29" fmla="*/ 4042973 w 12192005"/>
              <a:gd name="connsiteY29" fmla="*/ 1344996 h 2974687"/>
              <a:gd name="connsiteX30" fmla="*/ 4139355 w 12192005"/>
              <a:gd name="connsiteY30" fmla="*/ 1354712 h 2974687"/>
              <a:gd name="connsiteX31" fmla="*/ 4224117 w 12192005"/>
              <a:gd name="connsiteY31" fmla="*/ 1381024 h 2974687"/>
              <a:gd name="connsiteX32" fmla="*/ 4241201 w 12192005"/>
              <a:gd name="connsiteY32" fmla="*/ 1325996 h 2974687"/>
              <a:gd name="connsiteX33" fmla="*/ 4783148 w 12192005"/>
              <a:gd name="connsiteY33" fmla="*/ 966769 h 2974687"/>
              <a:gd name="connsiteX34" fmla="*/ 4825455 w 12192005"/>
              <a:gd name="connsiteY34" fmla="*/ 971034 h 2974687"/>
              <a:gd name="connsiteX35" fmla="*/ 4864350 w 12192005"/>
              <a:gd name="connsiteY35" fmla="*/ 899371 h 2974687"/>
              <a:gd name="connsiteX36" fmla="*/ 5659444 w 12192005"/>
              <a:gd name="connsiteY36" fmla="*/ 476623 h 2974687"/>
              <a:gd name="connsiteX37" fmla="*/ 6337453 w 12192005"/>
              <a:gd name="connsiteY37" fmla="*/ 757464 h 2974687"/>
              <a:gd name="connsiteX38" fmla="*/ 6425970 w 12192005"/>
              <a:gd name="connsiteY38" fmla="*/ 864748 h 2974687"/>
              <a:gd name="connsiteX39" fmla="*/ 6451259 w 12192005"/>
              <a:gd name="connsiteY39" fmla="*/ 818157 h 2974687"/>
              <a:gd name="connsiteX40" fmla="*/ 7366802 w 12192005"/>
              <a:gd name="connsiteY40" fmla="*/ 331367 h 2974687"/>
              <a:gd name="connsiteX41" fmla="*/ 7479690 w 12192005"/>
              <a:gd name="connsiteY41" fmla="*/ 337067 h 2974687"/>
              <a:gd name="connsiteX42" fmla="*/ 7587922 w 12192005"/>
              <a:gd name="connsiteY42" fmla="*/ 353585 h 2974687"/>
              <a:gd name="connsiteX43" fmla="*/ 7654776 w 12192005"/>
              <a:gd name="connsiteY43" fmla="*/ 298426 h 2974687"/>
              <a:gd name="connsiteX44" fmla="*/ 8062731 w 12192005"/>
              <a:gd name="connsiteY44" fmla="*/ 173813 h 2974687"/>
              <a:gd name="connsiteX45" fmla="*/ 8777558 w 12192005"/>
              <a:gd name="connsiteY45" fmla="*/ 756414 h 2974687"/>
              <a:gd name="connsiteX46" fmla="*/ 8779462 w 12192005"/>
              <a:gd name="connsiteY46" fmla="*/ 775297 h 2974687"/>
              <a:gd name="connsiteX47" fmla="*/ 8800464 w 12192005"/>
              <a:gd name="connsiteY47" fmla="*/ 768778 h 2974687"/>
              <a:gd name="connsiteX48" fmla="*/ 8919000 w 12192005"/>
              <a:gd name="connsiteY48" fmla="*/ 756828 h 2974687"/>
              <a:gd name="connsiteX49" fmla="*/ 9406718 w 12192005"/>
              <a:gd name="connsiteY49" fmla="*/ 1016146 h 2974687"/>
              <a:gd name="connsiteX50" fmla="*/ 9430890 w 12192005"/>
              <a:gd name="connsiteY50" fmla="*/ 1060679 h 2974687"/>
              <a:gd name="connsiteX51" fmla="*/ 9438634 w 12192005"/>
              <a:gd name="connsiteY51" fmla="*/ 1035731 h 2974687"/>
              <a:gd name="connsiteX52" fmla="*/ 10170720 w 12192005"/>
              <a:gd name="connsiteY52" fmla="*/ 550471 h 2974687"/>
              <a:gd name="connsiteX53" fmla="*/ 10330844 w 12192005"/>
              <a:gd name="connsiteY53" fmla="*/ 566613 h 2974687"/>
              <a:gd name="connsiteX54" fmla="*/ 10350690 w 12192005"/>
              <a:gd name="connsiteY54" fmla="*/ 571716 h 2974687"/>
              <a:gd name="connsiteX55" fmla="*/ 10345328 w 12192005"/>
              <a:gd name="connsiteY55" fmla="*/ 518528 h 2974687"/>
              <a:gd name="connsiteX56" fmla="*/ 10863857 w 12192005"/>
              <a:gd name="connsiteY56"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974687 h 2974687"/>
              <a:gd name="connsiteX11" fmla="*/ 5 w 12192005"/>
              <a:gd name="connsiteY11" fmla="*/ 2974687 h 2974687"/>
              <a:gd name="connsiteX12" fmla="*/ 0 w 12192005"/>
              <a:gd name="connsiteY12" fmla="*/ 1377434 h 2974687"/>
              <a:gd name="connsiteX13" fmla="*/ 30279 w 12192005"/>
              <a:gd name="connsiteY13" fmla="*/ 1340737 h 2974687"/>
              <a:gd name="connsiteX14" fmla="*/ 532612 w 12192005"/>
              <a:gd name="connsiteY14" fmla="*/ 1132663 h 2974687"/>
              <a:gd name="connsiteX15" fmla="*/ 809134 w 12192005"/>
              <a:gd name="connsiteY15" fmla="*/ 1188491 h 2974687"/>
              <a:gd name="connsiteX16" fmla="*/ 871197 w 12192005"/>
              <a:gd name="connsiteY16" fmla="*/ 1222176 h 2974687"/>
              <a:gd name="connsiteX17" fmla="*/ 920073 w 12192005"/>
              <a:gd name="connsiteY17" fmla="*/ 1162937 h 2974687"/>
              <a:gd name="connsiteX18" fmla="*/ 1422408 w 12192005"/>
              <a:gd name="connsiteY18" fmla="*/ 954863 h 2974687"/>
              <a:gd name="connsiteX19" fmla="*/ 1451151 w 12192005"/>
              <a:gd name="connsiteY19" fmla="*/ 957761 h 2974687"/>
              <a:gd name="connsiteX20" fmla="*/ 1453000 w 12192005"/>
              <a:gd name="connsiteY20" fmla="*/ 939422 h 2974687"/>
              <a:gd name="connsiteX21" fmla="*/ 2392372 w 12192005"/>
              <a:gd name="connsiteY21" fmla="*/ 173813 h 2974687"/>
              <a:gd name="connsiteX22" fmla="*/ 3351221 w 12192005"/>
              <a:gd name="connsiteY22" fmla="*/ 1132663 h 2974687"/>
              <a:gd name="connsiteX23" fmla="*/ 3348380 w 12192005"/>
              <a:gd name="connsiteY23" fmla="*/ 1160840 h 2974687"/>
              <a:gd name="connsiteX24" fmla="*/ 3449988 w 12192005"/>
              <a:gd name="connsiteY24" fmla="*/ 1192380 h 2974687"/>
              <a:gd name="connsiteX25" fmla="*/ 3708764 w 12192005"/>
              <a:gd name="connsiteY25" fmla="*/ 1405477 h 2974687"/>
              <a:gd name="connsiteX26" fmla="*/ 3735036 w 12192005"/>
              <a:gd name="connsiteY26" fmla="*/ 1460129 h 2974687"/>
              <a:gd name="connsiteX27" fmla="*/ 3775589 w 12192005"/>
              <a:gd name="connsiteY27" fmla="*/ 1426671 h 2974687"/>
              <a:gd name="connsiteX28" fmla="*/ 4042973 w 12192005"/>
              <a:gd name="connsiteY28" fmla="*/ 1344996 h 2974687"/>
              <a:gd name="connsiteX29" fmla="*/ 4139355 w 12192005"/>
              <a:gd name="connsiteY29" fmla="*/ 1354712 h 2974687"/>
              <a:gd name="connsiteX30" fmla="*/ 4224117 w 12192005"/>
              <a:gd name="connsiteY30" fmla="*/ 1381024 h 2974687"/>
              <a:gd name="connsiteX31" fmla="*/ 4241201 w 12192005"/>
              <a:gd name="connsiteY31" fmla="*/ 1325996 h 2974687"/>
              <a:gd name="connsiteX32" fmla="*/ 4783148 w 12192005"/>
              <a:gd name="connsiteY32" fmla="*/ 966769 h 2974687"/>
              <a:gd name="connsiteX33" fmla="*/ 4825455 w 12192005"/>
              <a:gd name="connsiteY33" fmla="*/ 971034 h 2974687"/>
              <a:gd name="connsiteX34" fmla="*/ 4864350 w 12192005"/>
              <a:gd name="connsiteY34" fmla="*/ 899371 h 2974687"/>
              <a:gd name="connsiteX35" fmla="*/ 5659444 w 12192005"/>
              <a:gd name="connsiteY35" fmla="*/ 476623 h 2974687"/>
              <a:gd name="connsiteX36" fmla="*/ 6337453 w 12192005"/>
              <a:gd name="connsiteY36" fmla="*/ 757464 h 2974687"/>
              <a:gd name="connsiteX37" fmla="*/ 6425970 w 12192005"/>
              <a:gd name="connsiteY37" fmla="*/ 864748 h 2974687"/>
              <a:gd name="connsiteX38" fmla="*/ 6451259 w 12192005"/>
              <a:gd name="connsiteY38" fmla="*/ 818157 h 2974687"/>
              <a:gd name="connsiteX39" fmla="*/ 7366802 w 12192005"/>
              <a:gd name="connsiteY39" fmla="*/ 331367 h 2974687"/>
              <a:gd name="connsiteX40" fmla="*/ 7479690 w 12192005"/>
              <a:gd name="connsiteY40" fmla="*/ 337067 h 2974687"/>
              <a:gd name="connsiteX41" fmla="*/ 7587922 w 12192005"/>
              <a:gd name="connsiteY41" fmla="*/ 353585 h 2974687"/>
              <a:gd name="connsiteX42" fmla="*/ 7654776 w 12192005"/>
              <a:gd name="connsiteY42" fmla="*/ 298426 h 2974687"/>
              <a:gd name="connsiteX43" fmla="*/ 8062731 w 12192005"/>
              <a:gd name="connsiteY43" fmla="*/ 173813 h 2974687"/>
              <a:gd name="connsiteX44" fmla="*/ 8777558 w 12192005"/>
              <a:gd name="connsiteY44" fmla="*/ 756414 h 2974687"/>
              <a:gd name="connsiteX45" fmla="*/ 8779462 w 12192005"/>
              <a:gd name="connsiteY45" fmla="*/ 775297 h 2974687"/>
              <a:gd name="connsiteX46" fmla="*/ 8800464 w 12192005"/>
              <a:gd name="connsiteY46" fmla="*/ 768778 h 2974687"/>
              <a:gd name="connsiteX47" fmla="*/ 8919000 w 12192005"/>
              <a:gd name="connsiteY47" fmla="*/ 756828 h 2974687"/>
              <a:gd name="connsiteX48" fmla="*/ 9406718 w 12192005"/>
              <a:gd name="connsiteY48" fmla="*/ 1016146 h 2974687"/>
              <a:gd name="connsiteX49" fmla="*/ 9430890 w 12192005"/>
              <a:gd name="connsiteY49" fmla="*/ 1060679 h 2974687"/>
              <a:gd name="connsiteX50" fmla="*/ 9438634 w 12192005"/>
              <a:gd name="connsiteY50" fmla="*/ 1035731 h 2974687"/>
              <a:gd name="connsiteX51" fmla="*/ 10170720 w 12192005"/>
              <a:gd name="connsiteY51" fmla="*/ 550471 h 2974687"/>
              <a:gd name="connsiteX52" fmla="*/ 10330844 w 12192005"/>
              <a:gd name="connsiteY52" fmla="*/ 566613 h 2974687"/>
              <a:gd name="connsiteX53" fmla="*/ 10350690 w 12192005"/>
              <a:gd name="connsiteY53" fmla="*/ 571716 h 2974687"/>
              <a:gd name="connsiteX54" fmla="*/ 10345328 w 12192005"/>
              <a:gd name="connsiteY54" fmla="*/ 518528 h 2974687"/>
              <a:gd name="connsiteX55" fmla="*/ 10863857 w 12192005"/>
              <a:gd name="connsiteY55" fmla="*/ 0 h 29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5" h="2974687">
                <a:moveTo>
                  <a:pt x="10863857" y="0"/>
                </a:moveTo>
                <a:cubicBezTo>
                  <a:pt x="11078638" y="0"/>
                  <a:pt x="11262920" y="130586"/>
                  <a:pt x="11341637" y="316693"/>
                </a:cubicBezTo>
                <a:lnTo>
                  <a:pt x="11342240" y="318638"/>
                </a:lnTo>
                <a:lnTo>
                  <a:pt x="11353705" y="315079"/>
                </a:lnTo>
                <a:cubicBezTo>
                  <a:pt x="11379704" y="309759"/>
                  <a:pt x="11406623" y="306965"/>
                  <a:pt x="11434194" y="306965"/>
                </a:cubicBezTo>
                <a:cubicBezTo>
                  <a:pt x="11544479" y="306965"/>
                  <a:pt x="11644323" y="351667"/>
                  <a:pt x="11716597" y="423940"/>
                </a:cubicBezTo>
                <a:lnTo>
                  <a:pt x="11762250" y="479273"/>
                </a:lnTo>
                <a:lnTo>
                  <a:pt x="11797268" y="476623"/>
                </a:lnTo>
                <a:cubicBezTo>
                  <a:pt x="11934905" y="476623"/>
                  <a:pt x="12062769" y="518465"/>
                  <a:pt x="12168836" y="590121"/>
                </a:cubicBezTo>
                <a:lnTo>
                  <a:pt x="12192005" y="608326"/>
                </a:lnTo>
                <a:lnTo>
                  <a:pt x="12192005" y="2974687"/>
                </a:lnTo>
                <a:lnTo>
                  <a:pt x="5" y="2974687"/>
                </a:lnTo>
                <a:cubicBezTo>
                  <a:pt x="3" y="2442269"/>
                  <a:pt x="2" y="1909852"/>
                  <a:pt x="0" y="1377434"/>
                </a:cubicBezTo>
                <a:lnTo>
                  <a:pt x="30279" y="1340737"/>
                </a:lnTo>
                <a:cubicBezTo>
                  <a:pt x="158837" y="1212178"/>
                  <a:pt x="336439" y="1132663"/>
                  <a:pt x="532612" y="1132663"/>
                </a:cubicBezTo>
                <a:cubicBezTo>
                  <a:pt x="630699" y="1132663"/>
                  <a:pt x="724144" y="1152542"/>
                  <a:pt x="809134" y="1188491"/>
                </a:cubicBezTo>
                <a:lnTo>
                  <a:pt x="871197" y="1222176"/>
                </a:lnTo>
                <a:lnTo>
                  <a:pt x="920073" y="1162937"/>
                </a:lnTo>
                <a:cubicBezTo>
                  <a:pt x="1048633" y="1034378"/>
                  <a:pt x="1226233" y="954863"/>
                  <a:pt x="1422408" y="954863"/>
                </a:cubicBezTo>
                <a:lnTo>
                  <a:pt x="1451151" y="957761"/>
                </a:lnTo>
                <a:lnTo>
                  <a:pt x="1453000" y="939422"/>
                </a:lnTo>
                <a:cubicBezTo>
                  <a:pt x="1542410" y="502490"/>
                  <a:pt x="1929007" y="173813"/>
                  <a:pt x="2392372" y="173813"/>
                </a:cubicBezTo>
                <a:cubicBezTo>
                  <a:pt x="2921928" y="173813"/>
                  <a:pt x="3351221" y="603105"/>
                  <a:pt x="3351221" y="1132663"/>
                </a:cubicBezTo>
                <a:lnTo>
                  <a:pt x="3348380" y="1160840"/>
                </a:lnTo>
                <a:lnTo>
                  <a:pt x="3449988" y="1192380"/>
                </a:lnTo>
                <a:cubicBezTo>
                  <a:pt x="3555538" y="1237025"/>
                  <a:pt x="3645346" y="1311605"/>
                  <a:pt x="3708764" y="1405477"/>
                </a:cubicBezTo>
                <a:lnTo>
                  <a:pt x="3735036" y="1460129"/>
                </a:lnTo>
                <a:lnTo>
                  <a:pt x="3775589" y="1426671"/>
                </a:lnTo>
                <a:cubicBezTo>
                  <a:pt x="3851917" y="1375106"/>
                  <a:pt x="3943928" y="1344996"/>
                  <a:pt x="4042973" y="1344996"/>
                </a:cubicBezTo>
                <a:cubicBezTo>
                  <a:pt x="4075989" y="1344996"/>
                  <a:pt x="4108222" y="1348342"/>
                  <a:pt x="4139355" y="1354712"/>
                </a:cubicBezTo>
                <a:lnTo>
                  <a:pt x="4224117" y="1381024"/>
                </a:lnTo>
                <a:lnTo>
                  <a:pt x="4241201" y="1325996"/>
                </a:lnTo>
                <a:cubicBezTo>
                  <a:pt x="4330488" y="1114894"/>
                  <a:pt x="4539519" y="966769"/>
                  <a:pt x="4783148" y="966769"/>
                </a:cubicBezTo>
                <a:lnTo>
                  <a:pt x="4825455" y="971034"/>
                </a:lnTo>
                <a:lnTo>
                  <a:pt x="4864350" y="899371"/>
                </a:lnTo>
                <a:cubicBezTo>
                  <a:pt x="5036663" y="644315"/>
                  <a:pt x="5328472" y="476623"/>
                  <a:pt x="5659444" y="476623"/>
                </a:cubicBezTo>
                <a:cubicBezTo>
                  <a:pt x="5924225" y="476623"/>
                  <a:pt x="6163935" y="583946"/>
                  <a:pt x="6337453" y="757464"/>
                </a:cubicBezTo>
                <a:lnTo>
                  <a:pt x="6425970" y="864748"/>
                </a:lnTo>
                <a:lnTo>
                  <a:pt x="6451259" y="818157"/>
                </a:lnTo>
                <a:cubicBezTo>
                  <a:pt x="6649675" y="524463"/>
                  <a:pt x="6985689" y="331367"/>
                  <a:pt x="7366802" y="331367"/>
                </a:cubicBezTo>
                <a:cubicBezTo>
                  <a:pt x="7404913" y="331367"/>
                  <a:pt x="7442573" y="333298"/>
                  <a:pt x="7479690" y="337067"/>
                </a:cubicBezTo>
                <a:lnTo>
                  <a:pt x="7587922" y="353585"/>
                </a:lnTo>
                <a:lnTo>
                  <a:pt x="7654776" y="298426"/>
                </a:lnTo>
                <a:cubicBezTo>
                  <a:pt x="7771229" y="219752"/>
                  <a:pt x="7911615" y="173813"/>
                  <a:pt x="8062731" y="173813"/>
                </a:cubicBezTo>
                <a:cubicBezTo>
                  <a:pt x="8415334" y="173813"/>
                  <a:pt x="8709521" y="423924"/>
                  <a:pt x="8777558" y="756414"/>
                </a:cubicBezTo>
                <a:lnTo>
                  <a:pt x="8779462" y="775297"/>
                </a:lnTo>
                <a:lnTo>
                  <a:pt x="8800464" y="768778"/>
                </a:lnTo>
                <a:cubicBezTo>
                  <a:pt x="8838752" y="760943"/>
                  <a:pt x="8878395" y="756828"/>
                  <a:pt x="8919000" y="756828"/>
                </a:cubicBezTo>
                <a:cubicBezTo>
                  <a:pt x="9122023" y="756828"/>
                  <a:pt x="9301020" y="859692"/>
                  <a:pt x="9406718" y="1016146"/>
                </a:cubicBezTo>
                <a:lnTo>
                  <a:pt x="9430890" y="1060679"/>
                </a:lnTo>
                <a:lnTo>
                  <a:pt x="9438634" y="1035731"/>
                </a:lnTo>
                <a:cubicBezTo>
                  <a:pt x="9559249" y="750564"/>
                  <a:pt x="9841618" y="550471"/>
                  <a:pt x="10170720" y="550471"/>
                </a:cubicBezTo>
                <a:cubicBezTo>
                  <a:pt x="10225570" y="550471"/>
                  <a:pt x="10279123" y="556029"/>
                  <a:pt x="10330844" y="566613"/>
                </a:cubicBezTo>
                <a:lnTo>
                  <a:pt x="10350690" y="571716"/>
                </a:lnTo>
                <a:lnTo>
                  <a:pt x="10345328" y="518528"/>
                </a:lnTo>
                <a:cubicBezTo>
                  <a:pt x="10345328" y="232153"/>
                  <a:pt x="10577481" y="0"/>
                  <a:pt x="10863857" y="0"/>
                </a:cubicBezTo>
                <a:close/>
              </a:path>
            </a:pathLst>
          </a:custGeom>
          <a:solidFill>
            <a:srgbClr val="D2D0CE">
              <a:alpha val="30000"/>
            </a:srgbClr>
          </a:solidFill>
          <a:ln w="25400" cap="sq"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3" name="Content Placeholder 2"/>
          <p:cNvSpPr>
            <a:spLocks noGrp="1"/>
          </p:cNvSpPr>
          <p:nvPr>
            <p:ph sz="half" idx="1"/>
          </p:nvPr>
        </p:nvSpPr>
        <p:spPr>
          <a:xfrm>
            <a:off x="365125" y="1098550"/>
            <a:ext cx="4024314" cy="35639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563" y="1098550"/>
            <a:ext cx="4024311" cy="35639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Slide title, sentence case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C005EB-05AB-4350-8862-D44178390B49}" type="slidenum">
              <a:rPr lang="en-US" smtClean="0"/>
              <a:pPr/>
              <a:t>‹#›</a:t>
            </a:fld>
            <a:endParaRPr lang="en-US" dirty="0"/>
          </a:p>
        </p:txBody>
      </p:sp>
    </p:spTree>
    <p:extLst>
      <p:ext uri="{BB962C8B-B14F-4D97-AF65-F5344CB8AC3E}">
        <p14:creationId xmlns:p14="http://schemas.microsoft.com/office/powerpoint/2010/main" val="254791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A96359A4-9422-594C-B231-B402B3C87161}"/>
              </a:ext>
            </a:extLst>
          </p:cNvPr>
          <p:cNvSpPr>
            <a:spLocks noChangeAspect="1"/>
          </p:cNvSpPr>
          <p:nvPr userDrawn="1"/>
        </p:nvSpPr>
        <p:spPr bwMode="hidden">
          <a:xfrm>
            <a:off x="-4" y="2592445"/>
            <a:ext cx="9144004" cy="2231015"/>
          </a:xfrm>
          <a:custGeom>
            <a:avLst/>
            <a:gdLst>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2555062 h 2974687"/>
              <a:gd name="connsiteX16" fmla="*/ 0 w 12192005"/>
              <a:gd name="connsiteY16" fmla="*/ 1377434 h 2974687"/>
              <a:gd name="connsiteX17" fmla="*/ 30279 w 12192005"/>
              <a:gd name="connsiteY17" fmla="*/ 1340737 h 2974687"/>
              <a:gd name="connsiteX18" fmla="*/ 532612 w 12192005"/>
              <a:gd name="connsiteY18" fmla="*/ 1132663 h 2974687"/>
              <a:gd name="connsiteX19" fmla="*/ 809134 w 12192005"/>
              <a:gd name="connsiteY19" fmla="*/ 1188491 h 2974687"/>
              <a:gd name="connsiteX20" fmla="*/ 871197 w 12192005"/>
              <a:gd name="connsiteY20" fmla="*/ 1222176 h 2974687"/>
              <a:gd name="connsiteX21" fmla="*/ 920073 w 12192005"/>
              <a:gd name="connsiteY21" fmla="*/ 1162937 h 2974687"/>
              <a:gd name="connsiteX22" fmla="*/ 1422408 w 12192005"/>
              <a:gd name="connsiteY22" fmla="*/ 954863 h 2974687"/>
              <a:gd name="connsiteX23" fmla="*/ 1451151 w 12192005"/>
              <a:gd name="connsiteY23" fmla="*/ 957761 h 2974687"/>
              <a:gd name="connsiteX24" fmla="*/ 1453000 w 12192005"/>
              <a:gd name="connsiteY24" fmla="*/ 939422 h 2974687"/>
              <a:gd name="connsiteX25" fmla="*/ 2392372 w 12192005"/>
              <a:gd name="connsiteY25" fmla="*/ 173813 h 2974687"/>
              <a:gd name="connsiteX26" fmla="*/ 3351221 w 12192005"/>
              <a:gd name="connsiteY26" fmla="*/ 1132663 h 2974687"/>
              <a:gd name="connsiteX27" fmla="*/ 3348380 w 12192005"/>
              <a:gd name="connsiteY27" fmla="*/ 1160840 h 2974687"/>
              <a:gd name="connsiteX28" fmla="*/ 3449988 w 12192005"/>
              <a:gd name="connsiteY28" fmla="*/ 1192380 h 2974687"/>
              <a:gd name="connsiteX29" fmla="*/ 3708764 w 12192005"/>
              <a:gd name="connsiteY29" fmla="*/ 1405477 h 2974687"/>
              <a:gd name="connsiteX30" fmla="*/ 3735036 w 12192005"/>
              <a:gd name="connsiteY30" fmla="*/ 1460129 h 2974687"/>
              <a:gd name="connsiteX31" fmla="*/ 3775589 w 12192005"/>
              <a:gd name="connsiteY31" fmla="*/ 1426671 h 2974687"/>
              <a:gd name="connsiteX32" fmla="*/ 4042973 w 12192005"/>
              <a:gd name="connsiteY32" fmla="*/ 1344996 h 2974687"/>
              <a:gd name="connsiteX33" fmla="*/ 4139355 w 12192005"/>
              <a:gd name="connsiteY33" fmla="*/ 1354712 h 2974687"/>
              <a:gd name="connsiteX34" fmla="*/ 4224117 w 12192005"/>
              <a:gd name="connsiteY34" fmla="*/ 1381024 h 2974687"/>
              <a:gd name="connsiteX35" fmla="*/ 4241201 w 12192005"/>
              <a:gd name="connsiteY35" fmla="*/ 1325996 h 2974687"/>
              <a:gd name="connsiteX36" fmla="*/ 4783148 w 12192005"/>
              <a:gd name="connsiteY36" fmla="*/ 966769 h 2974687"/>
              <a:gd name="connsiteX37" fmla="*/ 4825455 w 12192005"/>
              <a:gd name="connsiteY37" fmla="*/ 971034 h 2974687"/>
              <a:gd name="connsiteX38" fmla="*/ 4864350 w 12192005"/>
              <a:gd name="connsiteY38" fmla="*/ 899371 h 2974687"/>
              <a:gd name="connsiteX39" fmla="*/ 5659444 w 12192005"/>
              <a:gd name="connsiteY39" fmla="*/ 476623 h 2974687"/>
              <a:gd name="connsiteX40" fmla="*/ 6337453 w 12192005"/>
              <a:gd name="connsiteY40" fmla="*/ 757464 h 2974687"/>
              <a:gd name="connsiteX41" fmla="*/ 6425970 w 12192005"/>
              <a:gd name="connsiteY41" fmla="*/ 864748 h 2974687"/>
              <a:gd name="connsiteX42" fmla="*/ 6451259 w 12192005"/>
              <a:gd name="connsiteY42" fmla="*/ 818157 h 2974687"/>
              <a:gd name="connsiteX43" fmla="*/ 7366802 w 12192005"/>
              <a:gd name="connsiteY43" fmla="*/ 331367 h 2974687"/>
              <a:gd name="connsiteX44" fmla="*/ 7479690 w 12192005"/>
              <a:gd name="connsiteY44" fmla="*/ 337067 h 2974687"/>
              <a:gd name="connsiteX45" fmla="*/ 7587922 w 12192005"/>
              <a:gd name="connsiteY45" fmla="*/ 353585 h 2974687"/>
              <a:gd name="connsiteX46" fmla="*/ 7654776 w 12192005"/>
              <a:gd name="connsiteY46" fmla="*/ 298426 h 2974687"/>
              <a:gd name="connsiteX47" fmla="*/ 8062731 w 12192005"/>
              <a:gd name="connsiteY47" fmla="*/ 173813 h 2974687"/>
              <a:gd name="connsiteX48" fmla="*/ 8777558 w 12192005"/>
              <a:gd name="connsiteY48" fmla="*/ 756414 h 2974687"/>
              <a:gd name="connsiteX49" fmla="*/ 8779462 w 12192005"/>
              <a:gd name="connsiteY49" fmla="*/ 775297 h 2974687"/>
              <a:gd name="connsiteX50" fmla="*/ 8800464 w 12192005"/>
              <a:gd name="connsiteY50" fmla="*/ 768778 h 2974687"/>
              <a:gd name="connsiteX51" fmla="*/ 8919000 w 12192005"/>
              <a:gd name="connsiteY51" fmla="*/ 756828 h 2974687"/>
              <a:gd name="connsiteX52" fmla="*/ 9406718 w 12192005"/>
              <a:gd name="connsiteY52" fmla="*/ 1016146 h 2974687"/>
              <a:gd name="connsiteX53" fmla="*/ 9430890 w 12192005"/>
              <a:gd name="connsiteY53" fmla="*/ 1060679 h 2974687"/>
              <a:gd name="connsiteX54" fmla="*/ 9438634 w 12192005"/>
              <a:gd name="connsiteY54" fmla="*/ 1035731 h 2974687"/>
              <a:gd name="connsiteX55" fmla="*/ 10170720 w 12192005"/>
              <a:gd name="connsiteY55" fmla="*/ 550471 h 2974687"/>
              <a:gd name="connsiteX56" fmla="*/ 10330844 w 12192005"/>
              <a:gd name="connsiteY56" fmla="*/ 566613 h 2974687"/>
              <a:gd name="connsiteX57" fmla="*/ 10350690 w 12192005"/>
              <a:gd name="connsiteY57" fmla="*/ 571716 h 2974687"/>
              <a:gd name="connsiteX58" fmla="*/ 10345328 w 12192005"/>
              <a:gd name="connsiteY58" fmla="*/ 518528 h 2974687"/>
              <a:gd name="connsiteX59" fmla="*/ 10863857 w 12192005"/>
              <a:gd name="connsiteY59"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1377434 h 2974687"/>
              <a:gd name="connsiteX16" fmla="*/ 30279 w 12192005"/>
              <a:gd name="connsiteY16" fmla="*/ 1340737 h 2974687"/>
              <a:gd name="connsiteX17" fmla="*/ 532612 w 12192005"/>
              <a:gd name="connsiteY17" fmla="*/ 1132663 h 2974687"/>
              <a:gd name="connsiteX18" fmla="*/ 809134 w 12192005"/>
              <a:gd name="connsiteY18" fmla="*/ 1188491 h 2974687"/>
              <a:gd name="connsiteX19" fmla="*/ 871197 w 12192005"/>
              <a:gd name="connsiteY19" fmla="*/ 1222176 h 2974687"/>
              <a:gd name="connsiteX20" fmla="*/ 920073 w 12192005"/>
              <a:gd name="connsiteY20" fmla="*/ 1162937 h 2974687"/>
              <a:gd name="connsiteX21" fmla="*/ 1422408 w 12192005"/>
              <a:gd name="connsiteY21" fmla="*/ 954863 h 2974687"/>
              <a:gd name="connsiteX22" fmla="*/ 1451151 w 12192005"/>
              <a:gd name="connsiteY22" fmla="*/ 957761 h 2974687"/>
              <a:gd name="connsiteX23" fmla="*/ 1453000 w 12192005"/>
              <a:gd name="connsiteY23" fmla="*/ 939422 h 2974687"/>
              <a:gd name="connsiteX24" fmla="*/ 2392372 w 12192005"/>
              <a:gd name="connsiteY24" fmla="*/ 173813 h 2974687"/>
              <a:gd name="connsiteX25" fmla="*/ 3351221 w 12192005"/>
              <a:gd name="connsiteY25" fmla="*/ 1132663 h 2974687"/>
              <a:gd name="connsiteX26" fmla="*/ 3348380 w 12192005"/>
              <a:gd name="connsiteY26" fmla="*/ 1160840 h 2974687"/>
              <a:gd name="connsiteX27" fmla="*/ 3449988 w 12192005"/>
              <a:gd name="connsiteY27" fmla="*/ 1192380 h 2974687"/>
              <a:gd name="connsiteX28" fmla="*/ 3708764 w 12192005"/>
              <a:gd name="connsiteY28" fmla="*/ 1405477 h 2974687"/>
              <a:gd name="connsiteX29" fmla="*/ 3735036 w 12192005"/>
              <a:gd name="connsiteY29" fmla="*/ 1460129 h 2974687"/>
              <a:gd name="connsiteX30" fmla="*/ 3775589 w 12192005"/>
              <a:gd name="connsiteY30" fmla="*/ 1426671 h 2974687"/>
              <a:gd name="connsiteX31" fmla="*/ 4042973 w 12192005"/>
              <a:gd name="connsiteY31" fmla="*/ 1344996 h 2974687"/>
              <a:gd name="connsiteX32" fmla="*/ 4139355 w 12192005"/>
              <a:gd name="connsiteY32" fmla="*/ 1354712 h 2974687"/>
              <a:gd name="connsiteX33" fmla="*/ 4224117 w 12192005"/>
              <a:gd name="connsiteY33" fmla="*/ 1381024 h 2974687"/>
              <a:gd name="connsiteX34" fmla="*/ 4241201 w 12192005"/>
              <a:gd name="connsiteY34" fmla="*/ 1325996 h 2974687"/>
              <a:gd name="connsiteX35" fmla="*/ 4783148 w 12192005"/>
              <a:gd name="connsiteY35" fmla="*/ 966769 h 2974687"/>
              <a:gd name="connsiteX36" fmla="*/ 4825455 w 12192005"/>
              <a:gd name="connsiteY36" fmla="*/ 971034 h 2974687"/>
              <a:gd name="connsiteX37" fmla="*/ 4864350 w 12192005"/>
              <a:gd name="connsiteY37" fmla="*/ 899371 h 2974687"/>
              <a:gd name="connsiteX38" fmla="*/ 5659444 w 12192005"/>
              <a:gd name="connsiteY38" fmla="*/ 476623 h 2974687"/>
              <a:gd name="connsiteX39" fmla="*/ 6337453 w 12192005"/>
              <a:gd name="connsiteY39" fmla="*/ 757464 h 2974687"/>
              <a:gd name="connsiteX40" fmla="*/ 6425970 w 12192005"/>
              <a:gd name="connsiteY40" fmla="*/ 864748 h 2974687"/>
              <a:gd name="connsiteX41" fmla="*/ 6451259 w 12192005"/>
              <a:gd name="connsiteY41" fmla="*/ 818157 h 2974687"/>
              <a:gd name="connsiteX42" fmla="*/ 7366802 w 12192005"/>
              <a:gd name="connsiteY42" fmla="*/ 331367 h 2974687"/>
              <a:gd name="connsiteX43" fmla="*/ 7479690 w 12192005"/>
              <a:gd name="connsiteY43" fmla="*/ 337067 h 2974687"/>
              <a:gd name="connsiteX44" fmla="*/ 7587922 w 12192005"/>
              <a:gd name="connsiteY44" fmla="*/ 353585 h 2974687"/>
              <a:gd name="connsiteX45" fmla="*/ 7654776 w 12192005"/>
              <a:gd name="connsiteY45" fmla="*/ 298426 h 2974687"/>
              <a:gd name="connsiteX46" fmla="*/ 8062731 w 12192005"/>
              <a:gd name="connsiteY46" fmla="*/ 173813 h 2974687"/>
              <a:gd name="connsiteX47" fmla="*/ 8777558 w 12192005"/>
              <a:gd name="connsiteY47" fmla="*/ 756414 h 2974687"/>
              <a:gd name="connsiteX48" fmla="*/ 8779462 w 12192005"/>
              <a:gd name="connsiteY48" fmla="*/ 775297 h 2974687"/>
              <a:gd name="connsiteX49" fmla="*/ 8800464 w 12192005"/>
              <a:gd name="connsiteY49" fmla="*/ 768778 h 2974687"/>
              <a:gd name="connsiteX50" fmla="*/ 8919000 w 12192005"/>
              <a:gd name="connsiteY50" fmla="*/ 756828 h 2974687"/>
              <a:gd name="connsiteX51" fmla="*/ 9406718 w 12192005"/>
              <a:gd name="connsiteY51" fmla="*/ 1016146 h 2974687"/>
              <a:gd name="connsiteX52" fmla="*/ 9430890 w 12192005"/>
              <a:gd name="connsiteY52" fmla="*/ 1060679 h 2974687"/>
              <a:gd name="connsiteX53" fmla="*/ 9438634 w 12192005"/>
              <a:gd name="connsiteY53" fmla="*/ 1035731 h 2974687"/>
              <a:gd name="connsiteX54" fmla="*/ 10170720 w 12192005"/>
              <a:gd name="connsiteY54" fmla="*/ 550471 h 2974687"/>
              <a:gd name="connsiteX55" fmla="*/ 10330844 w 12192005"/>
              <a:gd name="connsiteY55" fmla="*/ 566613 h 2974687"/>
              <a:gd name="connsiteX56" fmla="*/ 10350690 w 12192005"/>
              <a:gd name="connsiteY56" fmla="*/ 571716 h 2974687"/>
              <a:gd name="connsiteX57" fmla="*/ 10345328 w 12192005"/>
              <a:gd name="connsiteY57" fmla="*/ 518528 h 2974687"/>
              <a:gd name="connsiteX58" fmla="*/ 10863857 w 12192005"/>
              <a:gd name="connsiteY58"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0 w 12192005"/>
              <a:gd name="connsiteY14" fmla="*/ 1377434 h 2974687"/>
              <a:gd name="connsiteX15" fmla="*/ 30279 w 12192005"/>
              <a:gd name="connsiteY15" fmla="*/ 1340737 h 2974687"/>
              <a:gd name="connsiteX16" fmla="*/ 532612 w 12192005"/>
              <a:gd name="connsiteY16" fmla="*/ 1132663 h 2974687"/>
              <a:gd name="connsiteX17" fmla="*/ 809134 w 12192005"/>
              <a:gd name="connsiteY17" fmla="*/ 1188491 h 2974687"/>
              <a:gd name="connsiteX18" fmla="*/ 871197 w 12192005"/>
              <a:gd name="connsiteY18" fmla="*/ 1222176 h 2974687"/>
              <a:gd name="connsiteX19" fmla="*/ 920073 w 12192005"/>
              <a:gd name="connsiteY19" fmla="*/ 1162937 h 2974687"/>
              <a:gd name="connsiteX20" fmla="*/ 1422408 w 12192005"/>
              <a:gd name="connsiteY20" fmla="*/ 954863 h 2974687"/>
              <a:gd name="connsiteX21" fmla="*/ 1451151 w 12192005"/>
              <a:gd name="connsiteY21" fmla="*/ 957761 h 2974687"/>
              <a:gd name="connsiteX22" fmla="*/ 1453000 w 12192005"/>
              <a:gd name="connsiteY22" fmla="*/ 939422 h 2974687"/>
              <a:gd name="connsiteX23" fmla="*/ 2392372 w 12192005"/>
              <a:gd name="connsiteY23" fmla="*/ 173813 h 2974687"/>
              <a:gd name="connsiteX24" fmla="*/ 3351221 w 12192005"/>
              <a:gd name="connsiteY24" fmla="*/ 1132663 h 2974687"/>
              <a:gd name="connsiteX25" fmla="*/ 3348380 w 12192005"/>
              <a:gd name="connsiteY25" fmla="*/ 1160840 h 2974687"/>
              <a:gd name="connsiteX26" fmla="*/ 3449988 w 12192005"/>
              <a:gd name="connsiteY26" fmla="*/ 1192380 h 2974687"/>
              <a:gd name="connsiteX27" fmla="*/ 3708764 w 12192005"/>
              <a:gd name="connsiteY27" fmla="*/ 1405477 h 2974687"/>
              <a:gd name="connsiteX28" fmla="*/ 3735036 w 12192005"/>
              <a:gd name="connsiteY28" fmla="*/ 1460129 h 2974687"/>
              <a:gd name="connsiteX29" fmla="*/ 3775589 w 12192005"/>
              <a:gd name="connsiteY29" fmla="*/ 1426671 h 2974687"/>
              <a:gd name="connsiteX30" fmla="*/ 4042973 w 12192005"/>
              <a:gd name="connsiteY30" fmla="*/ 1344996 h 2974687"/>
              <a:gd name="connsiteX31" fmla="*/ 4139355 w 12192005"/>
              <a:gd name="connsiteY31" fmla="*/ 1354712 h 2974687"/>
              <a:gd name="connsiteX32" fmla="*/ 4224117 w 12192005"/>
              <a:gd name="connsiteY32" fmla="*/ 1381024 h 2974687"/>
              <a:gd name="connsiteX33" fmla="*/ 4241201 w 12192005"/>
              <a:gd name="connsiteY33" fmla="*/ 1325996 h 2974687"/>
              <a:gd name="connsiteX34" fmla="*/ 4783148 w 12192005"/>
              <a:gd name="connsiteY34" fmla="*/ 966769 h 2974687"/>
              <a:gd name="connsiteX35" fmla="*/ 4825455 w 12192005"/>
              <a:gd name="connsiteY35" fmla="*/ 971034 h 2974687"/>
              <a:gd name="connsiteX36" fmla="*/ 4864350 w 12192005"/>
              <a:gd name="connsiteY36" fmla="*/ 899371 h 2974687"/>
              <a:gd name="connsiteX37" fmla="*/ 5659444 w 12192005"/>
              <a:gd name="connsiteY37" fmla="*/ 476623 h 2974687"/>
              <a:gd name="connsiteX38" fmla="*/ 6337453 w 12192005"/>
              <a:gd name="connsiteY38" fmla="*/ 757464 h 2974687"/>
              <a:gd name="connsiteX39" fmla="*/ 6425970 w 12192005"/>
              <a:gd name="connsiteY39" fmla="*/ 864748 h 2974687"/>
              <a:gd name="connsiteX40" fmla="*/ 6451259 w 12192005"/>
              <a:gd name="connsiteY40" fmla="*/ 818157 h 2974687"/>
              <a:gd name="connsiteX41" fmla="*/ 7366802 w 12192005"/>
              <a:gd name="connsiteY41" fmla="*/ 331367 h 2974687"/>
              <a:gd name="connsiteX42" fmla="*/ 7479690 w 12192005"/>
              <a:gd name="connsiteY42" fmla="*/ 337067 h 2974687"/>
              <a:gd name="connsiteX43" fmla="*/ 7587922 w 12192005"/>
              <a:gd name="connsiteY43" fmla="*/ 353585 h 2974687"/>
              <a:gd name="connsiteX44" fmla="*/ 7654776 w 12192005"/>
              <a:gd name="connsiteY44" fmla="*/ 298426 h 2974687"/>
              <a:gd name="connsiteX45" fmla="*/ 8062731 w 12192005"/>
              <a:gd name="connsiteY45" fmla="*/ 173813 h 2974687"/>
              <a:gd name="connsiteX46" fmla="*/ 8777558 w 12192005"/>
              <a:gd name="connsiteY46" fmla="*/ 756414 h 2974687"/>
              <a:gd name="connsiteX47" fmla="*/ 8779462 w 12192005"/>
              <a:gd name="connsiteY47" fmla="*/ 775297 h 2974687"/>
              <a:gd name="connsiteX48" fmla="*/ 8800464 w 12192005"/>
              <a:gd name="connsiteY48" fmla="*/ 768778 h 2974687"/>
              <a:gd name="connsiteX49" fmla="*/ 8919000 w 12192005"/>
              <a:gd name="connsiteY49" fmla="*/ 756828 h 2974687"/>
              <a:gd name="connsiteX50" fmla="*/ 9406718 w 12192005"/>
              <a:gd name="connsiteY50" fmla="*/ 1016146 h 2974687"/>
              <a:gd name="connsiteX51" fmla="*/ 9430890 w 12192005"/>
              <a:gd name="connsiteY51" fmla="*/ 1060679 h 2974687"/>
              <a:gd name="connsiteX52" fmla="*/ 9438634 w 12192005"/>
              <a:gd name="connsiteY52" fmla="*/ 1035731 h 2974687"/>
              <a:gd name="connsiteX53" fmla="*/ 10170720 w 12192005"/>
              <a:gd name="connsiteY53" fmla="*/ 550471 h 2974687"/>
              <a:gd name="connsiteX54" fmla="*/ 10330844 w 12192005"/>
              <a:gd name="connsiteY54" fmla="*/ 566613 h 2974687"/>
              <a:gd name="connsiteX55" fmla="*/ 10350690 w 12192005"/>
              <a:gd name="connsiteY55" fmla="*/ 571716 h 2974687"/>
              <a:gd name="connsiteX56" fmla="*/ 10345328 w 12192005"/>
              <a:gd name="connsiteY56" fmla="*/ 518528 h 2974687"/>
              <a:gd name="connsiteX57" fmla="*/ 10863857 w 12192005"/>
              <a:gd name="connsiteY57"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576776 h 2974687"/>
              <a:gd name="connsiteX11" fmla="*/ 12192005 w 12192005"/>
              <a:gd name="connsiteY11" fmla="*/ 2974687 h 2974687"/>
              <a:gd name="connsiteX12" fmla="*/ 5 w 12192005"/>
              <a:gd name="connsiteY12" fmla="*/ 2974687 h 2974687"/>
              <a:gd name="connsiteX13" fmla="*/ 0 w 12192005"/>
              <a:gd name="connsiteY13" fmla="*/ 1377434 h 2974687"/>
              <a:gd name="connsiteX14" fmla="*/ 30279 w 12192005"/>
              <a:gd name="connsiteY14" fmla="*/ 1340737 h 2974687"/>
              <a:gd name="connsiteX15" fmla="*/ 532612 w 12192005"/>
              <a:gd name="connsiteY15" fmla="*/ 1132663 h 2974687"/>
              <a:gd name="connsiteX16" fmla="*/ 809134 w 12192005"/>
              <a:gd name="connsiteY16" fmla="*/ 1188491 h 2974687"/>
              <a:gd name="connsiteX17" fmla="*/ 871197 w 12192005"/>
              <a:gd name="connsiteY17" fmla="*/ 1222176 h 2974687"/>
              <a:gd name="connsiteX18" fmla="*/ 920073 w 12192005"/>
              <a:gd name="connsiteY18" fmla="*/ 1162937 h 2974687"/>
              <a:gd name="connsiteX19" fmla="*/ 1422408 w 12192005"/>
              <a:gd name="connsiteY19" fmla="*/ 954863 h 2974687"/>
              <a:gd name="connsiteX20" fmla="*/ 1451151 w 12192005"/>
              <a:gd name="connsiteY20" fmla="*/ 957761 h 2974687"/>
              <a:gd name="connsiteX21" fmla="*/ 1453000 w 12192005"/>
              <a:gd name="connsiteY21" fmla="*/ 939422 h 2974687"/>
              <a:gd name="connsiteX22" fmla="*/ 2392372 w 12192005"/>
              <a:gd name="connsiteY22" fmla="*/ 173813 h 2974687"/>
              <a:gd name="connsiteX23" fmla="*/ 3351221 w 12192005"/>
              <a:gd name="connsiteY23" fmla="*/ 1132663 h 2974687"/>
              <a:gd name="connsiteX24" fmla="*/ 3348380 w 12192005"/>
              <a:gd name="connsiteY24" fmla="*/ 1160840 h 2974687"/>
              <a:gd name="connsiteX25" fmla="*/ 3449988 w 12192005"/>
              <a:gd name="connsiteY25" fmla="*/ 1192380 h 2974687"/>
              <a:gd name="connsiteX26" fmla="*/ 3708764 w 12192005"/>
              <a:gd name="connsiteY26" fmla="*/ 1405477 h 2974687"/>
              <a:gd name="connsiteX27" fmla="*/ 3735036 w 12192005"/>
              <a:gd name="connsiteY27" fmla="*/ 1460129 h 2974687"/>
              <a:gd name="connsiteX28" fmla="*/ 3775589 w 12192005"/>
              <a:gd name="connsiteY28" fmla="*/ 1426671 h 2974687"/>
              <a:gd name="connsiteX29" fmla="*/ 4042973 w 12192005"/>
              <a:gd name="connsiteY29" fmla="*/ 1344996 h 2974687"/>
              <a:gd name="connsiteX30" fmla="*/ 4139355 w 12192005"/>
              <a:gd name="connsiteY30" fmla="*/ 1354712 h 2974687"/>
              <a:gd name="connsiteX31" fmla="*/ 4224117 w 12192005"/>
              <a:gd name="connsiteY31" fmla="*/ 1381024 h 2974687"/>
              <a:gd name="connsiteX32" fmla="*/ 4241201 w 12192005"/>
              <a:gd name="connsiteY32" fmla="*/ 1325996 h 2974687"/>
              <a:gd name="connsiteX33" fmla="*/ 4783148 w 12192005"/>
              <a:gd name="connsiteY33" fmla="*/ 966769 h 2974687"/>
              <a:gd name="connsiteX34" fmla="*/ 4825455 w 12192005"/>
              <a:gd name="connsiteY34" fmla="*/ 971034 h 2974687"/>
              <a:gd name="connsiteX35" fmla="*/ 4864350 w 12192005"/>
              <a:gd name="connsiteY35" fmla="*/ 899371 h 2974687"/>
              <a:gd name="connsiteX36" fmla="*/ 5659444 w 12192005"/>
              <a:gd name="connsiteY36" fmla="*/ 476623 h 2974687"/>
              <a:gd name="connsiteX37" fmla="*/ 6337453 w 12192005"/>
              <a:gd name="connsiteY37" fmla="*/ 757464 h 2974687"/>
              <a:gd name="connsiteX38" fmla="*/ 6425970 w 12192005"/>
              <a:gd name="connsiteY38" fmla="*/ 864748 h 2974687"/>
              <a:gd name="connsiteX39" fmla="*/ 6451259 w 12192005"/>
              <a:gd name="connsiteY39" fmla="*/ 818157 h 2974687"/>
              <a:gd name="connsiteX40" fmla="*/ 7366802 w 12192005"/>
              <a:gd name="connsiteY40" fmla="*/ 331367 h 2974687"/>
              <a:gd name="connsiteX41" fmla="*/ 7479690 w 12192005"/>
              <a:gd name="connsiteY41" fmla="*/ 337067 h 2974687"/>
              <a:gd name="connsiteX42" fmla="*/ 7587922 w 12192005"/>
              <a:gd name="connsiteY42" fmla="*/ 353585 h 2974687"/>
              <a:gd name="connsiteX43" fmla="*/ 7654776 w 12192005"/>
              <a:gd name="connsiteY43" fmla="*/ 298426 h 2974687"/>
              <a:gd name="connsiteX44" fmla="*/ 8062731 w 12192005"/>
              <a:gd name="connsiteY44" fmla="*/ 173813 h 2974687"/>
              <a:gd name="connsiteX45" fmla="*/ 8777558 w 12192005"/>
              <a:gd name="connsiteY45" fmla="*/ 756414 h 2974687"/>
              <a:gd name="connsiteX46" fmla="*/ 8779462 w 12192005"/>
              <a:gd name="connsiteY46" fmla="*/ 775297 h 2974687"/>
              <a:gd name="connsiteX47" fmla="*/ 8800464 w 12192005"/>
              <a:gd name="connsiteY47" fmla="*/ 768778 h 2974687"/>
              <a:gd name="connsiteX48" fmla="*/ 8919000 w 12192005"/>
              <a:gd name="connsiteY48" fmla="*/ 756828 h 2974687"/>
              <a:gd name="connsiteX49" fmla="*/ 9406718 w 12192005"/>
              <a:gd name="connsiteY49" fmla="*/ 1016146 h 2974687"/>
              <a:gd name="connsiteX50" fmla="*/ 9430890 w 12192005"/>
              <a:gd name="connsiteY50" fmla="*/ 1060679 h 2974687"/>
              <a:gd name="connsiteX51" fmla="*/ 9438634 w 12192005"/>
              <a:gd name="connsiteY51" fmla="*/ 1035731 h 2974687"/>
              <a:gd name="connsiteX52" fmla="*/ 10170720 w 12192005"/>
              <a:gd name="connsiteY52" fmla="*/ 550471 h 2974687"/>
              <a:gd name="connsiteX53" fmla="*/ 10330844 w 12192005"/>
              <a:gd name="connsiteY53" fmla="*/ 566613 h 2974687"/>
              <a:gd name="connsiteX54" fmla="*/ 10350690 w 12192005"/>
              <a:gd name="connsiteY54" fmla="*/ 571716 h 2974687"/>
              <a:gd name="connsiteX55" fmla="*/ 10345328 w 12192005"/>
              <a:gd name="connsiteY55" fmla="*/ 518528 h 2974687"/>
              <a:gd name="connsiteX56" fmla="*/ 10863857 w 12192005"/>
              <a:gd name="connsiteY56"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974687 h 2974687"/>
              <a:gd name="connsiteX11" fmla="*/ 5 w 12192005"/>
              <a:gd name="connsiteY11" fmla="*/ 2974687 h 2974687"/>
              <a:gd name="connsiteX12" fmla="*/ 0 w 12192005"/>
              <a:gd name="connsiteY12" fmla="*/ 1377434 h 2974687"/>
              <a:gd name="connsiteX13" fmla="*/ 30279 w 12192005"/>
              <a:gd name="connsiteY13" fmla="*/ 1340737 h 2974687"/>
              <a:gd name="connsiteX14" fmla="*/ 532612 w 12192005"/>
              <a:gd name="connsiteY14" fmla="*/ 1132663 h 2974687"/>
              <a:gd name="connsiteX15" fmla="*/ 809134 w 12192005"/>
              <a:gd name="connsiteY15" fmla="*/ 1188491 h 2974687"/>
              <a:gd name="connsiteX16" fmla="*/ 871197 w 12192005"/>
              <a:gd name="connsiteY16" fmla="*/ 1222176 h 2974687"/>
              <a:gd name="connsiteX17" fmla="*/ 920073 w 12192005"/>
              <a:gd name="connsiteY17" fmla="*/ 1162937 h 2974687"/>
              <a:gd name="connsiteX18" fmla="*/ 1422408 w 12192005"/>
              <a:gd name="connsiteY18" fmla="*/ 954863 h 2974687"/>
              <a:gd name="connsiteX19" fmla="*/ 1451151 w 12192005"/>
              <a:gd name="connsiteY19" fmla="*/ 957761 h 2974687"/>
              <a:gd name="connsiteX20" fmla="*/ 1453000 w 12192005"/>
              <a:gd name="connsiteY20" fmla="*/ 939422 h 2974687"/>
              <a:gd name="connsiteX21" fmla="*/ 2392372 w 12192005"/>
              <a:gd name="connsiteY21" fmla="*/ 173813 h 2974687"/>
              <a:gd name="connsiteX22" fmla="*/ 3351221 w 12192005"/>
              <a:gd name="connsiteY22" fmla="*/ 1132663 h 2974687"/>
              <a:gd name="connsiteX23" fmla="*/ 3348380 w 12192005"/>
              <a:gd name="connsiteY23" fmla="*/ 1160840 h 2974687"/>
              <a:gd name="connsiteX24" fmla="*/ 3449988 w 12192005"/>
              <a:gd name="connsiteY24" fmla="*/ 1192380 h 2974687"/>
              <a:gd name="connsiteX25" fmla="*/ 3708764 w 12192005"/>
              <a:gd name="connsiteY25" fmla="*/ 1405477 h 2974687"/>
              <a:gd name="connsiteX26" fmla="*/ 3735036 w 12192005"/>
              <a:gd name="connsiteY26" fmla="*/ 1460129 h 2974687"/>
              <a:gd name="connsiteX27" fmla="*/ 3775589 w 12192005"/>
              <a:gd name="connsiteY27" fmla="*/ 1426671 h 2974687"/>
              <a:gd name="connsiteX28" fmla="*/ 4042973 w 12192005"/>
              <a:gd name="connsiteY28" fmla="*/ 1344996 h 2974687"/>
              <a:gd name="connsiteX29" fmla="*/ 4139355 w 12192005"/>
              <a:gd name="connsiteY29" fmla="*/ 1354712 h 2974687"/>
              <a:gd name="connsiteX30" fmla="*/ 4224117 w 12192005"/>
              <a:gd name="connsiteY30" fmla="*/ 1381024 h 2974687"/>
              <a:gd name="connsiteX31" fmla="*/ 4241201 w 12192005"/>
              <a:gd name="connsiteY31" fmla="*/ 1325996 h 2974687"/>
              <a:gd name="connsiteX32" fmla="*/ 4783148 w 12192005"/>
              <a:gd name="connsiteY32" fmla="*/ 966769 h 2974687"/>
              <a:gd name="connsiteX33" fmla="*/ 4825455 w 12192005"/>
              <a:gd name="connsiteY33" fmla="*/ 971034 h 2974687"/>
              <a:gd name="connsiteX34" fmla="*/ 4864350 w 12192005"/>
              <a:gd name="connsiteY34" fmla="*/ 899371 h 2974687"/>
              <a:gd name="connsiteX35" fmla="*/ 5659444 w 12192005"/>
              <a:gd name="connsiteY35" fmla="*/ 476623 h 2974687"/>
              <a:gd name="connsiteX36" fmla="*/ 6337453 w 12192005"/>
              <a:gd name="connsiteY36" fmla="*/ 757464 h 2974687"/>
              <a:gd name="connsiteX37" fmla="*/ 6425970 w 12192005"/>
              <a:gd name="connsiteY37" fmla="*/ 864748 h 2974687"/>
              <a:gd name="connsiteX38" fmla="*/ 6451259 w 12192005"/>
              <a:gd name="connsiteY38" fmla="*/ 818157 h 2974687"/>
              <a:gd name="connsiteX39" fmla="*/ 7366802 w 12192005"/>
              <a:gd name="connsiteY39" fmla="*/ 331367 h 2974687"/>
              <a:gd name="connsiteX40" fmla="*/ 7479690 w 12192005"/>
              <a:gd name="connsiteY40" fmla="*/ 337067 h 2974687"/>
              <a:gd name="connsiteX41" fmla="*/ 7587922 w 12192005"/>
              <a:gd name="connsiteY41" fmla="*/ 353585 h 2974687"/>
              <a:gd name="connsiteX42" fmla="*/ 7654776 w 12192005"/>
              <a:gd name="connsiteY42" fmla="*/ 298426 h 2974687"/>
              <a:gd name="connsiteX43" fmla="*/ 8062731 w 12192005"/>
              <a:gd name="connsiteY43" fmla="*/ 173813 h 2974687"/>
              <a:gd name="connsiteX44" fmla="*/ 8777558 w 12192005"/>
              <a:gd name="connsiteY44" fmla="*/ 756414 h 2974687"/>
              <a:gd name="connsiteX45" fmla="*/ 8779462 w 12192005"/>
              <a:gd name="connsiteY45" fmla="*/ 775297 h 2974687"/>
              <a:gd name="connsiteX46" fmla="*/ 8800464 w 12192005"/>
              <a:gd name="connsiteY46" fmla="*/ 768778 h 2974687"/>
              <a:gd name="connsiteX47" fmla="*/ 8919000 w 12192005"/>
              <a:gd name="connsiteY47" fmla="*/ 756828 h 2974687"/>
              <a:gd name="connsiteX48" fmla="*/ 9406718 w 12192005"/>
              <a:gd name="connsiteY48" fmla="*/ 1016146 h 2974687"/>
              <a:gd name="connsiteX49" fmla="*/ 9430890 w 12192005"/>
              <a:gd name="connsiteY49" fmla="*/ 1060679 h 2974687"/>
              <a:gd name="connsiteX50" fmla="*/ 9438634 w 12192005"/>
              <a:gd name="connsiteY50" fmla="*/ 1035731 h 2974687"/>
              <a:gd name="connsiteX51" fmla="*/ 10170720 w 12192005"/>
              <a:gd name="connsiteY51" fmla="*/ 550471 h 2974687"/>
              <a:gd name="connsiteX52" fmla="*/ 10330844 w 12192005"/>
              <a:gd name="connsiteY52" fmla="*/ 566613 h 2974687"/>
              <a:gd name="connsiteX53" fmla="*/ 10350690 w 12192005"/>
              <a:gd name="connsiteY53" fmla="*/ 571716 h 2974687"/>
              <a:gd name="connsiteX54" fmla="*/ 10345328 w 12192005"/>
              <a:gd name="connsiteY54" fmla="*/ 518528 h 2974687"/>
              <a:gd name="connsiteX55" fmla="*/ 10863857 w 12192005"/>
              <a:gd name="connsiteY55" fmla="*/ 0 h 29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5" h="2974687">
                <a:moveTo>
                  <a:pt x="10863857" y="0"/>
                </a:moveTo>
                <a:cubicBezTo>
                  <a:pt x="11078638" y="0"/>
                  <a:pt x="11262920" y="130586"/>
                  <a:pt x="11341637" y="316693"/>
                </a:cubicBezTo>
                <a:lnTo>
                  <a:pt x="11342240" y="318638"/>
                </a:lnTo>
                <a:lnTo>
                  <a:pt x="11353705" y="315079"/>
                </a:lnTo>
                <a:cubicBezTo>
                  <a:pt x="11379704" y="309759"/>
                  <a:pt x="11406623" y="306965"/>
                  <a:pt x="11434194" y="306965"/>
                </a:cubicBezTo>
                <a:cubicBezTo>
                  <a:pt x="11544479" y="306965"/>
                  <a:pt x="11644323" y="351667"/>
                  <a:pt x="11716597" y="423940"/>
                </a:cubicBezTo>
                <a:lnTo>
                  <a:pt x="11762250" y="479273"/>
                </a:lnTo>
                <a:lnTo>
                  <a:pt x="11797268" y="476623"/>
                </a:lnTo>
                <a:cubicBezTo>
                  <a:pt x="11934905" y="476623"/>
                  <a:pt x="12062769" y="518465"/>
                  <a:pt x="12168836" y="590121"/>
                </a:cubicBezTo>
                <a:lnTo>
                  <a:pt x="12192005" y="608326"/>
                </a:lnTo>
                <a:lnTo>
                  <a:pt x="12192005" y="2974687"/>
                </a:lnTo>
                <a:lnTo>
                  <a:pt x="5" y="2974687"/>
                </a:lnTo>
                <a:cubicBezTo>
                  <a:pt x="3" y="2442269"/>
                  <a:pt x="2" y="1909852"/>
                  <a:pt x="0" y="1377434"/>
                </a:cubicBezTo>
                <a:lnTo>
                  <a:pt x="30279" y="1340737"/>
                </a:lnTo>
                <a:cubicBezTo>
                  <a:pt x="158837" y="1212178"/>
                  <a:pt x="336439" y="1132663"/>
                  <a:pt x="532612" y="1132663"/>
                </a:cubicBezTo>
                <a:cubicBezTo>
                  <a:pt x="630699" y="1132663"/>
                  <a:pt x="724144" y="1152542"/>
                  <a:pt x="809134" y="1188491"/>
                </a:cubicBezTo>
                <a:lnTo>
                  <a:pt x="871197" y="1222176"/>
                </a:lnTo>
                <a:lnTo>
                  <a:pt x="920073" y="1162937"/>
                </a:lnTo>
                <a:cubicBezTo>
                  <a:pt x="1048633" y="1034378"/>
                  <a:pt x="1226233" y="954863"/>
                  <a:pt x="1422408" y="954863"/>
                </a:cubicBezTo>
                <a:lnTo>
                  <a:pt x="1451151" y="957761"/>
                </a:lnTo>
                <a:lnTo>
                  <a:pt x="1453000" y="939422"/>
                </a:lnTo>
                <a:cubicBezTo>
                  <a:pt x="1542410" y="502490"/>
                  <a:pt x="1929007" y="173813"/>
                  <a:pt x="2392372" y="173813"/>
                </a:cubicBezTo>
                <a:cubicBezTo>
                  <a:pt x="2921928" y="173813"/>
                  <a:pt x="3351221" y="603105"/>
                  <a:pt x="3351221" y="1132663"/>
                </a:cubicBezTo>
                <a:lnTo>
                  <a:pt x="3348380" y="1160840"/>
                </a:lnTo>
                <a:lnTo>
                  <a:pt x="3449988" y="1192380"/>
                </a:lnTo>
                <a:cubicBezTo>
                  <a:pt x="3555538" y="1237025"/>
                  <a:pt x="3645346" y="1311605"/>
                  <a:pt x="3708764" y="1405477"/>
                </a:cubicBezTo>
                <a:lnTo>
                  <a:pt x="3735036" y="1460129"/>
                </a:lnTo>
                <a:lnTo>
                  <a:pt x="3775589" y="1426671"/>
                </a:lnTo>
                <a:cubicBezTo>
                  <a:pt x="3851917" y="1375106"/>
                  <a:pt x="3943928" y="1344996"/>
                  <a:pt x="4042973" y="1344996"/>
                </a:cubicBezTo>
                <a:cubicBezTo>
                  <a:pt x="4075989" y="1344996"/>
                  <a:pt x="4108222" y="1348342"/>
                  <a:pt x="4139355" y="1354712"/>
                </a:cubicBezTo>
                <a:lnTo>
                  <a:pt x="4224117" y="1381024"/>
                </a:lnTo>
                <a:lnTo>
                  <a:pt x="4241201" y="1325996"/>
                </a:lnTo>
                <a:cubicBezTo>
                  <a:pt x="4330488" y="1114894"/>
                  <a:pt x="4539519" y="966769"/>
                  <a:pt x="4783148" y="966769"/>
                </a:cubicBezTo>
                <a:lnTo>
                  <a:pt x="4825455" y="971034"/>
                </a:lnTo>
                <a:lnTo>
                  <a:pt x="4864350" y="899371"/>
                </a:lnTo>
                <a:cubicBezTo>
                  <a:pt x="5036663" y="644315"/>
                  <a:pt x="5328472" y="476623"/>
                  <a:pt x="5659444" y="476623"/>
                </a:cubicBezTo>
                <a:cubicBezTo>
                  <a:pt x="5924225" y="476623"/>
                  <a:pt x="6163935" y="583946"/>
                  <a:pt x="6337453" y="757464"/>
                </a:cubicBezTo>
                <a:lnTo>
                  <a:pt x="6425970" y="864748"/>
                </a:lnTo>
                <a:lnTo>
                  <a:pt x="6451259" y="818157"/>
                </a:lnTo>
                <a:cubicBezTo>
                  <a:pt x="6649675" y="524463"/>
                  <a:pt x="6985689" y="331367"/>
                  <a:pt x="7366802" y="331367"/>
                </a:cubicBezTo>
                <a:cubicBezTo>
                  <a:pt x="7404913" y="331367"/>
                  <a:pt x="7442573" y="333298"/>
                  <a:pt x="7479690" y="337067"/>
                </a:cubicBezTo>
                <a:lnTo>
                  <a:pt x="7587922" y="353585"/>
                </a:lnTo>
                <a:lnTo>
                  <a:pt x="7654776" y="298426"/>
                </a:lnTo>
                <a:cubicBezTo>
                  <a:pt x="7771229" y="219752"/>
                  <a:pt x="7911615" y="173813"/>
                  <a:pt x="8062731" y="173813"/>
                </a:cubicBezTo>
                <a:cubicBezTo>
                  <a:pt x="8415334" y="173813"/>
                  <a:pt x="8709521" y="423924"/>
                  <a:pt x="8777558" y="756414"/>
                </a:cubicBezTo>
                <a:lnTo>
                  <a:pt x="8779462" y="775297"/>
                </a:lnTo>
                <a:lnTo>
                  <a:pt x="8800464" y="768778"/>
                </a:lnTo>
                <a:cubicBezTo>
                  <a:pt x="8838752" y="760943"/>
                  <a:pt x="8878395" y="756828"/>
                  <a:pt x="8919000" y="756828"/>
                </a:cubicBezTo>
                <a:cubicBezTo>
                  <a:pt x="9122023" y="756828"/>
                  <a:pt x="9301020" y="859692"/>
                  <a:pt x="9406718" y="1016146"/>
                </a:cubicBezTo>
                <a:lnTo>
                  <a:pt x="9430890" y="1060679"/>
                </a:lnTo>
                <a:lnTo>
                  <a:pt x="9438634" y="1035731"/>
                </a:lnTo>
                <a:cubicBezTo>
                  <a:pt x="9559249" y="750564"/>
                  <a:pt x="9841618" y="550471"/>
                  <a:pt x="10170720" y="550471"/>
                </a:cubicBezTo>
                <a:cubicBezTo>
                  <a:pt x="10225570" y="550471"/>
                  <a:pt x="10279123" y="556029"/>
                  <a:pt x="10330844" y="566613"/>
                </a:cubicBezTo>
                <a:lnTo>
                  <a:pt x="10350690" y="571716"/>
                </a:lnTo>
                <a:lnTo>
                  <a:pt x="10345328" y="518528"/>
                </a:lnTo>
                <a:cubicBezTo>
                  <a:pt x="10345328" y="232153"/>
                  <a:pt x="10577481" y="0"/>
                  <a:pt x="10863857" y="0"/>
                </a:cubicBezTo>
                <a:close/>
              </a:path>
            </a:pathLst>
          </a:custGeom>
          <a:solidFill>
            <a:srgbClr val="D2D0CE">
              <a:alpha val="30000"/>
            </a:srgbClr>
          </a:solidFill>
          <a:ln w="25400" cap="sq"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3" name="Content Placeholder 2"/>
          <p:cNvSpPr>
            <a:spLocks noGrp="1"/>
          </p:cNvSpPr>
          <p:nvPr>
            <p:ph sz="half" idx="1"/>
          </p:nvPr>
        </p:nvSpPr>
        <p:spPr>
          <a:xfrm>
            <a:off x="365125" y="1098550"/>
            <a:ext cx="2651760" cy="35639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45803" y="1098550"/>
            <a:ext cx="2651760" cy="35639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3"/>
          </p:nvPr>
        </p:nvSpPr>
        <p:spPr>
          <a:xfrm>
            <a:off x="6126480" y="1098550"/>
            <a:ext cx="2651760" cy="3563937"/>
          </a:xfrm>
        </p:spPr>
        <p:txBody>
          <a:bodyPr/>
          <a:lstStyle>
            <a:lvl6pPr>
              <a:defRPr baseline="0"/>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Slide title, sentence case</a:t>
            </a:r>
          </a:p>
        </p:txBody>
      </p:sp>
      <p:sp>
        <p:nvSpPr>
          <p:cNvPr id="7" name="Footer Placeholder 6"/>
          <p:cNvSpPr>
            <a:spLocks noGrp="1"/>
          </p:cNvSpPr>
          <p:nvPr>
            <p:ph type="ftr" sz="quarter" idx="15"/>
          </p:nvPr>
        </p:nvSpPr>
        <p:spPr/>
        <p:txBody>
          <a:bodyPr/>
          <a:lstStyle/>
          <a:p>
            <a:endParaRPr lang="en-US" dirty="0"/>
          </a:p>
        </p:txBody>
      </p:sp>
      <p:sp>
        <p:nvSpPr>
          <p:cNvPr id="8" name="Slide Number Placeholder 7"/>
          <p:cNvSpPr>
            <a:spLocks noGrp="1"/>
          </p:cNvSpPr>
          <p:nvPr>
            <p:ph type="sldNum" sz="quarter" idx="16"/>
          </p:nvPr>
        </p:nvSpPr>
        <p:spPr/>
        <p:txBody>
          <a:bodyPr/>
          <a:lstStyle/>
          <a:p>
            <a:fld id="{94C005EB-05AB-4350-8862-D44178390B49}"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debar Right">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8343035F-9BB5-384A-BEFE-AED8EBA87372}"/>
              </a:ext>
            </a:extLst>
          </p:cNvPr>
          <p:cNvSpPr>
            <a:spLocks noChangeAspect="1"/>
          </p:cNvSpPr>
          <p:nvPr userDrawn="1"/>
        </p:nvSpPr>
        <p:spPr bwMode="hidden">
          <a:xfrm>
            <a:off x="-4" y="2592445"/>
            <a:ext cx="9144004" cy="2231015"/>
          </a:xfrm>
          <a:custGeom>
            <a:avLst/>
            <a:gdLst>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2555062 h 2974687"/>
              <a:gd name="connsiteX16" fmla="*/ 0 w 12192005"/>
              <a:gd name="connsiteY16" fmla="*/ 1377434 h 2974687"/>
              <a:gd name="connsiteX17" fmla="*/ 30279 w 12192005"/>
              <a:gd name="connsiteY17" fmla="*/ 1340737 h 2974687"/>
              <a:gd name="connsiteX18" fmla="*/ 532612 w 12192005"/>
              <a:gd name="connsiteY18" fmla="*/ 1132663 h 2974687"/>
              <a:gd name="connsiteX19" fmla="*/ 809134 w 12192005"/>
              <a:gd name="connsiteY19" fmla="*/ 1188491 h 2974687"/>
              <a:gd name="connsiteX20" fmla="*/ 871197 w 12192005"/>
              <a:gd name="connsiteY20" fmla="*/ 1222176 h 2974687"/>
              <a:gd name="connsiteX21" fmla="*/ 920073 w 12192005"/>
              <a:gd name="connsiteY21" fmla="*/ 1162937 h 2974687"/>
              <a:gd name="connsiteX22" fmla="*/ 1422408 w 12192005"/>
              <a:gd name="connsiteY22" fmla="*/ 954863 h 2974687"/>
              <a:gd name="connsiteX23" fmla="*/ 1451151 w 12192005"/>
              <a:gd name="connsiteY23" fmla="*/ 957761 h 2974687"/>
              <a:gd name="connsiteX24" fmla="*/ 1453000 w 12192005"/>
              <a:gd name="connsiteY24" fmla="*/ 939422 h 2974687"/>
              <a:gd name="connsiteX25" fmla="*/ 2392372 w 12192005"/>
              <a:gd name="connsiteY25" fmla="*/ 173813 h 2974687"/>
              <a:gd name="connsiteX26" fmla="*/ 3351221 w 12192005"/>
              <a:gd name="connsiteY26" fmla="*/ 1132663 h 2974687"/>
              <a:gd name="connsiteX27" fmla="*/ 3348380 w 12192005"/>
              <a:gd name="connsiteY27" fmla="*/ 1160840 h 2974687"/>
              <a:gd name="connsiteX28" fmla="*/ 3449988 w 12192005"/>
              <a:gd name="connsiteY28" fmla="*/ 1192380 h 2974687"/>
              <a:gd name="connsiteX29" fmla="*/ 3708764 w 12192005"/>
              <a:gd name="connsiteY29" fmla="*/ 1405477 h 2974687"/>
              <a:gd name="connsiteX30" fmla="*/ 3735036 w 12192005"/>
              <a:gd name="connsiteY30" fmla="*/ 1460129 h 2974687"/>
              <a:gd name="connsiteX31" fmla="*/ 3775589 w 12192005"/>
              <a:gd name="connsiteY31" fmla="*/ 1426671 h 2974687"/>
              <a:gd name="connsiteX32" fmla="*/ 4042973 w 12192005"/>
              <a:gd name="connsiteY32" fmla="*/ 1344996 h 2974687"/>
              <a:gd name="connsiteX33" fmla="*/ 4139355 w 12192005"/>
              <a:gd name="connsiteY33" fmla="*/ 1354712 h 2974687"/>
              <a:gd name="connsiteX34" fmla="*/ 4224117 w 12192005"/>
              <a:gd name="connsiteY34" fmla="*/ 1381024 h 2974687"/>
              <a:gd name="connsiteX35" fmla="*/ 4241201 w 12192005"/>
              <a:gd name="connsiteY35" fmla="*/ 1325996 h 2974687"/>
              <a:gd name="connsiteX36" fmla="*/ 4783148 w 12192005"/>
              <a:gd name="connsiteY36" fmla="*/ 966769 h 2974687"/>
              <a:gd name="connsiteX37" fmla="*/ 4825455 w 12192005"/>
              <a:gd name="connsiteY37" fmla="*/ 971034 h 2974687"/>
              <a:gd name="connsiteX38" fmla="*/ 4864350 w 12192005"/>
              <a:gd name="connsiteY38" fmla="*/ 899371 h 2974687"/>
              <a:gd name="connsiteX39" fmla="*/ 5659444 w 12192005"/>
              <a:gd name="connsiteY39" fmla="*/ 476623 h 2974687"/>
              <a:gd name="connsiteX40" fmla="*/ 6337453 w 12192005"/>
              <a:gd name="connsiteY40" fmla="*/ 757464 h 2974687"/>
              <a:gd name="connsiteX41" fmla="*/ 6425970 w 12192005"/>
              <a:gd name="connsiteY41" fmla="*/ 864748 h 2974687"/>
              <a:gd name="connsiteX42" fmla="*/ 6451259 w 12192005"/>
              <a:gd name="connsiteY42" fmla="*/ 818157 h 2974687"/>
              <a:gd name="connsiteX43" fmla="*/ 7366802 w 12192005"/>
              <a:gd name="connsiteY43" fmla="*/ 331367 h 2974687"/>
              <a:gd name="connsiteX44" fmla="*/ 7479690 w 12192005"/>
              <a:gd name="connsiteY44" fmla="*/ 337067 h 2974687"/>
              <a:gd name="connsiteX45" fmla="*/ 7587922 w 12192005"/>
              <a:gd name="connsiteY45" fmla="*/ 353585 h 2974687"/>
              <a:gd name="connsiteX46" fmla="*/ 7654776 w 12192005"/>
              <a:gd name="connsiteY46" fmla="*/ 298426 h 2974687"/>
              <a:gd name="connsiteX47" fmla="*/ 8062731 w 12192005"/>
              <a:gd name="connsiteY47" fmla="*/ 173813 h 2974687"/>
              <a:gd name="connsiteX48" fmla="*/ 8777558 w 12192005"/>
              <a:gd name="connsiteY48" fmla="*/ 756414 h 2974687"/>
              <a:gd name="connsiteX49" fmla="*/ 8779462 w 12192005"/>
              <a:gd name="connsiteY49" fmla="*/ 775297 h 2974687"/>
              <a:gd name="connsiteX50" fmla="*/ 8800464 w 12192005"/>
              <a:gd name="connsiteY50" fmla="*/ 768778 h 2974687"/>
              <a:gd name="connsiteX51" fmla="*/ 8919000 w 12192005"/>
              <a:gd name="connsiteY51" fmla="*/ 756828 h 2974687"/>
              <a:gd name="connsiteX52" fmla="*/ 9406718 w 12192005"/>
              <a:gd name="connsiteY52" fmla="*/ 1016146 h 2974687"/>
              <a:gd name="connsiteX53" fmla="*/ 9430890 w 12192005"/>
              <a:gd name="connsiteY53" fmla="*/ 1060679 h 2974687"/>
              <a:gd name="connsiteX54" fmla="*/ 9438634 w 12192005"/>
              <a:gd name="connsiteY54" fmla="*/ 1035731 h 2974687"/>
              <a:gd name="connsiteX55" fmla="*/ 10170720 w 12192005"/>
              <a:gd name="connsiteY55" fmla="*/ 550471 h 2974687"/>
              <a:gd name="connsiteX56" fmla="*/ 10330844 w 12192005"/>
              <a:gd name="connsiteY56" fmla="*/ 566613 h 2974687"/>
              <a:gd name="connsiteX57" fmla="*/ 10350690 w 12192005"/>
              <a:gd name="connsiteY57" fmla="*/ 571716 h 2974687"/>
              <a:gd name="connsiteX58" fmla="*/ 10345328 w 12192005"/>
              <a:gd name="connsiteY58" fmla="*/ 518528 h 2974687"/>
              <a:gd name="connsiteX59" fmla="*/ 10863857 w 12192005"/>
              <a:gd name="connsiteY59"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5 w 12192005"/>
              <a:gd name="connsiteY14" fmla="*/ 2555062 h 2974687"/>
              <a:gd name="connsiteX15" fmla="*/ 0 w 12192005"/>
              <a:gd name="connsiteY15" fmla="*/ 1377434 h 2974687"/>
              <a:gd name="connsiteX16" fmla="*/ 30279 w 12192005"/>
              <a:gd name="connsiteY16" fmla="*/ 1340737 h 2974687"/>
              <a:gd name="connsiteX17" fmla="*/ 532612 w 12192005"/>
              <a:gd name="connsiteY17" fmla="*/ 1132663 h 2974687"/>
              <a:gd name="connsiteX18" fmla="*/ 809134 w 12192005"/>
              <a:gd name="connsiteY18" fmla="*/ 1188491 h 2974687"/>
              <a:gd name="connsiteX19" fmla="*/ 871197 w 12192005"/>
              <a:gd name="connsiteY19" fmla="*/ 1222176 h 2974687"/>
              <a:gd name="connsiteX20" fmla="*/ 920073 w 12192005"/>
              <a:gd name="connsiteY20" fmla="*/ 1162937 h 2974687"/>
              <a:gd name="connsiteX21" fmla="*/ 1422408 w 12192005"/>
              <a:gd name="connsiteY21" fmla="*/ 954863 h 2974687"/>
              <a:gd name="connsiteX22" fmla="*/ 1451151 w 12192005"/>
              <a:gd name="connsiteY22" fmla="*/ 957761 h 2974687"/>
              <a:gd name="connsiteX23" fmla="*/ 1453000 w 12192005"/>
              <a:gd name="connsiteY23" fmla="*/ 939422 h 2974687"/>
              <a:gd name="connsiteX24" fmla="*/ 2392372 w 12192005"/>
              <a:gd name="connsiteY24" fmla="*/ 173813 h 2974687"/>
              <a:gd name="connsiteX25" fmla="*/ 3351221 w 12192005"/>
              <a:gd name="connsiteY25" fmla="*/ 1132663 h 2974687"/>
              <a:gd name="connsiteX26" fmla="*/ 3348380 w 12192005"/>
              <a:gd name="connsiteY26" fmla="*/ 1160840 h 2974687"/>
              <a:gd name="connsiteX27" fmla="*/ 3449988 w 12192005"/>
              <a:gd name="connsiteY27" fmla="*/ 1192380 h 2974687"/>
              <a:gd name="connsiteX28" fmla="*/ 3708764 w 12192005"/>
              <a:gd name="connsiteY28" fmla="*/ 1405477 h 2974687"/>
              <a:gd name="connsiteX29" fmla="*/ 3735036 w 12192005"/>
              <a:gd name="connsiteY29" fmla="*/ 1460129 h 2974687"/>
              <a:gd name="connsiteX30" fmla="*/ 3775589 w 12192005"/>
              <a:gd name="connsiteY30" fmla="*/ 1426671 h 2974687"/>
              <a:gd name="connsiteX31" fmla="*/ 4042973 w 12192005"/>
              <a:gd name="connsiteY31" fmla="*/ 1344996 h 2974687"/>
              <a:gd name="connsiteX32" fmla="*/ 4139355 w 12192005"/>
              <a:gd name="connsiteY32" fmla="*/ 1354712 h 2974687"/>
              <a:gd name="connsiteX33" fmla="*/ 4224117 w 12192005"/>
              <a:gd name="connsiteY33" fmla="*/ 1381024 h 2974687"/>
              <a:gd name="connsiteX34" fmla="*/ 4241201 w 12192005"/>
              <a:gd name="connsiteY34" fmla="*/ 1325996 h 2974687"/>
              <a:gd name="connsiteX35" fmla="*/ 4783148 w 12192005"/>
              <a:gd name="connsiteY35" fmla="*/ 966769 h 2974687"/>
              <a:gd name="connsiteX36" fmla="*/ 4825455 w 12192005"/>
              <a:gd name="connsiteY36" fmla="*/ 971034 h 2974687"/>
              <a:gd name="connsiteX37" fmla="*/ 4864350 w 12192005"/>
              <a:gd name="connsiteY37" fmla="*/ 899371 h 2974687"/>
              <a:gd name="connsiteX38" fmla="*/ 5659444 w 12192005"/>
              <a:gd name="connsiteY38" fmla="*/ 476623 h 2974687"/>
              <a:gd name="connsiteX39" fmla="*/ 6337453 w 12192005"/>
              <a:gd name="connsiteY39" fmla="*/ 757464 h 2974687"/>
              <a:gd name="connsiteX40" fmla="*/ 6425970 w 12192005"/>
              <a:gd name="connsiteY40" fmla="*/ 864748 h 2974687"/>
              <a:gd name="connsiteX41" fmla="*/ 6451259 w 12192005"/>
              <a:gd name="connsiteY41" fmla="*/ 818157 h 2974687"/>
              <a:gd name="connsiteX42" fmla="*/ 7366802 w 12192005"/>
              <a:gd name="connsiteY42" fmla="*/ 331367 h 2974687"/>
              <a:gd name="connsiteX43" fmla="*/ 7479690 w 12192005"/>
              <a:gd name="connsiteY43" fmla="*/ 337067 h 2974687"/>
              <a:gd name="connsiteX44" fmla="*/ 7587922 w 12192005"/>
              <a:gd name="connsiteY44" fmla="*/ 353585 h 2974687"/>
              <a:gd name="connsiteX45" fmla="*/ 7654776 w 12192005"/>
              <a:gd name="connsiteY45" fmla="*/ 298426 h 2974687"/>
              <a:gd name="connsiteX46" fmla="*/ 8062731 w 12192005"/>
              <a:gd name="connsiteY46" fmla="*/ 173813 h 2974687"/>
              <a:gd name="connsiteX47" fmla="*/ 8777558 w 12192005"/>
              <a:gd name="connsiteY47" fmla="*/ 756414 h 2974687"/>
              <a:gd name="connsiteX48" fmla="*/ 8779462 w 12192005"/>
              <a:gd name="connsiteY48" fmla="*/ 775297 h 2974687"/>
              <a:gd name="connsiteX49" fmla="*/ 8800464 w 12192005"/>
              <a:gd name="connsiteY49" fmla="*/ 768778 h 2974687"/>
              <a:gd name="connsiteX50" fmla="*/ 8919000 w 12192005"/>
              <a:gd name="connsiteY50" fmla="*/ 756828 h 2974687"/>
              <a:gd name="connsiteX51" fmla="*/ 9406718 w 12192005"/>
              <a:gd name="connsiteY51" fmla="*/ 1016146 h 2974687"/>
              <a:gd name="connsiteX52" fmla="*/ 9430890 w 12192005"/>
              <a:gd name="connsiteY52" fmla="*/ 1060679 h 2974687"/>
              <a:gd name="connsiteX53" fmla="*/ 9438634 w 12192005"/>
              <a:gd name="connsiteY53" fmla="*/ 1035731 h 2974687"/>
              <a:gd name="connsiteX54" fmla="*/ 10170720 w 12192005"/>
              <a:gd name="connsiteY54" fmla="*/ 550471 h 2974687"/>
              <a:gd name="connsiteX55" fmla="*/ 10330844 w 12192005"/>
              <a:gd name="connsiteY55" fmla="*/ 566613 h 2974687"/>
              <a:gd name="connsiteX56" fmla="*/ 10350690 w 12192005"/>
              <a:gd name="connsiteY56" fmla="*/ 571716 h 2974687"/>
              <a:gd name="connsiteX57" fmla="*/ 10345328 w 12192005"/>
              <a:gd name="connsiteY57" fmla="*/ 518528 h 2974687"/>
              <a:gd name="connsiteX58" fmla="*/ 10863857 w 12192005"/>
              <a:gd name="connsiteY58"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1892600 h 2974687"/>
              <a:gd name="connsiteX11" fmla="*/ 12192005 w 12192005"/>
              <a:gd name="connsiteY11" fmla="*/ 2576776 h 2974687"/>
              <a:gd name="connsiteX12" fmla="*/ 12192005 w 12192005"/>
              <a:gd name="connsiteY12" fmla="*/ 2974687 h 2974687"/>
              <a:gd name="connsiteX13" fmla="*/ 5 w 12192005"/>
              <a:gd name="connsiteY13" fmla="*/ 2974687 h 2974687"/>
              <a:gd name="connsiteX14" fmla="*/ 0 w 12192005"/>
              <a:gd name="connsiteY14" fmla="*/ 1377434 h 2974687"/>
              <a:gd name="connsiteX15" fmla="*/ 30279 w 12192005"/>
              <a:gd name="connsiteY15" fmla="*/ 1340737 h 2974687"/>
              <a:gd name="connsiteX16" fmla="*/ 532612 w 12192005"/>
              <a:gd name="connsiteY16" fmla="*/ 1132663 h 2974687"/>
              <a:gd name="connsiteX17" fmla="*/ 809134 w 12192005"/>
              <a:gd name="connsiteY17" fmla="*/ 1188491 h 2974687"/>
              <a:gd name="connsiteX18" fmla="*/ 871197 w 12192005"/>
              <a:gd name="connsiteY18" fmla="*/ 1222176 h 2974687"/>
              <a:gd name="connsiteX19" fmla="*/ 920073 w 12192005"/>
              <a:gd name="connsiteY19" fmla="*/ 1162937 h 2974687"/>
              <a:gd name="connsiteX20" fmla="*/ 1422408 w 12192005"/>
              <a:gd name="connsiteY20" fmla="*/ 954863 h 2974687"/>
              <a:gd name="connsiteX21" fmla="*/ 1451151 w 12192005"/>
              <a:gd name="connsiteY21" fmla="*/ 957761 h 2974687"/>
              <a:gd name="connsiteX22" fmla="*/ 1453000 w 12192005"/>
              <a:gd name="connsiteY22" fmla="*/ 939422 h 2974687"/>
              <a:gd name="connsiteX23" fmla="*/ 2392372 w 12192005"/>
              <a:gd name="connsiteY23" fmla="*/ 173813 h 2974687"/>
              <a:gd name="connsiteX24" fmla="*/ 3351221 w 12192005"/>
              <a:gd name="connsiteY24" fmla="*/ 1132663 h 2974687"/>
              <a:gd name="connsiteX25" fmla="*/ 3348380 w 12192005"/>
              <a:gd name="connsiteY25" fmla="*/ 1160840 h 2974687"/>
              <a:gd name="connsiteX26" fmla="*/ 3449988 w 12192005"/>
              <a:gd name="connsiteY26" fmla="*/ 1192380 h 2974687"/>
              <a:gd name="connsiteX27" fmla="*/ 3708764 w 12192005"/>
              <a:gd name="connsiteY27" fmla="*/ 1405477 h 2974687"/>
              <a:gd name="connsiteX28" fmla="*/ 3735036 w 12192005"/>
              <a:gd name="connsiteY28" fmla="*/ 1460129 h 2974687"/>
              <a:gd name="connsiteX29" fmla="*/ 3775589 w 12192005"/>
              <a:gd name="connsiteY29" fmla="*/ 1426671 h 2974687"/>
              <a:gd name="connsiteX30" fmla="*/ 4042973 w 12192005"/>
              <a:gd name="connsiteY30" fmla="*/ 1344996 h 2974687"/>
              <a:gd name="connsiteX31" fmla="*/ 4139355 w 12192005"/>
              <a:gd name="connsiteY31" fmla="*/ 1354712 h 2974687"/>
              <a:gd name="connsiteX32" fmla="*/ 4224117 w 12192005"/>
              <a:gd name="connsiteY32" fmla="*/ 1381024 h 2974687"/>
              <a:gd name="connsiteX33" fmla="*/ 4241201 w 12192005"/>
              <a:gd name="connsiteY33" fmla="*/ 1325996 h 2974687"/>
              <a:gd name="connsiteX34" fmla="*/ 4783148 w 12192005"/>
              <a:gd name="connsiteY34" fmla="*/ 966769 h 2974687"/>
              <a:gd name="connsiteX35" fmla="*/ 4825455 w 12192005"/>
              <a:gd name="connsiteY35" fmla="*/ 971034 h 2974687"/>
              <a:gd name="connsiteX36" fmla="*/ 4864350 w 12192005"/>
              <a:gd name="connsiteY36" fmla="*/ 899371 h 2974687"/>
              <a:gd name="connsiteX37" fmla="*/ 5659444 w 12192005"/>
              <a:gd name="connsiteY37" fmla="*/ 476623 h 2974687"/>
              <a:gd name="connsiteX38" fmla="*/ 6337453 w 12192005"/>
              <a:gd name="connsiteY38" fmla="*/ 757464 h 2974687"/>
              <a:gd name="connsiteX39" fmla="*/ 6425970 w 12192005"/>
              <a:gd name="connsiteY39" fmla="*/ 864748 h 2974687"/>
              <a:gd name="connsiteX40" fmla="*/ 6451259 w 12192005"/>
              <a:gd name="connsiteY40" fmla="*/ 818157 h 2974687"/>
              <a:gd name="connsiteX41" fmla="*/ 7366802 w 12192005"/>
              <a:gd name="connsiteY41" fmla="*/ 331367 h 2974687"/>
              <a:gd name="connsiteX42" fmla="*/ 7479690 w 12192005"/>
              <a:gd name="connsiteY42" fmla="*/ 337067 h 2974687"/>
              <a:gd name="connsiteX43" fmla="*/ 7587922 w 12192005"/>
              <a:gd name="connsiteY43" fmla="*/ 353585 h 2974687"/>
              <a:gd name="connsiteX44" fmla="*/ 7654776 w 12192005"/>
              <a:gd name="connsiteY44" fmla="*/ 298426 h 2974687"/>
              <a:gd name="connsiteX45" fmla="*/ 8062731 w 12192005"/>
              <a:gd name="connsiteY45" fmla="*/ 173813 h 2974687"/>
              <a:gd name="connsiteX46" fmla="*/ 8777558 w 12192005"/>
              <a:gd name="connsiteY46" fmla="*/ 756414 h 2974687"/>
              <a:gd name="connsiteX47" fmla="*/ 8779462 w 12192005"/>
              <a:gd name="connsiteY47" fmla="*/ 775297 h 2974687"/>
              <a:gd name="connsiteX48" fmla="*/ 8800464 w 12192005"/>
              <a:gd name="connsiteY48" fmla="*/ 768778 h 2974687"/>
              <a:gd name="connsiteX49" fmla="*/ 8919000 w 12192005"/>
              <a:gd name="connsiteY49" fmla="*/ 756828 h 2974687"/>
              <a:gd name="connsiteX50" fmla="*/ 9406718 w 12192005"/>
              <a:gd name="connsiteY50" fmla="*/ 1016146 h 2974687"/>
              <a:gd name="connsiteX51" fmla="*/ 9430890 w 12192005"/>
              <a:gd name="connsiteY51" fmla="*/ 1060679 h 2974687"/>
              <a:gd name="connsiteX52" fmla="*/ 9438634 w 12192005"/>
              <a:gd name="connsiteY52" fmla="*/ 1035731 h 2974687"/>
              <a:gd name="connsiteX53" fmla="*/ 10170720 w 12192005"/>
              <a:gd name="connsiteY53" fmla="*/ 550471 h 2974687"/>
              <a:gd name="connsiteX54" fmla="*/ 10330844 w 12192005"/>
              <a:gd name="connsiteY54" fmla="*/ 566613 h 2974687"/>
              <a:gd name="connsiteX55" fmla="*/ 10350690 w 12192005"/>
              <a:gd name="connsiteY55" fmla="*/ 571716 h 2974687"/>
              <a:gd name="connsiteX56" fmla="*/ 10345328 w 12192005"/>
              <a:gd name="connsiteY56" fmla="*/ 518528 h 2974687"/>
              <a:gd name="connsiteX57" fmla="*/ 10863857 w 12192005"/>
              <a:gd name="connsiteY57"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576776 h 2974687"/>
              <a:gd name="connsiteX11" fmla="*/ 12192005 w 12192005"/>
              <a:gd name="connsiteY11" fmla="*/ 2974687 h 2974687"/>
              <a:gd name="connsiteX12" fmla="*/ 5 w 12192005"/>
              <a:gd name="connsiteY12" fmla="*/ 2974687 h 2974687"/>
              <a:gd name="connsiteX13" fmla="*/ 0 w 12192005"/>
              <a:gd name="connsiteY13" fmla="*/ 1377434 h 2974687"/>
              <a:gd name="connsiteX14" fmla="*/ 30279 w 12192005"/>
              <a:gd name="connsiteY14" fmla="*/ 1340737 h 2974687"/>
              <a:gd name="connsiteX15" fmla="*/ 532612 w 12192005"/>
              <a:gd name="connsiteY15" fmla="*/ 1132663 h 2974687"/>
              <a:gd name="connsiteX16" fmla="*/ 809134 w 12192005"/>
              <a:gd name="connsiteY16" fmla="*/ 1188491 h 2974687"/>
              <a:gd name="connsiteX17" fmla="*/ 871197 w 12192005"/>
              <a:gd name="connsiteY17" fmla="*/ 1222176 h 2974687"/>
              <a:gd name="connsiteX18" fmla="*/ 920073 w 12192005"/>
              <a:gd name="connsiteY18" fmla="*/ 1162937 h 2974687"/>
              <a:gd name="connsiteX19" fmla="*/ 1422408 w 12192005"/>
              <a:gd name="connsiteY19" fmla="*/ 954863 h 2974687"/>
              <a:gd name="connsiteX20" fmla="*/ 1451151 w 12192005"/>
              <a:gd name="connsiteY20" fmla="*/ 957761 h 2974687"/>
              <a:gd name="connsiteX21" fmla="*/ 1453000 w 12192005"/>
              <a:gd name="connsiteY21" fmla="*/ 939422 h 2974687"/>
              <a:gd name="connsiteX22" fmla="*/ 2392372 w 12192005"/>
              <a:gd name="connsiteY22" fmla="*/ 173813 h 2974687"/>
              <a:gd name="connsiteX23" fmla="*/ 3351221 w 12192005"/>
              <a:gd name="connsiteY23" fmla="*/ 1132663 h 2974687"/>
              <a:gd name="connsiteX24" fmla="*/ 3348380 w 12192005"/>
              <a:gd name="connsiteY24" fmla="*/ 1160840 h 2974687"/>
              <a:gd name="connsiteX25" fmla="*/ 3449988 w 12192005"/>
              <a:gd name="connsiteY25" fmla="*/ 1192380 h 2974687"/>
              <a:gd name="connsiteX26" fmla="*/ 3708764 w 12192005"/>
              <a:gd name="connsiteY26" fmla="*/ 1405477 h 2974687"/>
              <a:gd name="connsiteX27" fmla="*/ 3735036 w 12192005"/>
              <a:gd name="connsiteY27" fmla="*/ 1460129 h 2974687"/>
              <a:gd name="connsiteX28" fmla="*/ 3775589 w 12192005"/>
              <a:gd name="connsiteY28" fmla="*/ 1426671 h 2974687"/>
              <a:gd name="connsiteX29" fmla="*/ 4042973 w 12192005"/>
              <a:gd name="connsiteY29" fmla="*/ 1344996 h 2974687"/>
              <a:gd name="connsiteX30" fmla="*/ 4139355 w 12192005"/>
              <a:gd name="connsiteY30" fmla="*/ 1354712 h 2974687"/>
              <a:gd name="connsiteX31" fmla="*/ 4224117 w 12192005"/>
              <a:gd name="connsiteY31" fmla="*/ 1381024 h 2974687"/>
              <a:gd name="connsiteX32" fmla="*/ 4241201 w 12192005"/>
              <a:gd name="connsiteY32" fmla="*/ 1325996 h 2974687"/>
              <a:gd name="connsiteX33" fmla="*/ 4783148 w 12192005"/>
              <a:gd name="connsiteY33" fmla="*/ 966769 h 2974687"/>
              <a:gd name="connsiteX34" fmla="*/ 4825455 w 12192005"/>
              <a:gd name="connsiteY34" fmla="*/ 971034 h 2974687"/>
              <a:gd name="connsiteX35" fmla="*/ 4864350 w 12192005"/>
              <a:gd name="connsiteY35" fmla="*/ 899371 h 2974687"/>
              <a:gd name="connsiteX36" fmla="*/ 5659444 w 12192005"/>
              <a:gd name="connsiteY36" fmla="*/ 476623 h 2974687"/>
              <a:gd name="connsiteX37" fmla="*/ 6337453 w 12192005"/>
              <a:gd name="connsiteY37" fmla="*/ 757464 h 2974687"/>
              <a:gd name="connsiteX38" fmla="*/ 6425970 w 12192005"/>
              <a:gd name="connsiteY38" fmla="*/ 864748 h 2974687"/>
              <a:gd name="connsiteX39" fmla="*/ 6451259 w 12192005"/>
              <a:gd name="connsiteY39" fmla="*/ 818157 h 2974687"/>
              <a:gd name="connsiteX40" fmla="*/ 7366802 w 12192005"/>
              <a:gd name="connsiteY40" fmla="*/ 331367 h 2974687"/>
              <a:gd name="connsiteX41" fmla="*/ 7479690 w 12192005"/>
              <a:gd name="connsiteY41" fmla="*/ 337067 h 2974687"/>
              <a:gd name="connsiteX42" fmla="*/ 7587922 w 12192005"/>
              <a:gd name="connsiteY42" fmla="*/ 353585 h 2974687"/>
              <a:gd name="connsiteX43" fmla="*/ 7654776 w 12192005"/>
              <a:gd name="connsiteY43" fmla="*/ 298426 h 2974687"/>
              <a:gd name="connsiteX44" fmla="*/ 8062731 w 12192005"/>
              <a:gd name="connsiteY44" fmla="*/ 173813 h 2974687"/>
              <a:gd name="connsiteX45" fmla="*/ 8777558 w 12192005"/>
              <a:gd name="connsiteY45" fmla="*/ 756414 h 2974687"/>
              <a:gd name="connsiteX46" fmla="*/ 8779462 w 12192005"/>
              <a:gd name="connsiteY46" fmla="*/ 775297 h 2974687"/>
              <a:gd name="connsiteX47" fmla="*/ 8800464 w 12192005"/>
              <a:gd name="connsiteY47" fmla="*/ 768778 h 2974687"/>
              <a:gd name="connsiteX48" fmla="*/ 8919000 w 12192005"/>
              <a:gd name="connsiteY48" fmla="*/ 756828 h 2974687"/>
              <a:gd name="connsiteX49" fmla="*/ 9406718 w 12192005"/>
              <a:gd name="connsiteY49" fmla="*/ 1016146 h 2974687"/>
              <a:gd name="connsiteX50" fmla="*/ 9430890 w 12192005"/>
              <a:gd name="connsiteY50" fmla="*/ 1060679 h 2974687"/>
              <a:gd name="connsiteX51" fmla="*/ 9438634 w 12192005"/>
              <a:gd name="connsiteY51" fmla="*/ 1035731 h 2974687"/>
              <a:gd name="connsiteX52" fmla="*/ 10170720 w 12192005"/>
              <a:gd name="connsiteY52" fmla="*/ 550471 h 2974687"/>
              <a:gd name="connsiteX53" fmla="*/ 10330844 w 12192005"/>
              <a:gd name="connsiteY53" fmla="*/ 566613 h 2974687"/>
              <a:gd name="connsiteX54" fmla="*/ 10350690 w 12192005"/>
              <a:gd name="connsiteY54" fmla="*/ 571716 h 2974687"/>
              <a:gd name="connsiteX55" fmla="*/ 10345328 w 12192005"/>
              <a:gd name="connsiteY55" fmla="*/ 518528 h 2974687"/>
              <a:gd name="connsiteX56" fmla="*/ 10863857 w 12192005"/>
              <a:gd name="connsiteY56" fmla="*/ 0 h 2974687"/>
              <a:gd name="connsiteX0" fmla="*/ 10863857 w 12192005"/>
              <a:gd name="connsiteY0" fmla="*/ 0 h 2974687"/>
              <a:gd name="connsiteX1" fmla="*/ 11341637 w 12192005"/>
              <a:gd name="connsiteY1" fmla="*/ 316693 h 2974687"/>
              <a:gd name="connsiteX2" fmla="*/ 11342240 w 12192005"/>
              <a:gd name="connsiteY2" fmla="*/ 318638 h 2974687"/>
              <a:gd name="connsiteX3" fmla="*/ 11353705 w 12192005"/>
              <a:gd name="connsiteY3" fmla="*/ 315079 h 2974687"/>
              <a:gd name="connsiteX4" fmla="*/ 11434194 w 12192005"/>
              <a:gd name="connsiteY4" fmla="*/ 306965 h 2974687"/>
              <a:gd name="connsiteX5" fmla="*/ 11716597 w 12192005"/>
              <a:gd name="connsiteY5" fmla="*/ 423940 h 2974687"/>
              <a:gd name="connsiteX6" fmla="*/ 11762250 w 12192005"/>
              <a:gd name="connsiteY6" fmla="*/ 479273 h 2974687"/>
              <a:gd name="connsiteX7" fmla="*/ 11797268 w 12192005"/>
              <a:gd name="connsiteY7" fmla="*/ 476623 h 2974687"/>
              <a:gd name="connsiteX8" fmla="*/ 12168836 w 12192005"/>
              <a:gd name="connsiteY8" fmla="*/ 590121 h 2974687"/>
              <a:gd name="connsiteX9" fmla="*/ 12192005 w 12192005"/>
              <a:gd name="connsiteY9" fmla="*/ 608326 h 2974687"/>
              <a:gd name="connsiteX10" fmla="*/ 12192005 w 12192005"/>
              <a:gd name="connsiteY10" fmla="*/ 2974687 h 2974687"/>
              <a:gd name="connsiteX11" fmla="*/ 5 w 12192005"/>
              <a:gd name="connsiteY11" fmla="*/ 2974687 h 2974687"/>
              <a:gd name="connsiteX12" fmla="*/ 0 w 12192005"/>
              <a:gd name="connsiteY12" fmla="*/ 1377434 h 2974687"/>
              <a:gd name="connsiteX13" fmla="*/ 30279 w 12192005"/>
              <a:gd name="connsiteY13" fmla="*/ 1340737 h 2974687"/>
              <a:gd name="connsiteX14" fmla="*/ 532612 w 12192005"/>
              <a:gd name="connsiteY14" fmla="*/ 1132663 h 2974687"/>
              <a:gd name="connsiteX15" fmla="*/ 809134 w 12192005"/>
              <a:gd name="connsiteY15" fmla="*/ 1188491 h 2974687"/>
              <a:gd name="connsiteX16" fmla="*/ 871197 w 12192005"/>
              <a:gd name="connsiteY16" fmla="*/ 1222176 h 2974687"/>
              <a:gd name="connsiteX17" fmla="*/ 920073 w 12192005"/>
              <a:gd name="connsiteY17" fmla="*/ 1162937 h 2974687"/>
              <a:gd name="connsiteX18" fmla="*/ 1422408 w 12192005"/>
              <a:gd name="connsiteY18" fmla="*/ 954863 h 2974687"/>
              <a:gd name="connsiteX19" fmla="*/ 1451151 w 12192005"/>
              <a:gd name="connsiteY19" fmla="*/ 957761 h 2974687"/>
              <a:gd name="connsiteX20" fmla="*/ 1453000 w 12192005"/>
              <a:gd name="connsiteY20" fmla="*/ 939422 h 2974687"/>
              <a:gd name="connsiteX21" fmla="*/ 2392372 w 12192005"/>
              <a:gd name="connsiteY21" fmla="*/ 173813 h 2974687"/>
              <a:gd name="connsiteX22" fmla="*/ 3351221 w 12192005"/>
              <a:gd name="connsiteY22" fmla="*/ 1132663 h 2974687"/>
              <a:gd name="connsiteX23" fmla="*/ 3348380 w 12192005"/>
              <a:gd name="connsiteY23" fmla="*/ 1160840 h 2974687"/>
              <a:gd name="connsiteX24" fmla="*/ 3449988 w 12192005"/>
              <a:gd name="connsiteY24" fmla="*/ 1192380 h 2974687"/>
              <a:gd name="connsiteX25" fmla="*/ 3708764 w 12192005"/>
              <a:gd name="connsiteY25" fmla="*/ 1405477 h 2974687"/>
              <a:gd name="connsiteX26" fmla="*/ 3735036 w 12192005"/>
              <a:gd name="connsiteY26" fmla="*/ 1460129 h 2974687"/>
              <a:gd name="connsiteX27" fmla="*/ 3775589 w 12192005"/>
              <a:gd name="connsiteY27" fmla="*/ 1426671 h 2974687"/>
              <a:gd name="connsiteX28" fmla="*/ 4042973 w 12192005"/>
              <a:gd name="connsiteY28" fmla="*/ 1344996 h 2974687"/>
              <a:gd name="connsiteX29" fmla="*/ 4139355 w 12192005"/>
              <a:gd name="connsiteY29" fmla="*/ 1354712 h 2974687"/>
              <a:gd name="connsiteX30" fmla="*/ 4224117 w 12192005"/>
              <a:gd name="connsiteY30" fmla="*/ 1381024 h 2974687"/>
              <a:gd name="connsiteX31" fmla="*/ 4241201 w 12192005"/>
              <a:gd name="connsiteY31" fmla="*/ 1325996 h 2974687"/>
              <a:gd name="connsiteX32" fmla="*/ 4783148 w 12192005"/>
              <a:gd name="connsiteY32" fmla="*/ 966769 h 2974687"/>
              <a:gd name="connsiteX33" fmla="*/ 4825455 w 12192005"/>
              <a:gd name="connsiteY33" fmla="*/ 971034 h 2974687"/>
              <a:gd name="connsiteX34" fmla="*/ 4864350 w 12192005"/>
              <a:gd name="connsiteY34" fmla="*/ 899371 h 2974687"/>
              <a:gd name="connsiteX35" fmla="*/ 5659444 w 12192005"/>
              <a:gd name="connsiteY35" fmla="*/ 476623 h 2974687"/>
              <a:gd name="connsiteX36" fmla="*/ 6337453 w 12192005"/>
              <a:gd name="connsiteY36" fmla="*/ 757464 h 2974687"/>
              <a:gd name="connsiteX37" fmla="*/ 6425970 w 12192005"/>
              <a:gd name="connsiteY37" fmla="*/ 864748 h 2974687"/>
              <a:gd name="connsiteX38" fmla="*/ 6451259 w 12192005"/>
              <a:gd name="connsiteY38" fmla="*/ 818157 h 2974687"/>
              <a:gd name="connsiteX39" fmla="*/ 7366802 w 12192005"/>
              <a:gd name="connsiteY39" fmla="*/ 331367 h 2974687"/>
              <a:gd name="connsiteX40" fmla="*/ 7479690 w 12192005"/>
              <a:gd name="connsiteY40" fmla="*/ 337067 h 2974687"/>
              <a:gd name="connsiteX41" fmla="*/ 7587922 w 12192005"/>
              <a:gd name="connsiteY41" fmla="*/ 353585 h 2974687"/>
              <a:gd name="connsiteX42" fmla="*/ 7654776 w 12192005"/>
              <a:gd name="connsiteY42" fmla="*/ 298426 h 2974687"/>
              <a:gd name="connsiteX43" fmla="*/ 8062731 w 12192005"/>
              <a:gd name="connsiteY43" fmla="*/ 173813 h 2974687"/>
              <a:gd name="connsiteX44" fmla="*/ 8777558 w 12192005"/>
              <a:gd name="connsiteY44" fmla="*/ 756414 h 2974687"/>
              <a:gd name="connsiteX45" fmla="*/ 8779462 w 12192005"/>
              <a:gd name="connsiteY45" fmla="*/ 775297 h 2974687"/>
              <a:gd name="connsiteX46" fmla="*/ 8800464 w 12192005"/>
              <a:gd name="connsiteY46" fmla="*/ 768778 h 2974687"/>
              <a:gd name="connsiteX47" fmla="*/ 8919000 w 12192005"/>
              <a:gd name="connsiteY47" fmla="*/ 756828 h 2974687"/>
              <a:gd name="connsiteX48" fmla="*/ 9406718 w 12192005"/>
              <a:gd name="connsiteY48" fmla="*/ 1016146 h 2974687"/>
              <a:gd name="connsiteX49" fmla="*/ 9430890 w 12192005"/>
              <a:gd name="connsiteY49" fmla="*/ 1060679 h 2974687"/>
              <a:gd name="connsiteX50" fmla="*/ 9438634 w 12192005"/>
              <a:gd name="connsiteY50" fmla="*/ 1035731 h 2974687"/>
              <a:gd name="connsiteX51" fmla="*/ 10170720 w 12192005"/>
              <a:gd name="connsiteY51" fmla="*/ 550471 h 2974687"/>
              <a:gd name="connsiteX52" fmla="*/ 10330844 w 12192005"/>
              <a:gd name="connsiteY52" fmla="*/ 566613 h 2974687"/>
              <a:gd name="connsiteX53" fmla="*/ 10350690 w 12192005"/>
              <a:gd name="connsiteY53" fmla="*/ 571716 h 2974687"/>
              <a:gd name="connsiteX54" fmla="*/ 10345328 w 12192005"/>
              <a:gd name="connsiteY54" fmla="*/ 518528 h 2974687"/>
              <a:gd name="connsiteX55" fmla="*/ 10863857 w 12192005"/>
              <a:gd name="connsiteY55" fmla="*/ 0 h 29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5" h="2974687">
                <a:moveTo>
                  <a:pt x="10863857" y="0"/>
                </a:moveTo>
                <a:cubicBezTo>
                  <a:pt x="11078638" y="0"/>
                  <a:pt x="11262920" y="130586"/>
                  <a:pt x="11341637" y="316693"/>
                </a:cubicBezTo>
                <a:lnTo>
                  <a:pt x="11342240" y="318638"/>
                </a:lnTo>
                <a:lnTo>
                  <a:pt x="11353705" y="315079"/>
                </a:lnTo>
                <a:cubicBezTo>
                  <a:pt x="11379704" y="309759"/>
                  <a:pt x="11406623" y="306965"/>
                  <a:pt x="11434194" y="306965"/>
                </a:cubicBezTo>
                <a:cubicBezTo>
                  <a:pt x="11544479" y="306965"/>
                  <a:pt x="11644323" y="351667"/>
                  <a:pt x="11716597" y="423940"/>
                </a:cubicBezTo>
                <a:lnTo>
                  <a:pt x="11762250" y="479273"/>
                </a:lnTo>
                <a:lnTo>
                  <a:pt x="11797268" y="476623"/>
                </a:lnTo>
                <a:cubicBezTo>
                  <a:pt x="11934905" y="476623"/>
                  <a:pt x="12062769" y="518465"/>
                  <a:pt x="12168836" y="590121"/>
                </a:cubicBezTo>
                <a:lnTo>
                  <a:pt x="12192005" y="608326"/>
                </a:lnTo>
                <a:lnTo>
                  <a:pt x="12192005" y="2974687"/>
                </a:lnTo>
                <a:lnTo>
                  <a:pt x="5" y="2974687"/>
                </a:lnTo>
                <a:cubicBezTo>
                  <a:pt x="3" y="2442269"/>
                  <a:pt x="2" y="1909852"/>
                  <a:pt x="0" y="1377434"/>
                </a:cubicBezTo>
                <a:lnTo>
                  <a:pt x="30279" y="1340737"/>
                </a:lnTo>
                <a:cubicBezTo>
                  <a:pt x="158837" y="1212178"/>
                  <a:pt x="336439" y="1132663"/>
                  <a:pt x="532612" y="1132663"/>
                </a:cubicBezTo>
                <a:cubicBezTo>
                  <a:pt x="630699" y="1132663"/>
                  <a:pt x="724144" y="1152542"/>
                  <a:pt x="809134" y="1188491"/>
                </a:cubicBezTo>
                <a:lnTo>
                  <a:pt x="871197" y="1222176"/>
                </a:lnTo>
                <a:lnTo>
                  <a:pt x="920073" y="1162937"/>
                </a:lnTo>
                <a:cubicBezTo>
                  <a:pt x="1048633" y="1034378"/>
                  <a:pt x="1226233" y="954863"/>
                  <a:pt x="1422408" y="954863"/>
                </a:cubicBezTo>
                <a:lnTo>
                  <a:pt x="1451151" y="957761"/>
                </a:lnTo>
                <a:lnTo>
                  <a:pt x="1453000" y="939422"/>
                </a:lnTo>
                <a:cubicBezTo>
                  <a:pt x="1542410" y="502490"/>
                  <a:pt x="1929007" y="173813"/>
                  <a:pt x="2392372" y="173813"/>
                </a:cubicBezTo>
                <a:cubicBezTo>
                  <a:pt x="2921928" y="173813"/>
                  <a:pt x="3351221" y="603105"/>
                  <a:pt x="3351221" y="1132663"/>
                </a:cubicBezTo>
                <a:lnTo>
                  <a:pt x="3348380" y="1160840"/>
                </a:lnTo>
                <a:lnTo>
                  <a:pt x="3449988" y="1192380"/>
                </a:lnTo>
                <a:cubicBezTo>
                  <a:pt x="3555538" y="1237025"/>
                  <a:pt x="3645346" y="1311605"/>
                  <a:pt x="3708764" y="1405477"/>
                </a:cubicBezTo>
                <a:lnTo>
                  <a:pt x="3735036" y="1460129"/>
                </a:lnTo>
                <a:lnTo>
                  <a:pt x="3775589" y="1426671"/>
                </a:lnTo>
                <a:cubicBezTo>
                  <a:pt x="3851917" y="1375106"/>
                  <a:pt x="3943928" y="1344996"/>
                  <a:pt x="4042973" y="1344996"/>
                </a:cubicBezTo>
                <a:cubicBezTo>
                  <a:pt x="4075989" y="1344996"/>
                  <a:pt x="4108222" y="1348342"/>
                  <a:pt x="4139355" y="1354712"/>
                </a:cubicBezTo>
                <a:lnTo>
                  <a:pt x="4224117" y="1381024"/>
                </a:lnTo>
                <a:lnTo>
                  <a:pt x="4241201" y="1325996"/>
                </a:lnTo>
                <a:cubicBezTo>
                  <a:pt x="4330488" y="1114894"/>
                  <a:pt x="4539519" y="966769"/>
                  <a:pt x="4783148" y="966769"/>
                </a:cubicBezTo>
                <a:lnTo>
                  <a:pt x="4825455" y="971034"/>
                </a:lnTo>
                <a:lnTo>
                  <a:pt x="4864350" y="899371"/>
                </a:lnTo>
                <a:cubicBezTo>
                  <a:pt x="5036663" y="644315"/>
                  <a:pt x="5328472" y="476623"/>
                  <a:pt x="5659444" y="476623"/>
                </a:cubicBezTo>
                <a:cubicBezTo>
                  <a:pt x="5924225" y="476623"/>
                  <a:pt x="6163935" y="583946"/>
                  <a:pt x="6337453" y="757464"/>
                </a:cubicBezTo>
                <a:lnTo>
                  <a:pt x="6425970" y="864748"/>
                </a:lnTo>
                <a:lnTo>
                  <a:pt x="6451259" y="818157"/>
                </a:lnTo>
                <a:cubicBezTo>
                  <a:pt x="6649675" y="524463"/>
                  <a:pt x="6985689" y="331367"/>
                  <a:pt x="7366802" y="331367"/>
                </a:cubicBezTo>
                <a:cubicBezTo>
                  <a:pt x="7404913" y="331367"/>
                  <a:pt x="7442573" y="333298"/>
                  <a:pt x="7479690" y="337067"/>
                </a:cubicBezTo>
                <a:lnTo>
                  <a:pt x="7587922" y="353585"/>
                </a:lnTo>
                <a:lnTo>
                  <a:pt x="7654776" y="298426"/>
                </a:lnTo>
                <a:cubicBezTo>
                  <a:pt x="7771229" y="219752"/>
                  <a:pt x="7911615" y="173813"/>
                  <a:pt x="8062731" y="173813"/>
                </a:cubicBezTo>
                <a:cubicBezTo>
                  <a:pt x="8415334" y="173813"/>
                  <a:pt x="8709521" y="423924"/>
                  <a:pt x="8777558" y="756414"/>
                </a:cubicBezTo>
                <a:lnTo>
                  <a:pt x="8779462" y="775297"/>
                </a:lnTo>
                <a:lnTo>
                  <a:pt x="8800464" y="768778"/>
                </a:lnTo>
                <a:cubicBezTo>
                  <a:pt x="8838752" y="760943"/>
                  <a:pt x="8878395" y="756828"/>
                  <a:pt x="8919000" y="756828"/>
                </a:cubicBezTo>
                <a:cubicBezTo>
                  <a:pt x="9122023" y="756828"/>
                  <a:pt x="9301020" y="859692"/>
                  <a:pt x="9406718" y="1016146"/>
                </a:cubicBezTo>
                <a:lnTo>
                  <a:pt x="9430890" y="1060679"/>
                </a:lnTo>
                <a:lnTo>
                  <a:pt x="9438634" y="1035731"/>
                </a:lnTo>
                <a:cubicBezTo>
                  <a:pt x="9559249" y="750564"/>
                  <a:pt x="9841618" y="550471"/>
                  <a:pt x="10170720" y="550471"/>
                </a:cubicBezTo>
                <a:cubicBezTo>
                  <a:pt x="10225570" y="550471"/>
                  <a:pt x="10279123" y="556029"/>
                  <a:pt x="10330844" y="566613"/>
                </a:cubicBezTo>
                <a:lnTo>
                  <a:pt x="10350690" y="571716"/>
                </a:lnTo>
                <a:lnTo>
                  <a:pt x="10345328" y="518528"/>
                </a:lnTo>
                <a:cubicBezTo>
                  <a:pt x="10345328" y="232153"/>
                  <a:pt x="10577481" y="0"/>
                  <a:pt x="10863857" y="0"/>
                </a:cubicBezTo>
                <a:close/>
              </a:path>
            </a:pathLst>
          </a:custGeom>
          <a:solidFill>
            <a:srgbClr val="D2D0CE">
              <a:alpha val="30000"/>
            </a:srgbClr>
          </a:solidFill>
          <a:ln w="25400" cap="sq"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3" name="Content Placeholder 2"/>
          <p:cNvSpPr>
            <a:spLocks noGrp="1"/>
          </p:cNvSpPr>
          <p:nvPr>
            <p:ph sz="half" idx="1"/>
          </p:nvPr>
        </p:nvSpPr>
        <p:spPr>
          <a:xfrm>
            <a:off x="365125" y="1098550"/>
            <a:ext cx="5532438" cy="35639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163" y="1098550"/>
            <a:ext cx="2652076" cy="356393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Slide title, sentence case</a:t>
            </a:r>
          </a:p>
        </p:txBody>
      </p:sp>
      <p:sp>
        <p:nvSpPr>
          <p:cNvPr id="7" name="Footer Placeholder 6"/>
          <p:cNvSpPr>
            <a:spLocks noGrp="1"/>
          </p:cNvSpPr>
          <p:nvPr>
            <p:ph type="ftr" sz="quarter" idx="15"/>
          </p:nvPr>
        </p:nvSpPr>
        <p:spPr/>
        <p:txBody>
          <a:bodyPr/>
          <a:lstStyle/>
          <a:p>
            <a:endParaRPr lang="en-US" dirty="0"/>
          </a:p>
        </p:txBody>
      </p:sp>
      <p:sp>
        <p:nvSpPr>
          <p:cNvPr id="8" name="Slide Number Placeholder 7"/>
          <p:cNvSpPr>
            <a:spLocks noGrp="1"/>
          </p:cNvSpPr>
          <p:nvPr>
            <p:ph type="sldNum" sz="quarter" idx="16"/>
          </p:nvPr>
        </p:nvSpPr>
        <p:spPr/>
        <p:txBody>
          <a:bodyPr/>
          <a:lstStyle/>
          <a:p>
            <a:fld id="{94C005EB-05AB-4350-8862-D44178390B49}"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bwMode="hidden">
          <a:xfrm>
            <a:off x="914400" y="4823460"/>
            <a:ext cx="8229600" cy="320040"/>
          </a:xfrm>
          <a:prstGeom prst="rect">
            <a:avLst/>
          </a:prstGeom>
          <a:solidFill>
            <a:srgbClr val="00A6A7"/>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a:p>
        </p:txBody>
      </p:sp>
      <p:grpSp>
        <p:nvGrpSpPr>
          <p:cNvPr id="8" name="Group 7"/>
          <p:cNvGrpSpPr/>
          <p:nvPr userDrawn="1"/>
        </p:nvGrpSpPr>
        <p:grpSpPr>
          <a:xfrm>
            <a:off x="0" y="4823460"/>
            <a:ext cx="914400" cy="320040"/>
            <a:chOff x="0" y="4823460"/>
            <a:chExt cx="914400" cy="320040"/>
          </a:xfrm>
        </p:grpSpPr>
        <p:sp>
          <p:nvSpPr>
            <p:cNvPr id="10" name="Rectangle 9"/>
            <p:cNvSpPr/>
            <p:nvPr userDrawn="1"/>
          </p:nvSpPr>
          <p:spPr bwMode="hidden">
            <a:xfrm>
              <a:off x="0" y="4823460"/>
              <a:ext cx="914400" cy="320040"/>
            </a:xfrm>
            <a:prstGeom prst="rect">
              <a:avLst/>
            </a:prstGeom>
            <a:solidFill>
              <a:srgbClr val="1F2555"/>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49"/>
            <a:stretch>
              <a:fillRect/>
            </a:stretch>
          </p:blipFill>
          <p:spPr bwMode="invGray">
            <a:xfrm>
              <a:off x="114300" y="4884196"/>
              <a:ext cx="685800" cy="198568"/>
            </a:xfrm>
            <a:prstGeom prst="rect">
              <a:avLst/>
            </a:prstGeom>
          </p:spPr>
        </p:pic>
      </p:grpSp>
      <p:sp>
        <p:nvSpPr>
          <p:cNvPr id="2" name="Title Placeholder 1"/>
          <p:cNvSpPr>
            <a:spLocks noGrp="1"/>
          </p:cNvSpPr>
          <p:nvPr>
            <p:ph type="title"/>
          </p:nvPr>
        </p:nvSpPr>
        <p:spPr>
          <a:xfrm>
            <a:off x="365125" y="182880"/>
            <a:ext cx="8413750" cy="685800"/>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65125" y="1097280"/>
            <a:ext cx="8413749" cy="356616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097914" y="4853288"/>
            <a:ext cx="7360287" cy="182580"/>
          </a:xfrm>
          <a:prstGeom prst="rect">
            <a:avLst/>
          </a:prstGeom>
        </p:spPr>
        <p:txBody>
          <a:bodyPr vert="horz" lIns="0" tIns="0" rIns="0" bIns="0" rtlCol="0" anchor="b" anchorCtr="0"/>
          <a:lstStyle>
            <a:lvl1pPr algn="r">
              <a:defRPr sz="600">
                <a:solidFill>
                  <a:schemeClr val="bg1"/>
                </a:solidFill>
              </a:defRPr>
            </a:lvl1pPr>
          </a:lstStyle>
          <a:p>
            <a:endParaRPr lang="en-US" dirty="0"/>
          </a:p>
        </p:txBody>
      </p:sp>
      <p:sp>
        <p:nvSpPr>
          <p:cNvPr id="6" name="Slide Number Placeholder 5"/>
          <p:cNvSpPr>
            <a:spLocks noGrp="1"/>
          </p:cNvSpPr>
          <p:nvPr>
            <p:ph type="sldNum" sz="quarter" idx="4"/>
          </p:nvPr>
        </p:nvSpPr>
        <p:spPr>
          <a:xfrm>
            <a:off x="8458200" y="4853288"/>
            <a:ext cx="320040" cy="182580"/>
          </a:xfrm>
          <a:prstGeom prst="rect">
            <a:avLst/>
          </a:prstGeom>
        </p:spPr>
        <p:txBody>
          <a:bodyPr vert="horz" lIns="0" tIns="0" rIns="0" bIns="0" rtlCol="0" anchor="b" anchorCtr="0"/>
          <a:lstStyle>
            <a:lvl1pPr algn="r">
              <a:defRPr sz="600" b="1">
                <a:solidFill>
                  <a:schemeClr val="bg1"/>
                </a:solidFill>
              </a:defRPr>
            </a:lvl1pPr>
          </a:lstStyle>
          <a:p>
            <a:fld id="{94C005EB-05AB-4350-8862-D44178390B49}" type="slidenum">
              <a:rPr lang="en-US" smtClean="0"/>
              <a:pPr/>
              <a:t>‹#›</a:t>
            </a:fld>
            <a:endParaRPr lang="en-US" dirty="0"/>
          </a:p>
        </p:txBody>
      </p:sp>
    </p:spTree>
    <p:extLst>
      <p:ext uri="{BB962C8B-B14F-4D97-AF65-F5344CB8AC3E}">
        <p14:creationId xmlns:p14="http://schemas.microsoft.com/office/powerpoint/2010/main" val="1065409092"/>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4" r:id="rId3"/>
    <p:sldLayoutId id="2147483675" r:id="rId4"/>
    <p:sldLayoutId id="2147483650" r:id="rId5"/>
    <p:sldLayoutId id="2147483668" r:id="rId6"/>
    <p:sldLayoutId id="2147483652" r:id="rId7"/>
    <p:sldLayoutId id="2147483656" r:id="rId8"/>
    <p:sldLayoutId id="2147483670" r:id="rId9"/>
    <p:sldLayoutId id="2147483671" r:id="rId10"/>
    <p:sldLayoutId id="2147483669" r:id="rId11"/>
    <p:sldLayoutId id="2147483678" r:id="rId12"/>
    <p:sldLayoutId id="2147483679" r:id="rId13"/>
    <p:sldLayoutId id="2147483680" r:id="rId14"/>
    <p:sldLayoutId id="2147483651" r:id="rId15"/>
    <p:sldLayoutId id="2147483672" r:id="rId16"/>
    <p:sldLayoutId id="2147483677" r:id="rId17"/>
    <p:sldLayoutId id="2147483676" r:id="rId18"/>
    <p:sldLayoutId id="2147483658" r:id="rId19"/>
    <p:sldLayoutId id="2147483659" r:id="rId20"/>
    <p:sldLayoutId id="2147483660" r:id="rId21"/>
    <p:sldLayoutId id="2147483661" r:id="rId22"/>
    <p:sldLayoutId id="2147483667" r:id="rId23"/>
    <p:sldLayoutId id="2147483662" r:id="rId24"/>
    <p:sldLayoutId id="2147483663" r:id="rId25"/>
    <p:sldLayoutId id="2147483664" r:id="rId26"/>
    <p:sldLayoutId id="2147483665" r:id="rId27"/>
    <p:sldLayoutId id="2147483666" r:id="rId28"/>
    <p:sldLayoutId id="2147483654" r:id="rId29"/>
    <p:sldLayoutId id="2147483655" r:id="rId30"/>
    <p:sldLayoutId id="2147483681" r:id="rId31"/>
    <p:sldLayoutId id="2147483682" r:id="rId32"/>
    <p:sldLayoutId id="2147483683" r:id="rId33"/>
    <p:sldLayoutId id="2147483684" r:id="rId34"/>
    <p:sldLayoutId id="2147483657" r:id="rId35"/>
    <p:sldLayoutId id="2147483685" r:id="rId36"/>
    <p:sldLayoutId id="2147483686" r:id="rId37"/>
    <p:sldLayoutId id="2147483687" r:id="rId38"/>
    <p:sldLayoutId id="2147483688" r:id="rId39"/>
    <p:sldLayoutId id="2147483689" r:id="rId40"/>
    <p:sldLayoutId id="2147483690" r:id="rId41"/>
    <p:sldLayoutId id="2147483692" r:id="rId42"/>
    <p:sldLayoutId id="2147483693" r:id="rId43"/>
    <p:sldLayoutId id="2147483694" r:id="rId44"/>
    <p:sldLayoutId id="2147483695" r:id="rId45"/>
    <p:sldLayoutId id="2147483696" r:id="rId46"/>
    <p:sldLayoutId id="2147483697"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182880" indent="-182880" algn="l" defTabSz="914400" rtl="0" eaLnBrk="1" latinLnBrk="0" hangingPunct="1">
        <a:spcBef>
          <a:spcPts val="900"/>
        </a:spcBef>
        <a:buClr>
          <a:schemeClr val="tx2"/>
        </a:buClr>
        <a:buSzPct val="120000"/>
        <a:buFont typeface="Calibri" pitchFamily="34" charset="0"/>
        <a:buChar char="•"/>
        <a:defRPr sz="1200" kern="1200">
          <a:solidFill>
            <a:schemeClr val="tx1"/>
          </a:solidFill>
          <a:latin typeface="+mn-lt"/>
          <a:ea typeface="+mn-ea"/>
          <a:cs typeface="+mn-cs"/>
        </a:defRPr>
      </a:lvl1pPr>
      <a:lvl2pPr marL="365760" indent="-182880" algn="l" defTabSz="914400" rtl="0" eaLnBrk="1" latinLnBrk="0" hangingPunct="1">
        <a:spcBef>
          <a:spcPts val="300"/>
        </a:spcBef>
        <a:buFont typeface="Calibri" pitchFamily="34" charset="0"/>
        <a:buChar char="–"/>
        <a:defRPr sz="1200" kern="1200">
          <a:solidFill>
            <a:schemeClr val="tx1"/>
          </a:solidFill>
          <a:latin typeface="+mn-lt"/>
          <a:ea typeface="+mn-ea"/>
          <a:cs typeface="+mn-cs"/>
        </a:defRPr>
      </a:lvl2pPr>
      <a:lvl3pPr marL="548640" indent="-182880" algn="l" defTabSz="914400" rtl="0" eaLnBrk="1" latinLnBrk="0" hangingPunct="1">
        <a:spcBef>
          <a:spcPts val="300"/>
        </a:spcBef>
        <a:buFont typeface="Calibri" pitchFamily="34" charset="0"/>
        <a:buChar char="–"/>
        <a:defRPr sz="1200" kern="1200">
          <a:solidFill>
            <a:schemeClr val="tx1"/>
          </a:solidFill>
          <a:latin typeface="+mn-lt"/>
          <a:ea typeface="+mn-ea"/>
          <a:cs typeface="+mn-cs"/>
        </a:defRPr>
      </a:lvl3pPr>
      <a:lvl4pPr marL="731520" indent="-182880" algn="l" defTabSz="914400" rtl="0" eaLnBrk="1" latinLnBrk="0" hangingPunct="1">
        <a:spcBef>
          <a:spcPts val="300"/>
        </a:spcBef>
        <a:buFont typeface="Calibri" pitchFamily="34" charset="0"/>
        <a:buChar char="–"/>
        <a:defRPr sz="1200" kern="1200">
          <a:solidFill>
            <a:schemeClr val="tx1"/>
          </a:solidFill>
          <a:latin typeface="+mn-lt"/>
          <a:ea typeface="+mn-ea"/>
          <a:cs typeface="+mn-cs"/>
        </a:defRPr>
      </a:lvl4pPr>
      <a:lvl5pPr marL="914400" indent="-182880" algn="l" defTabSz="914400" rtl="0" eaLnBrk="1" latinLnBrk="0" hangingPunct="1">
        <a:spcBef>
          <a:spcPts val="300"/>
        </a:spcBef>
        <a:buFont typeface="Calibri" pitchFamily="34" charset="0"/>
        <a:buChar char="–"/>
        <a:defRPr sz="1200" kern="1200">
          <a:solidFill>
            <a:schemeClr val="tx1"/>
          </a:solidFill>
          <a:latin typeface="+mn-lt"/>
          <a:ea typeface="+mn-ea"/>
          <a:cs typeface="+mn-cs"/>
        </a:defRPr>
      </a:lvl5pPr>
      <a:lvl6pPr marL="1097280" indent="-182880" algn="l" defTabSz="914400" rtl="0" eaLnBrk="1" latinLnBrk="0" hangingPunct="1">
        <a:spcBef>
          <a:spcPts val="300"/>
        </a:spcBef>
        <a:buFont typeface="Calibri" pitchFamily="34" charset="0"/>
        <a:buChar char="–"/>
        <a:defRPr sz="1200" kern="1200">
          <a:solidFill>
            <a:schemeClr val="tx1"/>
          </a:solidFill>
          <a:latin typeface="+mn-lt"/>
          <a:ea typeface="+mn-ea"/>
          <a:cs typeface="+mn-cs"/>
        </a:defRPr>
      </a:lvl6pPr>
      <a:lvl7pPr marL="1280160" indent="-182880" algn="l" defTabSz="914400" rtl="0" eaLnBrk="1" latinLnBrk="0" hangingPunct="1">
        <a:spcBef>
          <a:spcPts val="300"/>
        </a:spcBef>
        <a:buFont typeface="Calibri" pitchFamily="34" charset="0"/>
        <a:buChar char="–"/>
        <a:defRPr sz="1200" kern="1200" baseline="0">
          <a:solidFill>
            <a:schemeClr val="tx1"/>
          </a:solidFill>
          <a:latin typeface="+mn-lt"/>
          <a:ea typeface="+mn-ea"/>
          <a:cs typeface="+mn-cs"/>
        </a:defRPr>
      </a:lvl7pPr>
      <a:lvl8pPr marL="1463040" indent="-182880" algn="l" defTabSz="914400" rtl="0" eaLnBrk="1" latinLnBrk="0" hangingPunct="1">
        <a:spcBef>
          <a:spcPts val="300"/>
        </a:spcBef>
        <a:buFont typeface="Calibri" pitchFamily="34" charset="0"/>
        <a:buChar char="–"/>
        <a:defRPr sz="1200" kern="1200" baseline="0">
          <a:solidFill>
            <a:schemeClr val="tx1"/>
          </a:solidFill>
          <a:latin typeface="+mn-lt"/>
          <a:ea typeface="+mn-ea"/>
          <a:cs typeface="+mn-cs"/>
        </a:defRPr>
      </a:lvl8pPr>
      <a:lvl9pPr marL="1645920" indent="-182880" algn="l" defTabSz="914400" rtl="0" eaLnBrk="1" latinLnBrk="0" hangingPunct="1">
        <a:spcBef>
          <a:spcPts val="300"/>
        </a:spcBef>
        <a:buFont typeface="Calibri"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6" userDrawn="1">
          <p15:clr>
            <a:srgbClr val="F26B43"/>
          </p15:clr>
        </p15:guide>
        <p15:guide id="2" pos="230" userDrawn="1">
          <p15:clr>
            <a:srgbClr val="F26B43"/>
          </p15:clr>
        </p15:guide>
        <p15:guide id="3" orient="horz" pos="548" userDrawn="1">
          <p15:clr>
            <a:srgbClr val="F26B43"/>
          </p15:clr>
        </p15:guide>
        <p15:guide id="4" orient="horz" pos="692" userDrawn="1">
          <p15:clr>
            <a:srgbClr val="F26B43"/>
          </p15:clr>
        </p15:guide>
        <p15:guide id="5" pos="5530" userDrawn="1">
          <p15:clr>
            <a:srgbClr val="F26B43"/>
          </p15:clr>
        </p15:guide>
        <p15:guide id="6" orient="horz" pos="2937" userDrawn="1">
          <p15:clr>
            <a:srgbClr val="F26B43"/>
          </p15:clr>
        </p15:guide>
        <p15:guide id="7" pos="2765" userDrawn="1">
          <p15:clr>
            <a:srgbClr val="F26B43"/>
          </p15:clr>
        </p15:guide>
        <p15:guide id="8" pos="2995" userDrawn="1">
          <p15:clr>
            <a:srgbClr val="F26B43"/>
          </p15:clr>
        </p15:guide>
        <p15:guide id="9" pos="1901" userDrawn="1">
          <p15:clr>
            <a:srgbClr val="F26B43"/>
          </p15:clr>
        </p15:guide>
        <p15:guide id="10" pos="2045" userDrawn="1">
          <p15:clr>
            <a:srgbClr val="F26B43"/>
          </p15:clr>
        </p15:guide>
        <p15:guide id="11" pos="3715" userDrawn="1">
          <p15:clr>
            <a:srgbClr val="F26B43"/>
          </p15:clr>
        </p15:guide>
        <p15:guide id="12" pos="3859" userDrawn="1">
          <p15:clr>
            <a:srgbClr val="F26B43"/>
          </p15:clr>
        </p15:guide>
        <p15:guide id="13" pos="2880" userDrawn="1">
          <p15:clr>
            <a:srgbClr val="F26B43"/>
          </p15:clr>
        </p15:guide>
        <p15:guide id="14" pos="46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hyperlink" Target="https://pxhere.com/en/photo/1436891"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www.naaree.com/how-to-find-mentor-succeed/" TargetMode="External"/><Relationship Id="rId2" Type="http://schemas.openxmlformats.org/officeDocument/2006/relationships/image" Target="../media/image15.jp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hyperlink" Target="https://community.pega.com/"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idreflections.blogspot.com/2014/11/role-of-community-management-in.html" TargetMode="Externa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https://community.pega.com/knowledgebase/articles/identify-co-production-participants-and-start-enablement"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hyperlink" Target="http://www.communities.qld.gov.au/" TargetMode="Externa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hyperlink" Target="https://pxhere.com/en/photo/1437653" TargetMode="External"/><Relationship Id="rId2" Type="http://schemas.openxmlformats.org/officeDocument/2006/relationships/image" Target="../media/image12.jp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hyperlink" Target="https://pxhere.com/en/photo/143689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hyperlink" Target="http://thusspokejon.wordpress.com/2011/12/10/thumbs-replace-index-fingers/"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46234" y="3863340"/>
            <a:ext cx="6766560" cy="594360"/>
          </a:xfrm>
        </p:spPr>
        <p:txBody>
          <a:bodyPr>
            <a:normAutofit/>
          </a:bodyPr>
          <a:lstStyle/>
          <a:p>
            <a:r>
              <a:rPr lang="en-US" dirty="0"/>
              <a:t>Co-production: Enabling Co-producers</a:t>
            </a:r>
          </a:p>
        </p:txBody>
      </p:sp>
      <p:pic>
        <p:nvPicPr>
          <p:cNvPr id="5" name="Picture 4">
            <a:extLst>
              <a:ext uri="{FF2B5EF4-FFF2-40B4-BE49-F238E27FC236}">
                <a16:creationId xmlns:a16="http://schemas.microsoft.com/office/drawing/2014/main" id="{DF081294-3F94-4D6D-AC7E-04783D1A52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7744" y="137786"/>
            <a:ext cx="4845050" cy="3228805"/>
          </a:xfrm>
          <a:prstGeom prst="rect">
            <a:avLst/>
          </a:prstGeom>
        </p:spPr>
      </p:pic>
      <p:pic>
        <p:nvPicPr>
          <p:cNvPr id="4" name="Picture Placeholder 3">
            <a:extLst>
              <a:ext uri="{FF2B5EF4-FFF2-40B4-BE49-F238E27FC236}">
                <a16:creationId xmlns:a16="http://schemas.microsoft.com/office/drawing/2014/main" id="{7160538A-F0D0-46D9-BACD-2FBF08521F22}"/>
              </a:ext>
            </a:extLst>
          </p:cNvPr>
          <p:cNvPicPr>
            <a:picLocks noGrp="1" noChangeAspect="1"/>
          </p:cNvPicPr>
          <p:nvPr>
            <p:ph type="pic" sz="quarter" idx="10"/>
          </p:nvPr>
        </p:nvPicPr>
        <p:blipFill>
          <a:blip r:embed="rId4"/>
          <a:srcRect t="16326" b="16326"/>
          <a:stretch>
            <a:fillRect/>
          </a:stretch>
        </p:blipFill>
        <p:spPr>
          <a:solidFill>
            <a:schemeClr val="accent1"/>
          </a:solidFill>
        </p:spPr>
      </p:pic>
    </p:spTree>
    <p:extLst>
      <p:ext uri="{BB962C8B-B14F-4D97-AF65-F5344CB8AC3E}">
        <p14:creationId xmlns:p14="http://schemas.microsoft.com/office/powerpoint/2010/main" val="230281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856AAB2-9652-4672-A0DD-45DF5FA11928}"/>
              </a:ext>
            </a:extLst>
          </p:cNvPr>
          <p:cNvPicPr>
            <a:picLocks noGrp="1" noChangeAspect="1"/>
          </p:cNvPicPr>
          <p:nvPr>
            <p:ph type="pic" sz="quarter" idx="14"/>
          </p:nvPr>
        </p:nvPicPr>
        <p:blipFill>
          <a:blip r:embed="rId3">
            <a:extLst>
              <a:ext uri="{837473B0-CC2E-450A-ABE3-18F120FF3D39}">
                <a1611:picAttrSrcUrl xmlns:a1611="http://schemas.microsoft.com/office/drawing/2016/11/main" r:id="rId4"/>
              </a:ext>
            </a:extLst>
          </a:blip>
          <a:srcRect l="20370" r="20370"/>
          <a:stretch>
            <a:fillRect/>
          </a:stretch>
        </p:blipFill>
        <p:spPr/>
      </p:pic>
      <p:sp>
        <p:nvSpPr>
          <p:cNvPr id="3" name="Title 2"/>
          <p:cNvSpPr>
            <a:spLocks noGrp="1"/>
          </p:cNvSpPr>
          <p:nvPr>
            <p:ph type="title"/>
          </p:nvPr>
        </p:nvSpPr>
        <p:spPr/>
        <p:txBody>
          <a:bodyPr/>
          <a:lstStyle/>
          <a:p>
            <a:r>
              <a:rPr lang="en-GB" dirty="0"/>
              <a:t>The Pega Mentor</a:t>
            </a:r>
          </a:p>
        </p:txBody>
      </p:sp>
      <p:sp>
        <p:nvSpPr>
          <p:cNvPr id="2" name="Content Placeholder 1"/>
          <p:cNvSpPr>
            <a:spLocks noGrp="1"/>
          </p:cNvSpPr>
          <p:nvPr>
            <p:ph sz="quarter" idx="18"/>
          </p:nvPr>
        </p:nvSpPr>
        <p:spPr/>
        <p:txBody>
          <a:bodyPr>
            <a:normAutofit/>
          </a:bodyPr>
          <a:lstStyle/>
          <a:p>
            <a:pPr>
              <a:spcBef>
                <a:spcPts val="1200"/>
              </a:spcBef>
              <a:buClr>
                <a:srgbClr val="00A6A7"/>
              </a:buClr>
            </a:pPr>
            <a:r>
              <a:rPr lang="en-GB" sz="1600" dirty="0"/>
              <a:t>Services role</a:t>
            </a:r>
          </a:p>
          <a:p>
            <a:pPr lvl="1">
              <a:spcBef>
                <a:spcPts val="1200"/>
              </a:spcBef>
              <a:buClr>
                <a:srgbClr val="00A6A7"/>
              </a:buClr>
            </a:pPr>
            <a:r>
              <a:rPr lang="en-GB" sz="1600" dirty="0"/>
              <a:t>Solution-architecture mentoring</a:t>
            </a:r>
          </a:p>
          <a:p>
            <a:pPr lvl="2">
              <a:spcBef>
                <a:spcPts val="1200"/>
              </a:spcBef>
              <a:buClr>
                <a:srgbClr val="00A6A7"/>
              </a:buClr>
            </a:pPr>
            <a:r>
              <a:rPr lang="en-GB" sz="1600" dirty="0"/>
              <a:t>Typically an LSA or SSA</a:t>
            </a:r>
          </a:p>
          <a:p>
            <a:pPr lvl="1">
              <a:spcBef>
                <a:spcPts val="1200"/>
              </a:spcBef>
              <a:buClr>
                <a:srgbClr val="00A6A7"/>
              </a:buClr>
            </a:pPr>
            <a:r>
              <a:rPr lang="en-GB" sz="1600" dirty="0"/>
              <a:t>Business-architecture mentoring</a:t>
            </a:r>
          </a:p>
          <a:p>
            <a:pPr lvl="2">
              <a:spcBef>
                <a:spcPts val="1200"/>
              </a:spcBef>
              <a:buClr>
                <a:srgbClr val="00A6A7"/>
              </a:buClr>
            </a:pPr>
            <a:r>
              <a:rPr lang="en-GB" sz="1600" dirty="0"/>
              <a:t>Typically an LBA or SBA</a:t>
            </a:r>
          </a:p>
          <a:p>
            <a:pPr lvl="2">
              <a:spcBef>
                <a:spcPts val="1200"/>
              </a:spcBef>
              <a:buClr>
                <a:srgbClr val="00A6A7"/>
              </a:buClr>
            </a:pPr>
            <a:endParaRPr lang="en-GB" sz="1600" dirty="0"/>
          </a:p>
          <a:p>
            <a:pPr>
              <a:spcBef>
                <a:spcPts val="1200"/>
              </a:spcBef>
              <a:buClr>
                <a:srgbClr val="00A6A7"/>
              </a:buClr>
            </a:pPr>
            <a:r>
              <a:rPr lang="en-GB" sz="1600" dirty="0"/>
              <a:t>Supports co-producers</a:t>
            </a:r>
          </a:p>
          <a:p>
            <a:pPr lvl="2">
              <a:spcBef>
                <a:spcPts val="1200"/>
              </a:spcBef>
              <a:buClr>
                <a:srgbClr val="00A6A7"/>
              </a:buClr>
            </a:pPr>
            <a:r>
              <a:rPr lang="en-GB" sz="1600" dirty="0"/>
              <a:t>20% for the first 3 months</a:t>
            </a:r>
          </a:p>
          <a:p>
            <a:pPr lvl="2">
              <a:spcBef>
                <a:spcPts val="1200"/>
              </a:spcBef>
              <a:buClr>
                <a:srgbClr val="00A6A7"/>
              </a:buClr>
            </a:pPr>
            <a:r>
              <a:rPr lang="en-GB" sz="1600" dirty="0"/>
              <a:t>10% for second 3 months</a:t>
            </a:r>
          </a:p>
        </p:txBody>
      </p:sp>
    </p:spTree>
    <p:extLst>
      <p:ext uri="{BB962C8B-B14F-4D97-AF65-F5344CB8AC3E}">
        <p14:creationId xmlns:p14="http://schemas.microsoft.com/office/powerpoint/2010/main" val="172779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Typical path to co-production: technical track</a:t>
            </a:r>
          </a:p>
        </p:txBody>
      </p:sp>
      <p:graphicFrame>
        <p:nvGraphicFramePr>
          <p:cNvPr id="6" name="Table 5"/>
          <p:cNvGraphicFramePr>
            <a:graphicFrameLocks noGrp="1"/>
          </p:cNvGraphicFramePr>
          <p:nvPr>
            <p:extLst>
              <p:ext uri="{D42A27DB-BD31-4B8C-83A1-F6EECF244321}">
                <p14:modId xmlns:p14="http://schemas.microsoft.com/office/powerpoint/2010/main" val="1570919969"/>
              </p:ext>
            </p:extLst>
          </p:nvPr>
        </p:nvGraphicFramePr>
        <p:xfrm>
          <a:off x="228600" y="972657"/>
          <a:ext cx="8686801" cy="3621062"/>
        </p:xfrm>
        <a:graphic>
          <a:graphicData uri="http://schemas.openxmlformats.org/drawingml/2006/table">
            <a:tbl>
              <a:tblPr firstRow="1" firstCol="1" bandRow="1">
                <a:tableStyleId>{B301B821-A1FF-4177-AEE7-76D212191A09}</a:tableStyleId>
              </a:tblPr>
              <a:tblGrid>
                <a:gridCol w="1737063">
                  <a:extLst>
                    <a:ext uri="{9D8B030D-6E8A-4147-A177-3AD203B41FA5}">
                      <a16:colId xmlns:a16="http://schemas.microsoft.com/office/drawing/2014/main" val="20000"/>
                    </a:ext>
                  </a:extLst>
                </a:gridCol>
                <a:gridCol w="1737063">
                  <a:extLst>
                    <a:ext uri="{9D8B030D-6E8A-4147-A177-3AD203B41FA5}">
                      <a16:colId xmlns:a16="http://schemas.microsoft.com/office/drawing/2014/main" val="20001"/>
                    </a:ext>
                  </a:extLst>
                </a:gridCol>
                <a:gridCol w="1737063">
                  <a:extLst>
                    <a:ext uri="{9D8B030D-6E8A-4147-A177-3AD203B41FA5}">
                      <a16:colId xmlns:a16="http://schemas.microsoft.com/office/drawing/2014/main" val="20002"/>
                    </a:ext>
                  </a:extLst>
                </a:gridCol>
                <a:gridCol w="1737806">
                  <a:extLst>
                    <a:ext uri="{9D8B030D-6E8A-4147-A177-3AD203B41FA5}">
                      <a16:colId xmlns:a16="http://schemas.microsoft.com/office/drawing/2014/main" val="20003"/>
                    </a:ext>
                  </a:extLst>
                </a:gridCol>
                <a:gridCol w="1737806">
                  <a:extLst>
                    <a:ext uri="{9D8B030D-6E8A-4147-A177-3AD203B41FA5}">
                      <a16:colId xmlns:a16="http://schemas.microsoft.com/office/drawing/2014/main" val="20004"/>
                    </a:ext>
                  </a:extLst>
                </a:gridCol>
              </a:tblGrid>
              <a:tr h="180119">
                <a:tc>
                  <a:txBody>
                    <a:bodyPr/>
                    <a:lstStyle/>
                    <a:p>
                      <a:pPr>
                        <a:spcAft>
                          <a:spcPts val="0"/>
                        </a:spcAft>
                      </a:pPr>
                      <a:r>
                        <a:rPr lang="en-GB" sz="1200" dirty="0">
                          <a:effectLst/>
                        </a:rPr>
                        <a:t> </a:t>
                      </a:r>
                      <a:endParaRPr lang="en-GB" sz="1200" dirty="0">
                        <a:effectLst/>
                        <a:latin typeface="+mn-lt"/>
                        <a:ea typeface="+mn-ea"/>
                        <a:cs typeface="Times New Roman" panose="02020603050405020304" pitchFamily="18" charset="0"/>
                      </a:endParaRPr>
                    </a:p>
                  </a:txBody>
                  <a:tcPr marL="68580" marR="68580" marT="0" marB="0"/>
                </a:tc>
                <a:tc>
                  <a:txBody>
                    <a:bodyPr/>
                    <a:lstStyle/>
                    <a:p>
                      <a:pPr algn="ctr">
                        <a:spcAft>
                          <a:spcPts val="0"/>
                        </a:spcAft>
                      </a:pPr>
                      <a:r>
                        <a:rPr lang="en-GB" sz="1200" dirty="0">
                          <a:effectLst/>
                        </a:rPr>
                        <a:t>0-3 months</a:t>
                      </a:r>
                      <a:endParaRPr lang="en-GB" sz="1200" dirty="0">
                        <a:effectLst/>
                        <a:latin typeface="+mn-lt"/>
                        <a:ea typeface="+mn-ea"/>
                        <a:cs typeface="Times New Roman" panose="02020603050405020304" pitchFamily="18" charset="0"/>
                      </a:endParaRPr>
                    </a:p>
                  </a:txBody>
                  <a:tcPr marL="68580" marR="68580" marT="0" marB="0"/>
                </a:tc>
                <a:tc>
                  <a:txBody>
                    <a:bodyPr/>
                    <a:lstStyle/>
                    <a:p>
                      <a:pPr algn="ctr">
                        <a:spcAft>
                          <a:spcPts val="0"/>
                        </a:spcAft>
                      </a:pPr>
                      <a:r>
                        <a:rPr lang="en-GB" sz="1200" dirty="0">
                          <a:effectLst/>
                        </a:rPr>
                        <a:t>4-6 months</a:t>
                      </a:r>
                      <a:endParaRPr lang="en-GB" sz="1200" dirty="0">
                        <a:effectLst/>
                        <a:latin typeface="+mn-lt"/>
                        <a:ea typeface="+mn-ea"/>
                        <a:cs typeface="Times New Roman" panose="02020603050405020304" pitchFamily="18" charset="0"/>
                      </a:endParaRPr>
                    </a:p>
                  </a:txBody>
                  <a:tcPr marL="68580" marR="68580" marT="0" marB="0"/>
                </a:tc>
                <a:tc>
                  <a:txBody>
                    <a:bodyPr/>
                    <a:lstStyle/>
                    <a:p>
                      <a:pPr algn="ctr">
                        <a:spcAft>
                          <a:spcPts val="0"/>
                        </a:spcAft>
                      </a:pPr>
                      <a:r>
                        <a:rPr lang="en-GB" sz="1200" dirty="0">
                          <a:effectLst/>
                        </a:rPr>
                        <a:t>7-9 months</a:t>
                      </a:r>
                      <a:endParaRPr lang="en-GB" sz="1200" dirty="0">
                        <a:effectLst/>
                        <a:latin typeface="+mn-lt"/>
                        <a:ea typeface="+mn-ea"/>
                        <a:cs typeface="Times New Roman" panose="02020603050405020304" pitchFamily="18" charset="0"/>
                      </a:endParaRPr>
                    </a:p>
                  </a:txBody>
                  <a:tcPr marL="68580" marR="68580" marT="0" marB="0"/>
                </a:tc>
                <a:tc>
                  <a:txBody>
                    <a:bodyPr/>
                    <a:lstStyle/>
                    <a:p>
                      <a:pPr algn="ctr">
                        <a:spcAft>
                          <a:spcPts val="0"/>
                        </a:spcAft>
                      </a:pPr>
                      <a:r>
                        <a:rPr lang="en-GB" sz="1200" dirty="0">
                          <a:effectLst/>
                        </a:rPr>
                        <a:t>10-12 months</a:t>
                      </a:r>
                      <a:endParaRPr lang="en-GB" sz="1200" dirty="0">
                        <a:effectLst/>
                        <a:latin typeface="+mn-lt"/>
                        <a:ea typeface="+mn-ea"/>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11659">
                <a:tc>
                  <a:txBody>
                    <a:bodyPr/>
                    <a:lstStyle/>
                    <a:p>
                      <a:pPr>
                        <a:spcBef>
                          <a:spcPts val="300"/>
                        </a:spcBef>
                        <a:spcAft>
                          <a:spcPts val="300"/>
                        </a:spcAft>
                      </a:pPr>
                      <a:r>
                        <a:rPr lang="en-GB" sz="1400" b="1" dirty="0">
                          <a:solidFill>
                            <a:srgbClr val="C00000"/>
                          </a:solidFill>
                          <a:effectLst/>
                        </a:rPr>
                        <a:t>Pega Mentor</a:t>
                      </a:r>
                      <a:br>
                        <a:rPr lang="en-GB" sz="1400" b="1" dirty="0">
                          <a:solidFill>
                            <a:srgbClr val="C00000"/>
                          </a:solidFill>
                          <a:effectLst/>
                        </a:rPr>
                      </a:br>
                      <a:r>
                        <a:rPr lang="en-GB" sz="1400" b="1" dirty="0">
                          <a:solidFill>
                            <a:srgbClr val="C00000"/>
                          </a:solidFill>
                          <a:effectLst/>
                        </a:rPr>
                        <a:t>time needed</a:t>
                      </a:r>
                      <a:endParaRPr lang="en-GB" sz="1400" b="1" dirty="0">
                        <a:solidFill>
                          <a:srgbClr val="C00000"/>
                        </a:solidFill>
                        <a:effectLst/>
                        <a:latin typeface="+mn-lt"/>
                        <a:ea typeface="+mn-ea"/>
                        <a:cs typeface="Times New Roman" panose="02020603050405020304" pitchFamily="18" charset="0"/>
                      </a:endParaRPr>
                    </a:p>
                  </a:txBody>
                  <a:tcPr marL="68580" marR="68580" marT="0" marB="0"/>
                </a:tc>
                <a:tc>
                  <a:txBody>
                    <a:bodyPr/>
                    <a:lstStyle/>
                    <a:p>
                      <a:pPr algn="ctr">
                        <a:spcBef>
                          <a:spcPts val="300"/>
                        </a:spcBef>
                        <a:spcAft>
                          <a:spcPts val="300"/>
                        </a:spcAft>
                      </a:pPr>
                      <a:r>
                        <a:rPr lang="en-GB" sz="1400" b="0" dirty="0">
                          <a:solidFill>
                            <a:srgbClr val="C00000"/>
                          </a:solidFill>
                          <a:effectLst/>
                        </a:rPr>
                        <a:t>20%</a:t>
                      </a:r>
                      <a:endParaRPr lang="en-GB" sz="1400" b="0" dirty="0">
                        <a:solidFill>
                          <a:srgbClr val="C00000"/>
                        </a:solidFill>
                        <a:effectLst/>
                        <a:latin typeface="+mn-lt"/>
                        <a:ea typeface="+mn-ea"/>
                        <a:cs typeface="Times New Roman" panose="02020603050405020304" pitchFamily="18" charset="0"/>
                      </a:endParaRPr>
                    </a:p>
                  </a:txBody>
                  <a:tcPr marL="68580" marR="68580" marT="0" marB="0"/>
                </a:tc>
                <a:tc>
                  <a:txBody>
                    <a:bodyPr/>
                    <a:lstStyle/>
                    <a:p>
                      <a:pPr algn="ctr">
                        <a:spcBef>
                          <a:spcPts val="300"/>
                        </a:spcBef>
                        <a:spcAft>
                          <a:spcPts val="300"/>
                        </a:spcAft>
                      </a:pPr>
                      <a:r>
                        <a:rPr lang="en-GB" sz="1400" b="0" dirty="0">
                          <a:solidFill>
                            <a:srgbClr val="C00000"/>
                          </a:solidFill>
                          <a:effectLst/>
                        </a:rPr>
                        <a:t>10%</a:t>
                      </a:r>
                      <a:endParaRPr lang="en-GB" sz="1400" b="0" dirty="0">
                        <a:solidFill>
                          <a:srgbClr val="C00000"/>
                        </a:solidFill>
                        <a:effectLst/>
                        <a:latin typeface="+mn-lt"/>
                        <a:ea typeface="+mn-ea"/>
                        <a:cs typeface="Times New Roman" panose="02020603050405020304" pitchFamily="18" charset="0"/>
                      </a:endParaRPr>
                    </a:p>
                  </a:txBody>
                  <a:tcPr marL="68580" marR="68580" marT="0" marB="0"/>
                </a:tc>
                <a:tc>
                  <a:txBody>
                    <a:bodyPr/>
                    <a:lstStyle/>
                    <a:p>
                      <a:pPr algn="ctr">
                        <a:spcBef>
                          <a:spcPts val="300"/>
                        </a:spcBef>
                        <a:spcAft>
                          <a:spcPts val="300"/>
                        </a:spcAft>
                      </a:pPr>
                      <a:r>
                        <a:rPr lang="en-GB" sz="1400" b="0" dirty="0">
                          <a:solidFill>
                            <a:srgbClr val="C00000"/>
                          </a:solidFill>
                          <a:effectLst/>
                        </a:rPr>
                        <a:t>0%</a:t>
                      </a:r>
                      <a:endParaRPr lang="en-GB" sz="1400" b="0" dirty="0">
                        <a:solidFill>
                          <a:srgbClr val="C00000"/>
                        </a:solidFill>
                        <a:effectLst/>
                        <a:latin typeface="+mn-lt"/>
                        <a:ea typeface="+mn-ea"/>
                        <a:cs typeface="Times New Roman" panose="02020603050405020304" pitchFamily="18" charset="0"/>
                      </a:endParaRPr>
                    </a:p>
                  </a:txBody>
                  <a:tcPr marL="68580" marR="68580" marT="0" marB="0"/>
                </a:tc>
                <a:tc>
                  <a:txBody>
                    <a:bodyPr/>
                    <a:lstStyle/>
                    <a:p>
                      <a:pPr algn="ctr">
                        <a:spcBef>
                          <a:spcPts val="300"/>
                        </a:spcBef>
                        <a:spcAft>
                          <a:spcPts val="300"/>
                        </a:spcAft>
                      </a:pPr>
                      <a:r>
                        <a:rPr lang="en-GB" sz="1400" b="0" dirty="0">
                          <a:solidFill>
                            <a:srgbClr val="C00000"/>
                          </a:solidFill>
                          <a:effectLst/>
                        </a:rPr>
                        <a:t>0%</a:t>
                      </a:r>
                      <a:endParaRPr lang="en-GB" sz="1400" b="0" dirty="0">
                        <a:solidFill>
                          <a:srgbClr val="C00000"/>
                        </a:solidFill>
                        <a:effectLst/>
                        <a:latin typeface="+mn-lt"/>
                        <a:ea typeface="+mn-ea"/>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85169">
                <a:tc>
                  <a:txBody>
                    <a:bodyPr/>
                    <a:lstStyle/>
                    <a:p>
                      <a:pPr>
                        <a:spcBef>
                          <a:spcPts val="300"/>
                        </a:spcBef>
                        <a:spcAft>
                          <a:spcPts val="300"/>
                        </a:spcAft>
                      </a:pPr>
                      <a:r>
                        <a:rPr lang="en-GB" sz="1400" dirty="0">
                          <a:effectLst/>
                        </a:rPr>
                        <a:t>Co-producer</a:t>
                      </a:r>
                      <a:br>
                        <a:rPr lang="en-GB" sz="1400" dirty="0">
                          <a:effectLst/>
                        </a:rPr>
                      </a:br>
                      <a:r>
                        <a:rPr lang="en-GB" sz="1400" dirty="0">
                          <a:effectLst/>
                        </a:rPr>
                        <a:t>productivity</a:t>
                      </a:r>
                      <a:endParaRPr lang="en-GB" sz="1400" dirty="0">
                        <a:effectLst/>
                        <a:latin typeface="+mn-lt"/>
                        <a:ea typeface="+mn-ea"/>
                        <a:cs typeface="Times New Roman" panose="02020603050405020304" pitchFamily="18" charset="0"/>
                      </a:endParaRPr>
                    </a:p>
                  </a:txBody>
                  <a:tcPr marL="68580" marR="68580" marT="0" marB="0"/>
                </a:tc>
                <a:tc>
                  <a:txBody>
                    <a:bodyPr/>
                    <a:lstStyle/>
                    <a:p>
                      <a:pPr algn="ctr">
                        <a:spcBef>
                          <a:spcPts val="300"/>
                        </a:spcBef>
                        <a:spcAft>
                          <a:spcPts val="300"/>
                        </a:spcAft>
                      </a:pPr>
                      <a:r>
                        <a:rPr lang="en-GB" sz="1400" dirty="0">
                          <a:effectLst/>
                        </a:rPr>
                        <a:t>40%</a:t>
                      </a:r>
                      <a:endParaRPr lang="en-GB" sz="1400" dirty="0">
                        <a:effectLst/>
                        <a:latin typeface="+mn-lt"/>
                        <a:ea typeface="+mn-ea"/>
                        <a:cs typeface="Times New Roman" panose="02020603050405020304" pitchFamily="18" charset="0"/>
                      </a:endParaRPr>
                    </a:p>
                  </a:txBody>
                  <a:tcPr marL="68580" marR="68580" marT="0" marB="0"/>
                </a:tc>
                <a:tc>
                  <a:txBody>
                    <a:bodyPr/>
                    <a:lstStyle/>
                    <a:p>
                      <a:pPr algn="ctr">
                        <a:spcBef>
                          <a:spcPts val="300"/>
                        </a:spcBef>
                        <a:spcAft>
                          <a:spcPts val="300"/>
                        </a:spcAft>
                      </a:pPr>
                      <a:r>
                        <a:rPr lang="en-GB" sz="1400" dirty="0">
                          <a:effectLst/>
                        </a:rPr>
                        <a:t>60%</a:t>
                      </a:r>
                      <a:endParaRPr lang="en-GB" sz="1400" dirty="0">
                        <a:effectLst/>
                        <a:latin typeface="+mn-lt"/>
                        <a:ea typeface="+mn-ea"/>
                        <a:cs typeface="Times New Roman" panose="02020603050405020304" pitchFamily="18" charset="0"/>
                      </a:endParaRPr>
                    </a:p>
                  </a:txBody>
                  <a:tcPr marL="68580" marR="68580" marT="0" marB="0"/>
                </a:tc>
                <a:tc>
                  <a:txBody>
                    <a:bodyPr/>
                    <a:lstStyle/>
                    <a:p>
                      <a:pPr algn="ctr">
                        <a:spcBef>
                          <a:spcPts val="300"/>
                        </a:spcBef>
                        <a:spcAft>
                          <a:spcPts val="300"/>
                        </a:spcAft>
                      </a:pPr>
                      <a:r>
                        <a:rPr lang="en-GB" sz="1400" dirty="0">
                          <a:effectLst/>
                        </a:rPr>
                        <a:t>80%</a:t>
                      </a:r>
                      <a:endParaRPr lang="en-GB" sz="1400" dirty="0">
                        <a:effectLst/>
                        <a:latin typeface="+mn-lt"/>
                        <a:ea typeface="+mn-ea"/>
                        <a:cs typeface="Times New Roman" panose="02020603050405020304" pitchFamily="18" charset="0"/>
                      </a:endParaRPr>
                    </a:p>
                  </a:txBody>
                  <a:tcPr marL="68580" marR="68580" marT="0" marB="0"/>
                </a:tc>
                <a:tc>
                  <a:txBody>
                    <a:bodyPr/>
                    <a:lstStyle/>
                    <a:p>
                      <a:pPr algn="ctr">
                        <a:spcBef>
                          <a:spcPts val="300"/>
                        </a:spcBef>
                        <a:spcAft>
                          <a:spcPts val="300"/>
                        </a:spcAft>
                      </a:pPr>
                      <a:r>
                        <a:rPr lang="en-GB" sz="1400" dirty="0">
                          <a:effectLst/>
                        </a:rPr>
                        <a:t>100%</a:t>
                      </a:r>
                      <a:endParaRPr lang="en-GB" sz="1400" dirty="0">
                        <a:effectLst/>
                        <a:latin typeface="+mn-lt"/>
                        <a:ea typeface="+mn-ea"/>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638701">
                <a:tc>
                  <a:txBody>
                    <a:bodyPr/>
                    <a:lstStyle/>
                    <a:p>
                      <a:pPr>
                        <a:spcBef>
                          <a:spcPts val="300"/>
                        </a:spcBef>
                        <a:spcAft>
                          <a:spcPts val="300"/>
                        </a:spcAft>
                      </a:pPr>
                      <a:endParaRPr lang="en-GB" sz="1400" dirty="0">
                        <a:effectLst/>
                      </a:endParaRPr>
                    </a:p>
                    <a:p>
                      <a:pPr>
                        <a:spcBef>
                          <a:spcPts val="300"/>
                        </a:spcBef>
                        <a:spcAft>
                          <a:spcPts val="300"/>
                        </a:spcAft>
                      </a:pPr>
                      <a:endParaRPr lang="en-GB" sz="1400" dirty="0">
                        <a:effectLst/>
                      </a:endParaRPr>
                    </a:p>
                    <a:p>
                      <a:pPr>
                        <a:spcBef>
                          <a:spcPts val="300"/>
                        </a:spcBef>
                        <a:spcAft>
                          <a:spcPts val="300"/>
                        </a:spcAft>
                      </a:pPr>
                      <a:r>
                        <a:rPr lang="en-GB" sz="1400" dirty="0">
                          <a:effectLst/>
                        </a:rPr>
                        <a:t>Co-producer</a:t>
                      </a:r>
                      <a:br>
                        <a:rPr lang="en-GB" sz="1400" dirty="0">
                          <a:effectLst/>
                        </a:rPr>
                      </a:br>
                      <a:r>
                        <a:rPr lang="en-GB" sz="1400" dirty="0">
                          <a:effectLst/>
                        </a:rPr>
                        <a:t>commitments</a:t>
                      </a:r>
                      <a:endParaRPr lang="en-GB" sz="1400" dirty="0">
                        <a:effectLst/>
                        <a:latin typeface="+mn-lt"/>
                        <a:ea typeface="+mn-ea"/>
                        <a:cs typeface="Times New Roman" panose="02020603050405020304" pitchFamily="18" charset="0"/>
                      </a:endParaRPr>
                    </a:p>
                  </a:txBody>
                  <a:tcPr marL="68580" marR="68580" marT="0" marB="0"/>
                </a:tc>
                <a:tc>
                  <a:txBody>
                    <a:bodyPr/>
                    <a:lstStyle/>
                    <a:p>
                      <a:pPr marL="0" lvl="0" indent="0" algn="ctr">
                        <a:spcBef>
                          <a:spcPts val="300"/>
                        </a:spcBef>
                        <a:spcAft>
                          <a:spcPts val="300"/>
                        </a:spcAft>
                        <a:buFont typeface="Symbol" panose="05050102010706020507" pitchFamily="18" charset="2"/>
                        <a:buNone/>
                      </a:pPr>
                      <a:r>
                        <a:rPr lang="en-GB" sz="1400" dirty="0">
                          <a:effectLst/>
                        </a:rPr>
                        <a:t>Complete Pega training prior to</a:t>
                      </a:r>
                      <a:r>
                        <a:rPr lang="en-GB" sz="1400" baseline="0" dirty="0">
                          <a:effectLst/>
                        </a:rPr>
                        <a:t> Kickoff</a:t>
                      </a:r>
                      <a:br>
                        <a:rPr lang="en-GB" sz="1400" baseline="0" dirty="0">
                          <a:effectLst/>
                        </a:rPr>
                      </a:br>
                      <a:endParaRPr lang="en-GB" sz="1400" baseline="0" dirty="0">
                        <a:effectLst/>
                      </a:endParaRPr>
                    </a:p>
                    <a:p>
                      <a:pPr marL="0" lvl="0" indent="0" algn="ctr">
                        <a:spcBef>
                          <a:spcPts val="300"/>
                        </a:spcBef>
                        <a:spcAft>
                          <a:spcPts val="300"/>
                        </a:spcAft>
                        <a:buFont typeface="Symbol" panose="05050102010706020507" pitchFamily="18" charset="2"/>
                        <a:buNone/>
                      </a:pPr>
                      <a:r>
                        <a:rPr lang="en-GB" sz="1400" dirty="0">
                          <a:effectLst/>
                        </a:rPr>
                        <a:t>Take test for initial Pega certification within first month</a:t>
                      </a:r>
                      <a:endParaRPr lang="en-GB" sz="1400" dirty="0">
                        <a:effectLst/>
                        <a:latin typeface="+mn-lt"/>
                        <a:ea typeface="+mn-ea"/>
                        <a:cs typeface="Times New Roman" panose="02020603050405020304" pitchFamily="18" charset="0"/>
                      </a:endParaRPr>
                    </a:p>
                  </a:txBody>
                  <a:tcPr marL="68580" marR="68580" marT="0" marB="0"/>
                </a:tc>
                <a:tc>
                  <a:txBody>
                    <a:bodyPr/>
                    <a:lstStyle/>
                    <a:p>
                      <a:pPr marL="0" lvl="0" indent="0" algn="ctr">
                        <a:spcBef>
                          <a:spcPts val="300"/>
                        </a:spcBef>
                        <a:spcAft>
                          <a:spcPts val="300"/>
                        </a:spcAft>
                        <a:buFont typeface="Symbol" panose="05050102010706020507" pitchFamily="18" charset="2"/>
                        <a:buNone/>
                      </a:pPr>
                      <a:r>
                        <a:rPr lang="en-GB" sz="1400" dirty="0">
                          <a:effectLst/>
                        </a:rPr>
                        <a:t>Achieve initial Pega certification</a:t>
                      </a:r>
                      <a:br>
                        <a:rPr lang="en-GB" sz="1400" dirty="0">
                          <a:effectLst/>
                        </a:rPr>
                      </a:br>
                      <a:br>
                        <a:rPr lang="en-GB" sz="1400" dirty="0">
                          <a:effectLst/>
                        </a:rPr>
                      </a:br>
                      <a:endParaRPr lang="en-GB" sz="1400" dirty="0">
                        <a:effectLst/>
                      </a:endParaRPr>
                    </a:p>
                    <a:p>
                      <a:pPr marL="0" lvl="0" indent="0" algn="ctr">
                        <a:spcBef>
                          <a:spcPts val="300"/>
                        </a:spcBef>
                        <a:spcAft>
                          <a:spcPts val="300"/>
                        </a:spcAft>
                        <a:buFont typeface="Symbol" panose="05050102010706020507" pitchFamily="18" charset="2"/>
                        <a:buNone/>
                      </a:pPr>
                      <a:r>
                        <a:rPr lang="en-GB" sz="1400" dirty="0">
                          <a:effectLst/>
                        </a:rPr>
                        <a:t>Complete advanced course material within 6 months</a:t>
                      </a:r>
                      <a:endParaRPr lang="en-GB" sz="1400" dirty="0">
                        <a:effectLst/>
                        <a:latin typeface="+mn-lt"/>
                        <a:ea typeface="+mn-ea"/>
                        <a:cs typeface="Times New Roman" panose="02020603050405020304" pitchFamily="18" charset="0"/>
                      </a:endParaRPr>
                    </a:p>
                  </a:txBody>
                  <a:tcPr marL="68580" marR="68580" marT="0" marB="0"/>
                </a:tc>
                <a:tc>
                  <a:txBody>
                    <a:bodyPr/>
                    <a:lstStyle/>
                    <a:p>
                      <a:pPr marL="0" lvl="0" indent="0" algn="ctr">
                        <a:spcBef>
                          <a:spcPts val="300"/>
                        </a:spcBef>
                        <a:spcAft>
                          <a:spcPts val="300"/>
                        </a:spcAft>
                        <a:buFont typeface="Symbol" panose="05050102010706020507" pitchFamily="18" charset="2"/>
                        <a:buNone/>
                      </a:pPr>
                      <a:r>
                        <a:rPr lang="en-GB" sz="1400" dirty="0">
                          <a:effectLst/>
                        </a:rPr>
                        <a:t>Achieve advanced Pega certification</a:t>
                      </a:r>
                      <a:endParaRPr lang="en-GB" sz="1400" dirty="0">
                        <a:effectLst/>
                        <a:latin typeface="+mn-lt"/>
                        <a:ea typeface="+mn-ea"/>
                        <a:cs typeface="Times New Roman" panose="02020603050405020304" pitchFamily="18" charset="0"/>
                      </a:endParaRPr>
                    </a:p>
                  </a:txBody>
                  <a:tcPr marL="68580" marR="68580" marT="0" marB="0"/>
                </a:tc>
                <a:tc>
                  <a:txBody>
                    <a:bodyPr/>
                    <a:lstStyle/>
                    <a:p>
                      <a:pPr marL="0" lvl="0" indent="0" algn="ctr">
                        <a:spcBef>
                          <a:spcPts val="300"/>
                        </a:spcBef>
                        <a:spcAft>
                          <a:spcPts val="300"/>
                        </a:spcAft>
                        <a:buFont typeface="Symbol" panose="05050102010706020507" pitchFamily="18" charset="2"/>
                        <a:buNone/>
                      </a:pPr>
                      <a:r>
                        <a:rPr lang="en-GB" sz="1400" dirty="0">
                          <a:effectLst/>
                        </a:rPr>
                        <a:t>Become 100% productive</a:t>
                      </a:r>
                      <a:br>
                        <a:rPr lang="en-GB" sz="1400" dirty="0">
                          <a:effectLst/>
                        </a:rPr>
                      </a:br>
                      <a:br>
                        <a:rPr lang="en-GB" sz="1400" dirty="0">
                          <a:effectLst/>
                        </a:rPr>
                      </a:br>
                      <a:br>
                        <a:rPr lang="en-GB" sz="1400" dirty="0">
                          <a:effectLst/>
                        </a:rPr>
                      </a:br>
                      <a:r>
                        <a:rPr lang="en-GB" sz="1400" dirty="0">
                          <a:effectLst/>
                        </a:rPr>
                        <a:t>May</a:t>
                      </a:r>
                      <a:r>
                        <a:rPr lang="en-GB" sz="1400" baseline="0" dirty="0">
                          <a:effectLst/>
                        </a:rPr>
                        <a:t> a</a:t>
                      </a:r>
                      <a:r>
                        <a:rPr lang="en-GB" sz="1400" dirty="0">
                          <a:effectLst/>
                        </a:rPr>
                        <a:t>ct as </a:t>
                      </a:r>
                      <a:br>
                        <a:rPr lang="en-GB" sz="1400" dirty="0">
                          <a:effectLst/>
                        </a:rPr>
                      </a:br>
                      <a:r>
                        <a:rPr lang="en-GB" sz="1400" dirty="0">
                          <a:effectLst/>
                        </a:rPr>
                        <a:t>Pega Mentor</a:t>
                      </a:r>
                    </a:p>
                    <a:p>
                      <a:pPr algn="ctr">
                        <a:spcBef>
                          <a:spcPts val="300"/>
                        </a:spcBef>
                        <a:spcAft>
                          <a:spcPts val="300"/>
                        </a:spcAft>
                      </a:pPr>
                      <a:r>
                        <a:rPr lang="en-GB" sz="1400" dirty="0">
                          <a:effectLst/>
                        </a:rPr>
                        <a:t> </a:t>
                      </a:r>
                      <a:endParaRPr lang="en-GB" sz="1400" dirty="0">
                        <a:effectLst/>
                        <a:latin typeface="+mn-lt"/>
                      </a:endParaRPr>
                    </a:p>
                  </a:txBody>
                  <a:tcPr marL="68580" marR="68580" marT="0" marB="0"/>
                </a:tc>
                <a:extLst>
                  <a:ext uri="{0D108BD9-81ED-4DB2-BD59-A6C34878D82A}">
                    <a16:rowId xmlns:a16="http://schemas.microsoft.com/office/drawing/2014/main" val="10003"/>
                  </a:ext>
                </a:extLst>
              </a:tr>
              <a:tr h="743213">
                <a:tc>
                  <a:txBody>
                    <a:bodyPr/>
                    <a:lstStyle/>
                    <a:p>
                      <a:pPr>
                        <a:spcBef>
                          <a:spcPts val="300"/>
                        </a:spcBef>
                        <a:spcAft>
                          <a:spcPts val="300"/>
                        </a:spcAft>
                      </a:pPr>
                      <a:r>
                        <a:rPr lang="en-GB" sz="1400" dirty="0">
                          <a:effectLst/>
                        </a:rPr>
                        <a:t>Governance</a:t>
                      </a:r>
                      <a:endParaRPr lang="en-GB" sz="1400" dirty="0">
                        <a:effectLst/>
                        <a:latin typeface="+mn-lt"/>
                        <a:ea typeface="+mn-ea"/>
                        <a:cs typeface="Times New Roman" panose="02020603050405020304" pitchFamily="18" charset="0"/>
                      </a:endParaRPr>
                    </a:p>
                  </a:txBody>
                  <a:tcPr marL="68580" marR="68580" marT="0" marB="0"/>
                </a:tc>
                <a:tc>
                  <a:txBody>
                    <a:bodyPr/>
                    <a:lstStyle/>
                    <a:p>
                      <a:pPr algn="ctr">
                        <a:spcBef>
                          <a:spcPts val="300"/>
                        </a:spcBef>
                        <a:spcAft>
                          <a:spcPts val="300"/>
                        </a:spcAft>
                      </a:pPr>
                      <a:r>
                        <a:rPr lang="en-GB" sz="1400" dirty="0">
                          <a:effectLst/>
                        </a:rPr>
                        <a:t>Reviewed</a:t>
                      </a:r>
                      <a:r>
                        <a:rPr lang="en-GB" sz="1400" baseline="0" dirty="0">
                          <a:effectLst/>
                        </a:rPr>
                        <a:t> weekly         </a:t>
                      </a:r>
                      <a:endParaRPr lang="en-GB" sz="1400" dirty="0">
                        <a:effectLst/>
                        <a:latin typeface="+mn-lt"/>
                        <a:ea typeface="+mn-ea"/>
                        <a:cs typeface="Times New Roman" panose="02020603050405020304" pitchFamily="18" charset="0"/>
                      </a:endParaRPr>
                    </a:p>
                  </a:txBody>
                  <a:tcPr marL="68580" marR="68580" marT="0" marB="0"/>
                </a:tc>
                <a:tc>
                  <a:txBody>
                    <a:bodyPr/>
                    <a:lstStyle/>
                    <a:p>
                      <a:pPr algn="ctr">
                        <a:spcBef>
                          <a:spcPts val="300"/>
                        </a:spcBef>
                        <a:spcAft>
                          <a:spcPts val="300"/>
                        </a:spcAft>
                      </a:pPr>
                      <a:r>
                        <a:rPr lang="en-GB" sz="1400" baseline="0" dirty="0">
                          <a:effectLst/>
                        </a:rPr>
                        <a:t>Reviewed fortnightly</a:t>
                      </a:r>
                      <a:endParaRPr lang="en-GB" sz="1400" dirty="0">
                        <a:effectLst/>
                        <a:latin typeface="+mn-lt"/>
                        <a:ea typeface="+mn-ea"/>
                        <a:cs typeface="Times New Roman" panose="02020603050405020304" pitchFamily="18" charset="0"/>
                      </a:endParaRPr>
                    </a:p>
                  </a:txBody>
                  <a:tcPr marL="68580" marR="68580" marT="0" marB="0"/>
                </a:tc>
                <a:tc>
                  <a:txBody>
                    <a:bodyPr/>
                    <a:lstStyle/>
                    <a:p>
                      <a:pPr algn="ctr">
                        <a:spcBef>
                          <a:spcPts val="300"/>
                        </a:spcBef>
                        <a:spcAft>
                          <a:spcPts val="300"/>
                        </a:spcAft>
                      </a:pPr>
                      <a:r>
                        <a:rPr lang="en-GB" sz="1400" dirty="0">
                          <a:effectLst/>
                        </a:rPr>
                        <a:t>Reviewed fortnightly</a:t>
                      </a:r>
                      <a:endParaRPr lang="en-GB" sz="1400" dirty="0">
                        <a:effectLst/>
                        <a:latin typeface="+mn-lt"/>
                        <a:ea typeface="+mn-ea"/>
                        <a:cs typeface="Times New Roman" panose="02020603050405020304" pitchFamily="18" charset="0"/>
                      </a:endParaRPr>
                    </a:p>
                  </a:txBody>
                  <a:tcPr marL="68580" marR="68580" marT="0" marB="0"/>
                </a:tc>
                <a:tc>
                  <a:txBody>
                    <a:bodyPr/>
                    <a:lstStyle/>
                    <a:p>
                      <a:pPr algn="ctr">
                        <a:spcBef>
                          <a:spcPts val="300"/>
                        </a:spcBef>
                        <a:spcAft>
                          <a:spcPts val="300"/>
                        </a:spcAft>
                      </a:pPr>
                      <a:r>
                        <a:rPr lang="en-GB" sz="1400" dirty="0">
                          <a:effectLst/>
                        </a:rPr>
                        <a:t>Reviewed monthly</a:t>
                      </a:r>
                      <a:endParaRPr lang="en-GB" sz="1400" dirty="0">
                        <a:effectLst/>
                        <a:latin typeface="+mn-lt"/>
                        <a:ea typeface="+mn-ea"/>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7" name="Rectangle 1"/>
          <p:cNvSpPr>
            <a:spLocks noChangeArrowheads="1"/>
          </p:cNvSpPr>
          <p:nvPr/>
        </p:nvSpPr>
        <p:spPr bwMode="auto">
          <a:xfrm>
            <a:off x="457836" y="973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Tree>
    <p:extLst>
      <p:ext uri="{BB962C8B-B14F-4D97-AF65-F5344CB8AC3E}">
        <p14:creationId xmlns:p14="http://schemas.microsoft.com/office/powerpoint/2010/main" val="154804647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11660726-FE3A-4D62-B9D9-B51E99CAB875}"/>
              </a:ext>
            </a:extLst>
          </p:cNvPr>
          <p:cNvPicPr>
            <a:picLocks noGrp="1" noChangeAspect="1"/>
          </p:cNvPicPr>
          <p:nvPr>
            <p:ph type="pic" sz="quarter" idx="14"/>
          </p:nvPr>
        </p:nvPicPr>
        <p:blipFill>
          <a:blip r:embed="rId2">
            <a:extLst>
              <a:ext uri="{837473B0-CC2E-450A-ABE3-18F120FF3D39}">
                <a1611:picAttrSrcUrl xmlns:a1611="http://schemas.microsoft.com/office/drawing/2016/11/main" r:id="rId3"/>
              </a:ext>
            </a:extLst>
          </a:blip>
          <a:srcRect l="7889" r="7889"/>
          <a:stretch>
            <a:fillRect/>
          </a:stretch>
        </p:blipFill>
        <p:spPr/>
      </p:pic>
      <p:sp>
        <p:nvSpPr>
          <p:cNvPr id="6" name="Title 5">
            <a:extLst>
              <a:ext uri="{FF2B5EF4-FFF2-40B4-BE49-F238E27FC236}">
                <a16:creationId xmlns:a16="http://schemas.microsoft.com/office/drawing/2014/main" id="{3F0A073F-4519-42DE-9B2E-702F22C24203}"/>
              </a:ext>
            </a:extLst>
          </p:cNvPr>
          <p:cNvSpPr>
            <a:spLocks noGrp="1"/>
          </p:cNvSpPr>
          <p:nvPr>
            <p:ph type="title"/>
          </p:nvPr>
        </p:nvSpPr>
        <p:spPr/>
        <p:txBody>
          <a:bodyPr/>
          <a:lstStyle/>
          <a:p>
            <a:r>
              <a:rPr lang="en-US" dirty="0"/>
              <a:t>What to teach?</a:t>
            </a:r>
          </a:p>
        </p:txBody>
      </p:sp>
      <p:sp>
        <p:nvSpPr>
          <p:cNvPr id="4" name="Slide Number Placeholder 3">
            <a:extLst>
              <a:ext uri="{FF2B5EF4-FFF2-40B4-BE49-F238E27FC236}">
                <a16:creationId xmlns:a16="http://schemas.microsoft.com/office/drawing/2014/main" id="{74480162-4EA3-448C-8274-C8583DA23E3E}"/>
              </a:ext>
            </a:extLst>
          </p:cNvPr>
          <p:cNvSpPr>
            <a:spLocks noGrp="1"/>
          </p:cNvSpPr>
          <p:nvPr>
            <p:ph type="sldNum" sz="quarter" idx="17"/>
          </p:nvPr>
        </p:nvSpPr>
        <p:spPr/>
        <p:txBody>
          <a:bodyPr/>
          <a:lstStyle/>
          <a:p>
            <a:fld id="{94C005EB-05AB-4350-8862-D44178390B49}" type="slidenum">
              <a:rPr lang="en-US" smtClean="0"/>
              <a:pPr/>
              <a:t>12</a:t>
            </a:fld>
            <a:endParaRPr lang="en-US" dirty="0"/>
          </a:p>
        </p:txBody>
      </p:sp>
      <p:sp>
        <p:nvSpPr>
          <p:cNvPr id="8" name="Content Placeholder 7">
            <a:extLst>
              <a:ext uri="{FF2B5EF4-FFF2-40B4-BE49-F238E27FC236}">
                <a16:creationId xmlns:a16="http://schemas.microsoft.com/office/drawing/2014/main" id="{36EA7CC2-AF48-46B1-B054-338274BF0640}"/>
              </a:ext>
            </a:extLst>
          </p:cNvPr>
          <p:cNvSpPr>
            <a:spLocks noGrp="1"/>
          </p:cNvSpPr>
          <p:nvPr>
            <p:ph sz="quarter" idx="18"/>
          </p:nvPr>
        </p:nvSpPr>
        <p:spPr/>
        <p:txBody>
          <a:bodyPr>
            <a:normAutofit/>
          </a:bodyPr>
          <a:lstStyle/>
          <a:p>
            <a:r>
              <a:rPr lang="en-US" sz="1600" dirty="0"/>
              <a:t>Good understanding of the application</a:t>
            </a:r>
          </a:p>
          <a:p>
            <a:endParaRPr lang="en-US" sz="1600" dirty="0"/>
          </a:p>
          <a:p>
            <a:r>
              <a:rPr lang="en-US" sz="1600" dirty="0"/>
              <a:t>Design patterns</a:t>
            </a:r>
          </a:p>
          <a:p>
            <a:endParaRPr lang="en-US" sz="1600" dirty="0"/>
          </a:p>
          <a:p>
            <a:r>
              <a:rPr lang="en-US" sz="1600" dirty="0"/>
              <a:t>Reusable components</a:t>
            </a:r>
          </a:p>
          <a:p>
            <a:endParaRPr lang="en-US" sz="1600" dirty="0"/>
          </a:p>
          <a:p>
            <a:r>
              <a:rPr lang="en-US" sz="1600" dirty="0"/>
              <a:t>Simplified approaches</a:t>
            </a:r>
            <a:br>
              <a:rPr lang="en-US" sz="1600" dirty="0"/>
            </a:br>
            <a:endParaRPr lang="en-US" sz="1600" dirty="0"/>
          </a:p>
          <a:p>
            <a:r>
              <a:rPr lang="en-US" sz="1600" dirty="0"/>
              <a:t>Efficient and effective testing</a:t>
            </a:r>
          </a:p>
        </p:txBody>
      </p:sp>
    </p:spTree>
    <p:extLst>
      <p:ext uri="{BB962C8B-B14F-4D97-AF65-F5344CB8AC3E}">
        <p14:creationId xmlns:p14="http://schemas.microsoft.com/office/powerpoint/2010/main" val="119819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ontent Placeholder 46"/>
          <p:cNvSpPr>
            <a:spLocks noGrp="1"/>
          </p:cNvSpPr>
          <p:nvPr>
            <p:ph sz="half" idx="1"/>
          </p:nvPr>
        </p:nvSpPr>
        <p:spPr>
          <a:xfrm>
            <a:off x="365125" y="1098550"/>
            <a:ext cx="4061717" cy="3563937"/>
          </a:xfrm>
          <a:scene3d>
            <a:camera prst="orthographicFront"/>
            <a:lightRig rig="threePt" dir="t"/>
          </a:scene3d>
          <a:sp3d>
            <a:bevelT w="165100" prst="coolSlant"/>
          </a:sp3d>
        </p:spPr>
        <p:txBody>
          <a:bodyPr>
            <a:normAutofit/>
          </a:bodyPr>
          <a:lstStyle/>
          <a:p>
            <a:r>
              <a:rPr lang="en-US" sz="1600" dirty="0"/>
              <a:t>Experiential learning through</a:t>
            </a:r>
            <a:br>
              <a:rPr lang="en-US" sz="1600" dirty="0"/>
            </a:br>
            <a:r>
              <a:rPr lang="en-US" sz="1600" dirty="0"/>
              <a:t>action and experience</a:t>
            </a:r>
            <a:br>
              <a:rPr lang="en-US" sz="1600" dirty="0"/>
            </a:br>
            <a:endParaRPr lang="en-US" sz="1600" dirty="0"/>
          </a:p>
          <a:p>
            <a:r>
              <a:rPr lang="en-US" sz="1600" dirty="0"/>
              <a:t>Specific deliverables for</a:t>
            </a:r>
            <a:br>
              <a:rPr lang="en-US" sz="1600" dirty="0"/>
            </a:br>
            <a:r>
              <a:rPr lang="en-US" sz="1600" dirty="0"/>
              <a:t>newly enabled resources</a:t>
            </a:r>
            <a:br>
              <a:rPr lang="en-US" sz="1600" dirty="0"/>
            </a:br>
            <a:endParaRPr lang="en-US" sz="1600" dirty="0"/>
          </a:p>
          <a:p>
            <a:r>
              <a:rPr lang="en-US" sz="1600" dirty="0"/>
              <a:t>Start project directly after training ends to cement knowledge &amp; understanding</a:t>
            </a:r>
            <a:br>
              <a:rPr lang="en-US" sz="1600" dirty="0"/>
            </a:br>
            <a:endParaRPr lang="en-US" sz="1600" dirty="0"/>
          </a:p>
          <a:p>
            <a:r>
              <a:rPr lang="en-US" sz="1600" dirty="0"/>
              <a:t>Work shoulder-to-shoulder with expert resources</a:t>
            </a:r>
          </a:p>
        </p:txBody>
      </p:sp>
      <p:sp>
        <p:nvSpPr>
          <p:cNvPr id="2" name="Title 1"/>
          <p:cNvSpPr>
            <a:spLocks noGrp="1"/>
          </p:cNvSpPr>
          <p:nvPr>
            <p:ph type="title"/>
          </p:nvPr>
        </p:nvSpPr>
        <p:spPr/>
        <p:txBody>
          <a:bodyPr>
            <a:normAutofit/>
          </a:bodyPr>
          <a:lstStyle/>
          <a:p>
            <a:r>
              <a:rPr lang="en-US" dirty="0"/>
              <a:t>The right involvement in the project</a:t>
            </a:r>
          </a:p>
        </p:txBody>
      </p:sp>
      <p:grpSp>
        <p:nvGrpSpPr>
          <p:cNvPr id="39" name="Group 38"/>
          <p:cNvGrpSpPr/>
          <p:nvPr/>
        </p:nvGrpSpPr>
        <p:grpSpPr>
          <a:xfrm>
            <a:off x="4502882" y="794374"/>
            <a:ext cx="4357446" cy="3050138"/>
            <a:chOff x="487000" y="942830"/>
            <a:chExt cx="4491490" cy="3299108"/>
          </a:xfrm>
          <a:effectLst/>
        </p:grpSpPr>
        <p:grpSp>
          <p:nvGrpSpPr>
            <p:cNvPr id="40" name="Group 39"/>
            <p:cNvGrpSpPr/>
            <p:nvPr/>
          </p:nvGrpSpPr>
          <p:grpSpPr>
            <a:xfrm>
              <a:off x="1326383" y="1218230"/>
              <a:ext cx="3652107" cy="2578217"/>
              <a:chOff x="1326383" y="1218230"/>
              <a:chExt cx="3652107" cy="2578217"/>
            </a:xfrm>
          </p:grpSpPr>
          <p:grpSp>
            <p:nvGrpSpPr>
              <p:cNvPr id="50" name="Group 49"/>
              <p:cNvGrpSpPr/>
              <p:nvPr/>
            </p:nvGrpSpPr>
            <p:grpSpPr>
              <a:xfrm>
                <a:off x="2438490" y="1218230"/>
                <a:ext cx="2540000" cy="2578217"/>
                <a:chOff x="2438490" y="1218230"/>
                <a:chExt cx="2540000" cy="2578217"/>
              </a:xfrm>
            </p:grpSpPr>
            <p:sp>
              <p:nvSpPr>
                <p:cNvPr id="54" name="Donut 53"/>
                <p:cNvSpPr/>
                <p:nvPr/>
              </p:nvSpPr>
              <p:spPr>
                <a:xfrm>
                  <a:off x="2438490" y="1236127"/>
                  <a:ext cx="2540000" cy="2560320"/>
                </a:xfrm>
                <a:prstGeom prst="donut">
                  <a:avLst>
                    <a:gd name="adj" fmla="val 14843"/>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Block Arc 17"/>
                <p:cNvSpPr/>
                <p:nvPr/>
              </p:nvSpPr>
              <p:spPr>
                <a:xfrm rot="16200000">
                  <a:off x="2433909" y="1246363"/>
                  <a:ext cx="1365837" cy="1354878"/>
                </a:xfrm>
                <a:custGeom>
                  <a:avLst/>
                  <a:gdLst>
                    <a:gd name="connsiteX0" fmla="*/ 1065206 w 2332368"/>
                    <a:gd name="connsiteY0" fmla="*/ 4770 h 2540180"/>
                    <a:gd name="connsiteX1" fmla="*/ 2007260 w 2332368"/>
                    <a:gd name="connsiteY1" fmla="*/ 390292 h 2540180"/>
                    <a:gd name="connsiteX2" fmla="*/ 2331777 w 2332368"/>
                    <a:gd name="connsiteY2" fmla="*/ 1310484 h 2540180"/>
                    <a:gd name="connsiteX3" fmla="*/ 1992850 w 2332368"/>
                    <a:gd name="connsiteY3" fmla="*/ 1298739 h 2540180"/>
                    <a:gd name="connsiteX4" fmla="*/ 1772030 w 2332368"/>
                    <a:gd name="connsiteY4" fmla="*/ 636353 h 2540180"/>
                    <a:gd name="connsiteX5" fmla="*/ 1092187 w 2332368"/>
                    <a:gd name="connsiteY5" fmla="*/ 342860 h 2540180"/>
                    <a:gd name="connsiteX6" fmla="*/ 1065206 w 2332368"/>
                    <a:gd name="connsiteY6" fmla="*/ 4770 h 2540180"/>
                    <a:gd name="connsiteX0" fmla="*/ 0 w 1267161"/>
                    <a:gd name="connsiteY0" fmla="*/ 4776 h 1310490"/>
                    <a:gd name="connsiteX1" fmla="*/ 942054 w 1267161"/>
                    <a:gd name="connsiteY1" fmla="*/ 390298 h 1310490"/>
                    <a:gd name="connsiteX2" fmla="*/ 1266571 w 1267161"/>
                    <a:gd name="connsiteY2" fmla="*/ 1310490 h 1310490"/>
                    <a:gd name="connsiteX3" fmla="*/ 927644 w 1267161"/>
                    <a:gd name="connsiteY3" fmla="*/ 1298745 h 1310490"/>
                    <a:gd name="connsiteX4" fmla="*/ 706824 w 1267161"/>
                    <a:gd name="connsiteY4" fmla="*/ 636359 h 1310490"/>
                    <a:gd name="connsiteX5" fmla="*/ 26981 w 1267161"/>
                    <a:gd name="connsiteY5" fmla="*/ 342866 h 1310490"/>
                    <a:gd name="connsiteX6" fmla="*/ 0 w 1267161"/>
                    <a:gd name="connsiteY6" fmla="*/ 4776 h 1310490"/>
                    <a:gd name="connsiteX0" fmla="*/ 0 w 1267238"/>
                    <a:gd name="connsiteY0" fmla="*/ 4484 h 1310198"/>
                    <a:gd name="connsiteX1" fmla="*/ 942054 w 1267238"/>
                    <a:gd name="connsiteY1" fmla="*/ 390006 h 1310198"/>
                    <a:gd name="connsiteX2" fmla="*/ 1266571 w 1267238"/>
                    <a:gd name="connsiteY2" fmla="*/ 1310198 h 1310198"/>
                    <a:gd name="connsiteX3" fmla="*/ 927644 w 1267238"/>
                    <a:gd name="connsiteY3" fmla="*/ 1298453 h 1310198"/>
                    <a:gd name="connsiteX4" fmla="*/ 706824 w 1267238"/>
                    <a:gd name="connsiteY4" fmla="*/ 636067 h 1310198"/>
                    <a:gd name="connsiteX5" fmla="*/ 26981 w 1267238"/>
                    <a:gd name="connsiteY5" fmla="*/ 342574 h 1310198"/>
                    <a:gd name="connsiteX6" fmla="*/ 0 w 1267238"/>
                    <a:gd name="connsiteY6" fmla="*/ 4484 h 1310198"/>
                    <a:gd name="connsiteX0" fmla="*/ 0 w 1267171"/>
                    <a:gd name="connsiteY0" fmla="*/ 4848 h 1310562"/>
                    <a:gd name="connsiteX1" fmla="*/ 942054 w 1267171"/>
                    <a:gd name="connsiteY1" fmla="*/ 390370 h 1310562"/>
                    <a:gd name="connsiteX2" fmla="*/ 1266571 w 1267171"/>
                    <a:gd name="connsiteY2" fmla="*/ 1310562 h 1310562"/>
                    <a:gd name="connsiteX3" fmla="*/ 927644 w 1267171"/>
                    <a:gd name="connsiteY3" fmla="*/ 1298817 h 1310562"/>
                    <a:gd name="connsiteX4" fmla="*/ 706824 w 1267171"/>
                    <a:gd name="connsiteY4" fmla="*/ 636431 h 1310562"/>
                    <a:gd name="connsiteX5" fmla="*/ 26981 w 1267171"/>
                    <a:gd name="connsiteY5" fmla="*/ 342938 h 1310562"/>
                    <a:gd name="connsiteX6" fmla="*/ 0 w 1267171"/>
                    <a:gd name="connsiteY6" fmla="*/ 4848 h 1310562"/>
                    <a:gd name="connsiteX0" fmla="*/ 0 w 1267171"/>
                    <a:gd name="connsiteY0" fmla="*/ 4848 h 1310562"/>
                    <a:gd name="connsiteX1" fmla="*/ 942054 w 1267171"/>
                    <a:gd name="connsiteY1" fmla="*/ 390370 h 1310562"/>
                    <a:gd name="connsiteX2" fmla="*/ 1266571 w 1267171"/>
                    <a:gd name="connsiteY2" fmla="*/ 1310562 h 1310562"/>
                    <a:gd name="connsiteX3" fmla="*/ 927644 w 1267171"/>
                    <a:gd name="connsiteY3" fmla="*/ 1298817 h 1310562"/>
                    <a:gd name="connsiteX4" fmla="*/ 706824 w 1267171"/>
                    <a:gd name="connsiteY4" fmla="*/ 636431 h 1310562"/>
                    <a:gd name="connsiteX5" fmla="*/ 26981 w 1267171"/>
                    <a:gd name="connsiteY5" fmla="*/ 342938 h 1310562"/>
                    <a:gd name="connsiteX6" fmla="*/ 0 w 1267171"/>
                    <a:gd name="connsiteY6" fmla="*/ 4848 h 1310562"/>
                    <a:gd name="connsiteX0" fmla="*/ 0 w 1267237"/>
                    <a:gd name="connsiteY0" fmla="*/ 4848 h 1310562"/>
                    <a:gd name="connsiteX1" fmla="*/ 942054 w 1267237"/>
                    <a:gd name="connsiteY1" fmla="*/ 390370 h 1310562"/>
                    <a:gd name="connsiteX2" fmla="*/ 1266571 w 1267237"/>
                    <a:gd name="connsiteY2" fmla="*/ 1310562 h 1310562"/>
                    <a:gd name="connsiteX3" fmla="*/ 927644 w 1267237"/>
                    <a:gd name="connsiteY3" fmla="*/ 1298817 h 1310562"/>
                    <a:gd name="connsiteX4" fmla="*/ 706824 w 1267237"/>
                    <a:gd name="connsiteY4" fmla="*/ 636431 h 1310562"/>
                    <a:gd name="connsiteX5" fmla="*/ 26981 w 1267237"/>
                    <a:gd name="connsiteY5" fmla="*/ 342938 h 1310562"/>
                    <a:gd name="connsiteX6" fmla="*/ 0 w 1267237"/>
                    <a:gd name="connsiteY6" fmla="*/ 4848 h 1310562"/>
                    <a:gd name="connsiteX0" fmla="*/ 0 w 1267251"/>
                    <a:gd name="connsiteY0" fmla="*/ 4916 h 1310630"/>
                    <a:gd name="connsiteX1" fmla="*/ 944594 w 1267251"/>
                    <a:gd name="connsiteY1" fmla="*/ 387901 h 1310630"/>
                    <a:gd name="connsiteX2" fmla="*/ 1266571 w 1267251"/>
                    <a:gd name="connsiteY2" fmla="*/ 1310630 h 1310630"/>
                    <a:gd name="connsiteX3" fmla="*/ 927644 w 1267251"/>
                    <a:gd name="connsiteY3" fmla="*/ 1298885 h 1310630"/>
                    <a:gd name="connsiteX4" fmla="*/ 706824 w 1267251"/>
                    <a:gd name="connsiteY4" fmla="*/ 636499 h 1310630"/>
                    <a:gd name="connsiteX5" fmla="*/ 26981 w 1267251"/>
                    <a:gd name="connsiteY5" fmla="*/ 343006 h 1310630"/>
                    <a:gd name="connsiteX6" fmla="*/ 0 w 1267251"/>
                    <a:gd name="connsiteY6" fmla="*/ 4916 h 1310630"/>
                    <a:gd name="connsiteX0" fmla="*/ 0 w 1267251"/>
                    <a:gd name="connsiteY0" fmla="*/ 4916 h 1310630"/>
                    <a:gd name="connsiteX1" fmla="*/ 944594 w 1267251"/>
                    <a:gd name="connsiteY1" fmla="*/ 387901 h 1310630"/>
                    <a:gd name="connsiteX2" fmla="*/ 1266571 w 1267251"/>
                    <a:gd name="connsiteY2" fmla="*/ 1310630 h 1310630"/>
                    <a:gd name="connsiteX3" fmla="*/ 927644 w 1267251"/>
                    <a:gd name="connsiteY3" fmla="*/ 1298885 h 1310630"/>
                    <a:gd name="connsiteX4" fmla="*/ 706824 w 1267251"/>
                    <a:gd name="connsiteY4" fmla="*/ 636499 h 1310630"/>
                    <a:gd name="connsiteX5" fmla="*/ 26981 w 1267251"/>
                    <a:gd name="connsiteY5" fmla="*/ 343009 h 1310630"/>
                    <a:gd name="connsiteX6" fmla="*/ 0 w 1267251"/>
                    <a:gd name="connsiteY6" fmla="*/ 4916 h 1310630"/>
                    <a:gd name="connsiteX0" fmla="*/ 0 w 1267251"/>
                    <a:gd name="connsiteY0" fmla="*/ 4916 h 1310630"/>
                    <a:gd name="connsiteX1" fmla="*/ 944594 w 1267251"/>
                    <a:gd name="connsiteY1" fmla="*/ 387901 h 1310630"/>
                    <a:gd name="connsiteX2" fmla="*/ 1266571 w 1267251"/>
                    <a:gd name="connsiteY2" fmla="*/ 1310630 h 1310630"/>
                    <a:gd name="connsiteX3" fmla="*/ 927644 w 1267251"/>
                    <a:gd name="connsiteY3" fmla="*/ 1298885 h 1310630"/>
                    <a:gd name="connsiteX4" fmla="*/ 706824 w 1267251"/>
                    <a:gd name="connsiteY4" fmla="*/ 636499 h 1310630"/>
                    <a:gd name="connsiteX5" fmla="*/ 26981 w 1267251"/>
                    <a:gd name="connsiteY5" fmla="*/ 343009 h 1310630"/>
                    <a:gd name="connsiteX6" fmla="*/ 0 w 1267251"/>
                    <a:gd name="connsiteY6" fmla="*/ 4916 h 1310630"/>
                    <a:gd name="connsiteX0" fmla="*/ 0 w 1267251"/>
                    <a:gd name="connsiteY0" fmla="*/ 4916 h 1310630"/>
                    <a:gd name="connsiteX1" fmla="*/ 944594 w 1267251"/>
                    <a:gd name="connsiteY1" fmla="*/ 387901 h 1310630"/>
                    <a:gd name="connsiteX2" fmla="*/ 1266571 w 1267251"/>
                    <a:gd name="connsiteY2" fmla="*/ 1310630 h 1310630"/>
                    <a:gd name="connsiteX3" fmla="*/ 912406 w 1267251"/>
                    <a:gd name="connsiteY3" fmla="*/ 1291268 h 1310630"/>
                    <a:gd name="connsiteX4" fmla="*/ 706824 w 1267251"/>
                    <a:gd name="connsiteY4" fmla="*/ 636499 h 1310630"/>
                    <a:gd name="connsiteX5" fmla="*/ 26981 w 1267251"/>
                    <a:gd name="connsiteY5" fmla="*/ 343009 h 1310630"/>
                    <a:gd name="connsiteX6" fmla="*/ 0 w 1267251"/>
                    <a:gd name="connsiteY6" fmla="*/ 4916 h 1310630"/>
                    <a:gd name="connsiteX0" fmla="*/ 0 w 1267251"/>
                    <a:gd name="connsiteY0" fmla="*/ 4916 h 1310630"/>
                    <a:gd name="connsiteX1" fmla="*/ 944594 w 1267251"/>
                    <a:gd name="connsiteY1" fmla="*/ 387901 h 1310630"/>
                    <a:gd name="connsiteX2" fmla="*/ 1266571 w 1267251"/>
                    <a:gd name="connsiteY2" fmla="*/ 1310630 h 1310630"/>
                    <a:gd name="connsiteX3" fmla="*/ 917488 w 1267251"/>
                    <a:gd name="connsiteY3" fmla="*/ 1291271 h 1310630"/>
                    <a:gd name="connsiteX4" fmla="*/ 706824 w 1267251"/>
                    <a:gd name="connsiteY4" fmla="*/ 636499 h 1310630"/>
                    <a:gd name="connsiteX5" fmla="*/ 26981 w 1267251"/>
                    <a:gd name="connsiteY5" fmla="*/ 343009 h 1310630"/>
                    <a:gd name="connsiteX6" fmla="*/ 0 w 1267251"/>
                    <a:gd name="connsiteY6" fmla="*/ 4916 h 1310630"/>
                    <a:gd name="connsiteX0" fmla="*/ 0 w 1267251"/>
                    <a:gd name="connsiteY0" fmla="*/ 4916 h 1310630"/>
                    <a:gd name="connsiteX1" fmla="*/ 944594 w 1267251"/>
                    <a:gd name="connsiteY1" fmla="*/ 387901 h 1310630"/>
                    <a:gd name="connsiteX2" fmla="*/ 1266571 w 1267251"/>
                    <a:gd name="connsiteY2" fmla="*/ 1310630 h 1310630"/>
                    <a:gd name="connsiteX3" fmla="*/ 917488 w 1267251"/>
                    <a:gd name="connsiteY3" fmla="*/ 1291271 h 1310630"/>
                    <a:gd name="connsiteX4" fmla="*/ 706824 w 1267251"/>
                    <a:gd name="connsiteY4" fmla="*/ 636499 h 1310630"/>
                    <a:gd name="connsiteX5" fmla="*/ 26981 w 1267251"/>
                    <a:gd name="connsiteY5" fmla="*/ 343009 h 1310630"/>
                    <a:gd name="connsiteX6" fmla="*/ 0 w 1267251"/>
                    <a:gd name="connsiteY6" fmla="*/ 4916 h 1310630"/>
                    <a:gd name="connsiteX0" fmla="*/ 0 w 1267251"/>
                    <a:gd name="connsiteY0" fmla="*/ 4916 h 1310630"/>
                    <a:gd name="connsiteX1" fmla="*/ 944594 w 1267251"/>
                    <a:gd name="connsiteY1" fmla="*/ 387901 h 1310630"/>
                    <a:gd name="connsiteX2" fmla="*/ 1266571 w 1267251"/>
                    <a:gd name="connsiteY2" fmla="*/ 1310630 h 1310630"/>
                    <a:gd name="connsiteX3" fmla="*/ 917488 w 1267251"/>
                    <a:gd name="connsiteY3" fmla="*/ 1291271 h 1310630"/>
                    <a:gd name="connsiteX4" fmla="*/ 703014 w 1267251"/>
                    <a:gd name="connsiteY4" fmla="*/ 644122 h 1310630"/>
                    <a:gd name="connsiteX5" fmla="*/ 26981 w 1267251"/>
                    <a:gd name="connsiteY5" fmla="*/ 343009 h 1310630"/>
                    <a:gd name="connsiteX6" fmla="*/ 0 w 1267251"/>
                    <a:gd name="connsiteY6" fmla="*/ 4916 h 1310630"/>
                    <a:gd name="connsiteX0" fmla="*/ 0 w 1263467"/>
                    <a:gd name="connsiteY0" fmla="*/ 4916 h 1314443"/>
                    <a:gd name="connsiteX1" fmla="*/ 944594 w 1263467"/>
                    <a:gd name="connsiteY1" fmla="*/ 387901 h 1314443"/>
                    <a:gd name="connsiteX2" fmla="*/ 1262763 w 1263467"/>
                    <a:gd name="connsiteY2" fmla="*/ 1314443 h 1314443"/>
                    <a:gd name="connsiteX3" fmla="*/ 917488 w 1263467"/>
                    <a:gd name="connsiteY3" fmla="*/ 1291271 h 1314443"/>
                    <a:gd name="connsiteX4" fmla="*/ 703014 w 1263467"/>
                    <a:gd name="connsiteY4" fmla="*/ 644122 h 1314443"/>
                    <a:gd name="connsiteX5" fmla="*/ 26981 w 1263467"/>
                    <a:gd name="connsiteY5" fmla="*/ 343009 h 1314443"/>
                    <a:gd name="connsiteX6" fmla="*/ 0 w 1263467"/>
                    <a:gd name="connsiteY6" fmla="*/ 4916 h 1314443"/>
                    <a:gd name="connsiteX0" fmla="*/ 0 w 1262763"/>
                    <a:gd name="connsiteY0" fmla="*/ 4916 h 1314443"/>
                    <a:gd name="connsiteX1" fmla="*/ 944594 w 1262763"/>
                    <a:gd name="connsiteY1" fmla="*/ 387901 h 1314443"/>
                    <a:gd name="connsiteX2" fmla="*/ 1262763 w 1262763"/>
                    <a:gd name="connsiteY2" fmla="*/ 1314443 h 1314443"/>
                    <a:gd name="connsiteX3" fmla="*/ 917488 w 1262763"/>
                    <a:gd name="connsiteY3" fmla="*/ 1291271 h 1314443"/>
                    <a:gd name="connsiteX4" fmla="*/ 703014 w 1262763"/>
                    <a:gd name="connsiteY4" fmla="*/ 644122 h 1314443"/>
                    <a:gd name="connsiteX5" fmla="*/ 26981 w 1262763"/>
                    <a:gd name="connsiteY5" fmla="*/ 343009 h 1314443"/>
                    <a:gd name="connsiteX6" fmla="*/ 0 w 1262763"/>
                    <a:gd name="connsiteY6" fmla="*/ 4916 h 1314443"/>
                    <a:gd name="connsiteX0" fmla="*/ 0 w 1262763"/>
                    <a:gd name="connsiteY0" fmla="*/ 4916 h 1314443"/>
                    <a:gd name="connsiteX1" fmla="*/ 944594 w 1262763"/>
                    <a:gd name="connsiteY1" fmla="*/ 387901 h 1314443"/>
                    <a:gd name="connsiteX2" fmla="*/ 1262763 w 1262763"/>
                    <a:gd name="connsiteY2" fmla="*/ 1314443 h 1314443"/>
                    <a:gd name="connsiteX3" fmla="*/ 917488 w 1262763"/>
                    <a:gd name="connsiteY3" fmla="*/ 1291271 h 1314443"/>
                    <a:gd name="connsiteX4" fmla="*/ 703014 w 1262763"/>
                    <a:gd name="connsiteY4" fmla="*/ 644122 h 1314443"/>
                    <a:gd name="connsiteX5" fmla="*/ 26981 w 1262763"/>
                    <a:gd name="connsiteY5" fmla="*/ 343009 h 1314443"/>
                    <a:gd name="connsiteX6" fmla="*/ 0 w 1262763"/>
                    <a:gd name="connsiteY6" fmla="*/ 4916 h 1314443"/>
                    <a:gd name="connsiteX0" fmla="*/ 0 w 1262763"/>
                    <a:gd name="connsiteY0" fmla="*/ 4916 h 1314443"/>
                    <a:gd name="connsiteX1" fmla="*/ 944594 w 1262763"/>
                    <a:gd name="connsiteY1" fmla="*/ 387901 h 1314443"/>
                    <a:gd name="connsiteX2" fmla="*/ 1262763 w 1262763"/>
                    <a:gd name="connsiteY2" fmla="*/ 1314443 h 1314443"/>
                    <a:gd name="connsiteX3" fmla="*/ 917488 w 1262763"/>
                    <a:gd name="connsiteY3" fmla="*/ 1291271 h 1314443"/>
                    <a:gd name="connsiteX4" fmla="*/ 703014 w 1262763"/>
                    <a:gd name="connsiteY4" fmla="*/ 644122 h 1314443"/>
                    <a:gd name="connsiteX5" fmla="*/ 26981 w 1262763"/>
                    <a:gd name="connsiteY5" fmla="*/ 343009 h 1314443"/>
                    <a:gd name="connsiteX6" fmla="*/ 0 w 1262763"/>
                    <a:gd name="connsiteY6" fmla="*/ 4916 h 131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763" h="1314443">
                      <a:moveTo>
                        <a:pt x="0" y="4916"/>
                      </a:moveTo>
                      <a:cubicBezTo>
                        <a:pt x="351392" y="-28346"/>
                        <a:pt x="699588" y="108007"/>
                        <a:pt x="944594" y="387901"/>
                      </a:cubicBezTo>
                      <a:cubicBezTo>
                        <a:pt x="1178945" y="628777"/>
                        <a:pt x="1261320" y="972639"/>
                        <a:pt x="1262763" y="1314443"/>
                      </a:cubicBezTo>
                      <a:lnTo>
                        <a:pt x="917488" y="1291271"/>
                      </a:lnTo>
                      <a:cubicBezTo>
                        <a:pt x="934348" y="1046372"/>
                        <a:pt x="851190" y="823605"/>
                        <a:pt x="703014" y="644122"/>
                      </a:cubicBezTo>
                      <a:cubicBezTo>
                        <a:pt x="528906" y="433227"/>
                        <a:pt x="294421" y="347734"/>
                        <a:pt x="26981" y="343009"/>
                      </a:cubicBezTo>
                      <a:lnTo>
                        <a:pt x="0" y="4916"/>
                      </a:lnTo>
                      <a:close/>
                    </a:path>
                  </a:pathLst>
                </a:custGeom>
                <a:solidFill>
                  <a:schemeClr val="accent1"/>
                </a:solidFill>
                <a:ln>
                  <a:solidFill>
                    <a:schemeClr val="accent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Block Arc 18"/>
                <p:cNvSpPr/>
                <p:nvPr/>
              </p:nvSpPr>
              <p:spPr>
                <a:xfrm rot="16200000">
                  <a:off x="3244042" y="1144656"/>
                  <a:ext cx="470888" cy="647844"/>
                </a:xfrm>
                <a:custGeom>
                  <a:avLst/>
                  <a:gdLst>
                    <a:gd name="connsiteX0" fmla="*/ 2221555 w 2339319"/>
                    <a:gd name="connsiteY0" fmla="*/ 715991 h 2544823"/>
                    <a:gd name="connsiteX1" fmla="*/ 2338837 w 2339319"/>
                    <a:gd name="connsiteY1" fmla="*/ 1308944 h 2544823"/>
                    <a:gd name="connsiteX2" fmla="*/ 1995845 w 2339319"/>
                    <a:gd name="connsiteY2" fmla="*/ 1298227 h 2544823"/>
                    <a:gd name="connsiteX3" fmla="*/ 1917528 w 2339319"/>
                    <a:gd name="connsiteY3" fmla="*/ 876812 h 2544823"/>
                    <a:gd name="connsiteX4" fmla="*/ 2221555 w 2339319"/>
                    <a:gd name="connsiteY4" fmla="*/ 715991 h 2544823"/>
                    <a:gd name="connsiteX0" fmla="*/ 296407 w 414171"/>
                    <a:gd name="connsiteY0" fmla="*/ 0 h 592953"/>
                    <a:gd name="connsiteX1" fmla="*/ 413689 w 414171"/>
                    <a:gd name="connsiteY1" fmla="*/ 592953 h 592953"/>
                    <a:gd name="connsiteX2" fmla="*/ 70697 w 414171"/>
                    <a:gd name="connsiteY2" fmla="*/ 582236 h 592953"/>
                    <a:gd name="connsiteX3" fmla="*/ 0 w 414171"/>
                    <a:gd name="connsiteY3" fmla="*/ 153201 h 592953"/>
                    <a:gd name="connsiteX4" fmla="*/ 296407 w 414171"/>
                    <a:gd name="connsiteY4" fmla="*/ 0 h 592953"/>
                    <a:gd name="connsiteX0" fmla="*/ 309107 w 426871"/>
                    <a:gd name="connsiteY0" fmla="*/ 0 h 592953"/>
                    <a:gd name="connsiteX1" fmla="*/ 426389 w 426871"/>
                    <a:gd name="connsiteY1" fmla="*/ 592953 h 592953"/>
                    <a:gd name="connsiteX2" fmla="*/ 83397 w 426871"/>
                    <a:gd name="connsiteY2" fmla="*/ 582236 h 592953"/>
                    <a:gd name="connsiteX3" fmla="*/ 0 w 426871"/>
                    <a:gd name="connsiteY3" fmla="*/ 140501 h 592953"/>
                    <a:gd name="connsiteX4" fmla="*/ 309107 w 426871"/>
                    <a:gd name="connsiteY4" fmla="*/ 0 h 592953"/>
                    <a:gd name="connsiteX0" fmla="*/ 309107 w 426871"/>
                    <a:gd name="connsiteY0" fmla="*/ 0 h 592953"/>
                    <a:gd name="connsiteX1" fmla="*/ 426389 w 426871"/>
                    <a:gd name="connsiteY1" fmla="*/ 592953 h 592953"/>
                    <a:gd name="connsiteX2" fmla="*/ 75777 w 426871"/>
                    <a:gd name="connsiteY2" fmla="*/ 577156 h 592953"/>
                    <a:gd name="connsiteX3" fmla="*/ 0 w 426871"/>
                    <a:gd name="connsiteY3" fmla="*/ 140501 h 592953"/>
                    <a:gd name="connsiteX4" fmla="*/ 309107 w 426871"/>
                    <a:gd name="connsiteY4" fmla="*/ 0 h 592953"/>
                    <a:gd name="connsiteX0" fmla="*/ 309107 w 426871"/>
                    <a:gd name="connsiteY0" fmla="*/ 0 h 605653"/>
                    <a:gd name="connsiteX1" fmla="*/ 426389 w 426871"/>
                    <a:gd name="connsiteY1" fmla="*/ 605653 h 605653"/>
                    <a:gd name="connsiteX2" fmla="*/ 75777 w 426871"/>
                    <a:gd name="connsiteY2" fmla="*/ 589856 h 605653"/>
                    <a:gd name="connsiteX3" fmla="*/ 0 w 426871"/>
                    <a:gd name="connsiteY3" fmla="*/ 153201 h 605653"/>
                    <a:gd name="connsiteX4" fmla="*/ 309107 w 426871"/>
                    <a:gd name="connsiteY4" fmla="*/ 0 h 605653"/>
                    <a:gd name="connsiteX0" fmla="*/ 309107 w 426871"/>
                    <a:gd name="connsiteY0" fmla="*/ 0 h 615813"/>
                    <a:gd name="connsiteX1" fmla="*/ 426389 w 426871"/>
                    <a:gd name="connsiteY1" fmla="*/ 615813 h 615813"/>
                    <a:gd name="connsiteX2" fmla="*/ 75777 w 426871"/>
                    <a:gd name="connsiteY2" fmla="*/ 589856 h 615813"/>
                    <a:gd name="connsiteX3" fmla="*/ 0 w 426871"/>
                    <a:gd name="connsiteY3" fmla="*/ 153201 h 615813"/>
                    <a:gd name="connsiteX4" fmla="*/ 309107 w 426871"/>
                    <a:gd name="connsiteY4" fmla="*/ 0 h 615813"/>
                    <a:gd name="connsiteX0" fmla="*/ 309107 w 426871"/>
                    <a:gd name="connsiteY0" fmla="*/ 0 h 620893"/>
                    <a:gd name="connsiteX1" fmla="*/ 426389 w 426871"/>
                    <a:gd name="connsiteY1" fmla="*/ 620893 h 620893"/>
                    <a:gd name="connsiteX2" fmla="*/ 75777 w 426871"/>
                    <a:gd name="connsiteY2" fmla="*/ 589856 h 620893"/>
                    <a:gd name="connsiteX3" fmla="*/ 0 w 426871"/>
                    <a:gd name="connsiteY3" fmla="*/ 153201 h 620893"/>
                    <a:gd name="connsiteX4" fmla="*/ 309107 w 426871"/>
                    <a:gd name="connsiteY4" fmla="*/ 0 h 620893"/>
                    <a:gd name="connsiteX0" fmla="*/ 309107 w 429204"/>
                    <a:gd name="connsiteY0" fmla="*/ 0 h 620893"/>
                    <a:gd name="connsiteX1" fmla="*/ 426389 w 429204"/>
                    <a:gd name="connsiteY1" fmla="*/ 620893 h 620893"/>
                    <a:gd name="connsiteX2" fmla="*/ 75777 w 429204"/>
                    <a:gd name="connsiteY2" fmla="*/ 589856 h 620893"/>
                    <a:gd name="connsiteX3" fmla="*/ 0 w 429204"/>
                    <a:gd name="connsiteY3" fmla="*/ 153201 h 620893"/>
                    <a:gd name="connsiteX4" fmla="*/ 309107 w 429204"/>
                    <a:gd name="connsiteY4" fmla="*/ 0 h 620893"/>
                    <a:gd name="connsiteX0" fmla="*/ 309108 w 429205"/>
                    <a:gd name="connsiteY0" fmla="*/ 0 h 620893"/>
                    <a:gd name="connsiteX1" fmla="*/ 426390 w 429205"/>
                    <a:gd name="connsiteY1" fmla="*/ 620893 h 620893"/>
                    <a:gd name="connsiteX2" fmla="*/ 75778 w 429205"/>
                    <a:gd name="connsiteY2" fmla="*/ 589856 h 620893"/>
                    <a:gd name="connsiteX3" fmla="*/ 0 w 429205"/>
                    <a:gd name="connsiteY3" fmla="*/ 153204 h 620893"/>
                    <a:gd name="connsiteX4" fmla="*/ 309108 w 429205"/>
                    <a:gd name="connsiteY4" fmla="*/ 0 h 620893"/>
                    <a:gd name="connsiteX0" fmla="*/ 309108 w 429205"/>
                    <a:gd name="connsiteY0" fmla="*/ 0 h 620893"/>
                    <a:gd name="connsiteX1" fmla="*/ 426390 w 429205"/>
                    <a:gd name="connsiteY1" fmla="*/ 620893 h 620893"/>
                    <a:gd name="connsiteX2" fmla="*/ 75778 w 429205"/>
                    <a:gd name="connsiteY2" fmla="*/ 589856 h 620893"/>
                    <a:gd name="connsiteX3" fmla="*/ 0 w 429205"/>
                    <a:gd name="connsiteY3" fmla="*/ 148124 h 620893"/>
                    <a:gd name="connsiteX4" fmla="*/ 309108 w 429205"/>
                    <a:gd name="connsiteY4" fmla="*/ 0 h 620893"/>
                    <a:gd name="connsiteX0" fmla="*/ 311013 w 429285"/>
                    <a:gd name="connsiteY0" fmla="*/ 0 h 628513"/>
                    <a:gd name="connsiteX1" fmla="*/ 426390 w 429285"/>
                    <a:gd name="connsiteY1" fmla="*/ 628513 h 628513"/>
                    <a:gd name="connsiteX2" fmla="*/ 75778 w 429285"/>
                    <a:gd name="connsiteY2" fmla="*/ 597476 h 628513"/>
                    <a:gd name="connsiteX3" fmla="*/ 0 w 429285"/>
                    <a:gd name="connsiteY3" fmla="*/ 155744 h 628513"/>
                    <a:gd name="connsiteX4" fmla="*/ 311013 w 429285"/>
                    <a:gd name="connsiteY4" fmla="*/ 0 h 628513"/>
                    <a:gd name="connsiteX0" fmla="*/ 316728 w 435000"/>
                    <a:gd name="connsiteY0" fmla="*/ 0 h 628513"/>
                    <a:gd name="connsiteX1" fmla="*/ 432105 w 435000"/>
                    <a:gd name="connsiteY1" fmla="*/ 628513 h 628513"/>
                    <a:gd name="connsiteX2" fmla="*/ 81493 w 435000"/>
                    <a:gd name="connsiteY2" fmla="*/ 597476 h 628513"/>
                    <a:gd name="connsiteX3" fmla="*/ 0 w 435000"/>
                    <a:gd name="connsiteY3" fmla="*/ 157649 h 628513"/>
                    <a:gd name="connsiteX4" fmla="*/ 316728 w 435000"/>
                    <a:gd name="connsiteY4" fmla="*/ 0 h 628513"/>
                    <a:gd name="connsiteX0" fmla="*/ 318633 w 435085"/>
                    <a:gd name="connsiteY0" fmla="*/ 0 h 628510"/>
                    <a:gd name="connsiteX1" fmla="*/ 432105 w 435085"/>
                    <a:gd name="connsiteY1" fmla="*/ 628510 h 628510"/>
                    <a:gd name="connsiteX2" fmla="*/ 81493 w 435085"/>
                    <a:gd name="connsiteY2" fmla="*/ 597473 h 628510"/>
                    <a:gd name="connsiteX3" fmla="*/ 0 w 435085"/>
                    <a:gd name="connsiteY3" fmla="*/ 157646 h 628510"/>
                    <a:gd name="connsiteX4" fmla="*/ 318633 w 435085"/>
                    <a:gd name="connsiteY4" fmla="*/ 0 h 628510"/>
                    <a:gd name="connsiteX0" fmla="*/ 318633 w 435352"/>
                    <a:gd name="connsiteY0" fmla="*/ 0 h 628510"/>
                    <a:gd name="connsiteX1" fmla="*/ 432105 w 435352"/>
                    <a:gd name="connsiteY1" fmla="*/ 628510 h 628510"/>
                    <a:gd name="connsiteX2" fmla="*/ 81493 w 435352"/>
                    <a:gd name="connsiteY2" fmla="*/ 597473 h 628510"/>
                    <a:gd name="connsiteX3" fmla="*/ 0 w 435352"/>
                    <a:gd name="connsiteY3" fmla="*/ 157646 h 628510"/>
                    <a:gd name="connsiteX4" fmla="*/ 318633 w 435352"/>
                    <a:gd name="connsiteY4" fmla="*/ 0 h 628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52" h="628510">
                      <a:moveTo>
                        <a:pt x="318633" y="0"/>
                      </a:moveTo>
                      <a:cubicBezTo>
                        <a:pt x="406807" y="180670"/>
                        <a:pt x="447679" y="423464"/>
                        <a:pt x="432105" y="628510"/>
                      </a:cubicBezTo>
                      <a:lnTo>
                        <a:pt x="81493" y="597473"/>
                      </a:lnTo>
                      <a:cubicBezTo>
                        <a:pt x="85088" y="452045"/>
                        <a:pt x="55086" y="289288"/>
                        <a:pt x="0" y="157646"/>
                      </a:cubicBezTo>
                      <a:cubicBezTo>
                        <a:pt x="101342" y="104039"/>
                        <a:pt x="217291" y="53607"/>
                        <a:pt x="318633" y="0"/>
                      </a:cubicBezTo>
                      <a:close/>
                    </a:path>
                  </a:pathLst>
                </a:custGeom>
                <a:solidFill>
                  <a:schemeClr val="accent3"/>
                </a:solidFill>
                <a:ln>
                  <a:solidFill>
                    <a:schemeClr val="accent3"/>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7" name="Group 56"/>
                <p:cNvGrpSpPr/>
                <p:nvPr/>
              </p:nvGrpSpPr>
              <p:grpSpPr>
                <a:xfrm>
                  <a:off x="2441761" y="1218230"/>
                  <a:ext cx="2536729" cy="2573795"/>
                  <a:chOff x="2441761" y="1218230"/>
                  <a:chExt cx="2536729" cy="2573795"/>
                </a:xfrm>
              </p:grpSpPr>
              <p:sp>
                <p:nvSpPr>
                  <p:cNvPr id="58" name="Flowchart: Manual Input 57"/>
                  <p:cNvSpPr/>
                  <p:nvPr/>
                </p:nvSpPr>
                <p:spPr>
                  <a:xfrm rot="204325">
                    <a:off x="4603084" y="2513650"/>
                    <a:ext cx="375406" cy="76718"/>
                  </a:xfrm>
                  <a:prstGeom prst="flowChartManualInput">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Manual Input 9"/>
                  <p:cNvSpPr/>
                  <p:nvPr/>
                </p:nvSpPr>
                <p:spPr>
                  <a:xfrm rot="1147986">
                    <a:off x="4547371" y="2825966"/>
                    <a:ext cx="377959"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Manual Input 9"/>
                  <p:cNvSpPr/>
                  <p:nvPr/>
                </p:nvSpPr>
                <p:spPr>
                  <a:xfrm rot="2303278">
                    <a:off x="4406977" y="3105745"/>
                    <a:ext cx="377959"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Manual Input 9"/>
                  <p:cNvSpPr/>
                  <p:nvPr/>
                </p:nvSpPr>
                <p:spPr>
                  <a:xfrm rot="3128136">
                    <a:off x="4166200" y="3346839"/>
                    <a:ext cx="412148"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Manual Input 9"/>
                  <p:cNvSpPr/>
                  <p:nvPr/>
                </p:nvSpPr>
                <p:spPr>
                  <a:xfrm rot="4278497">
                    <a:off x="3869021" y="3485823"/>
                    <a:ext cx="412760"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Manual Input 9"/>
                  <p:cNvSpPr/>
                  <p:nvPr/>
                </p:nvSpPr>
                <p:spPr>
                  <a:xfrm rot="5248067">
                    <a:off x="3568919" y="3558143"/>
                    <a:ext cx="377959"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Manual Input 9"/>
                  <p:cNvSpPr/>
                  <p:nvPr/>
                </p:nvSpPr>
                <p:spPr>
                  <a:xfrm rot="6366976">
                    <a:off x="3253603" y="3527363"/>
                    <a:ext cx="377959"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anual Input 9"/>
                  <p:cNvSpPr/>
                  <p:nvPr/>
                </p:nvSpPr>
                <p:spPr>
                  <a:xfrm rot="7403692">
                    <a:off x="2925987" y="3398481"/>
                    <a:ext cx="403531"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Manual Input 9"/>
                  <p:cNvSpPr/>
                  <p:nvPr/>
                </p:nvSpPr>
                <p:spPr>
                  <a:xfrm rot="8365881">
                    <a:off x="2700292" y="3184881"/>
                    <a:ext cx="377959"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Manual Input 9"/>
                  <p:cNvSpPr/>
                  <p:nvPr/>
                </p:nvSpPr>
                <p:spPr>
                  <a:xfrm rot="9505471">
                    <a:off x="2525586" y="2916616"/>
                    <a:ext cx="377959"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Manual Input 9"/>
                  <p:cNvSpPr/>
                  <p:nvPr/>
                </p:nvSpPr>
                <p:spPr>
                  <a:xfrm rot="10457484">
                    <a:off x="2441761" y="2595903"/>
                    <a:ext cx="377959"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Manual Input 9"/>
                  <p:cNvSpPr/>
                  <p:nvPr/>
                </p:nvSpPr>
                <p:spPr>
                  <a:xfrm rot="11542633">
                    <a:off x="2443638" y="2280494"/>
                    <a:ext cx="385195"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Manual Input 9"/>
                  <p:cNvSpPr/>
                  <p:nvPr/>
                </p:nvSpPr>
                <p:spPr>
                  <a:xfrm rot="12621516">
                    <a:off x="2547311" y="1963833"/>
                    <a:ext cx="397245"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Manual Input 9"/>
                  <p:cNvSpPr/>
                  <p:nvPr/>
                </p:nvSpPr>
                <p:spPr>
                  <a:xfrm rot="13513179">
                    <a:off x="2712637" y="1691289"/>
                    <a:ext cx="425078"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Manual Input 9"/>
                  <p:cNvSpPr/>
                  <p:nvPr/>
                </p:nvSpPr>
                <p:spPr>
                  <a:xfrm rot="14573104">
                    <a:off x="2991238" y="1501720"/>
                    <a:ext cx="405902"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Manual Input 9"/>
                  <p:cNvSpPr/>
                  <p:nvPr/>
                </p:nvSpPr>
                <p:spPr>
                  <a:xfrm rot="15567841">
                    <a:off x="3287565" y="1395451"/>
                    <a:ext cx="444248"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Manual Input 9"/>
                  <p:cNvSpPr/>
                  <p:nvPr/>
                </p:nvSpPr>
                <p:spPr>
                  <a:xfrm rot="16706560">
                    <a:off x="3626808" y="1379662"/>
                    <a:ext cx="389057"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Manual Input 9"/>
                  <p:cNvSpPr/>
                  <p:nvPr/>
                </p:nvSpPr>
                <p:spPr>
                  <a:xfrm rot="17615948">
                    <a:off x="3945026" y="1464933"/>
                    <a:ext cx="395108"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Manual Input 9"/>
                  <p:cNvSpPr/>
                  <p:nvPr/>
                </p:nvSpPr>
                <p:spPr>
                  <a:xfrm rot="18707624">
                    <a:off x="4227183" y="1642962"/>
                    <a:ext cx="393887"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Manual Input 9"/>
                  <p:cNvSpPr/>
                  <p:nvPr/>
                </p:nvSpPr>
                <p:spPr>
                  <a:xfrm rot="19718559">
                    <a:off x="4436712" y="1886430"/>
                    <a:ext cx="377959"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Manual Input 9"/>
                  <p:cNvSpPr/>
                  <p:nvPr/>
                </p:nvSpPr>
                <p:spPr>
                  <a:xfrm rot="20864549">
                    <a:off x="4565823" y="2184747"/>
                    <a:ext cx="377959" cy="898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8"/>
                      <a:gd name="connsiteY0" fmla="*/ 2000 h 10957"/>
                      <a:gd name="connsiteX1" fmla="*/ 10000 w 10068"/>
                      <a:gd name="connsiteY1" fmla="*/ 0 h 10957"/>
                      <a:gd name="connsiteX2" fmla="*/ 10068 w 10068"/>
                      <a:gd name="connsiteY2" fmla="*/ 10957 h 10957"/>
                      <a:gd name="connsiteX3" fmla="*/ 0 w 10068"/>
                      <a:gd name="connsiteY3" fmla="*/ 10000 h 10957"/>
                      <a:gd name="connsiteX4" fmla="*/ 0 w 10068"/>
                      <a:gd name="connsiteY4" fmla="*/ 2000 h 10957"/>
                      <a:gd name="connsiteX0" fmla="*/ 0 w 10068"/>
                      <a:gd name="connsiteY0" fmla="*/ 2749 h 11706"/>
                      <a:gd name="connsiteX1" fmla="*/ 10020 w 10068"/>
                      <a:gd name="connsiteY1" fmla="*/ 0 h 11706"/>
                      <a:gd name="connsiteX2" fmla="*/ 10068 w 10068"/>
                      <a:gd name="connsiteY2" fmla="*/ 11706 h 11706"/>
                      <a:gd name="connsiteX3" fmla="*/ 0 w 10068"/>
                      <a:gd name="connsiteY3" fmla="*/ 10749 h 11706"/>
                      <a:gd name="connsiteX4" fmla="*/ 0 w 10068"/>
                      <a:gd name="connsiteY4" fmla="*/ 2749 h 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 h="11706">
                        <a:moveTo>
                          <a:pt x="0" y="2749"/>
                        </a:moveTo>
                        <a:lnTo>
                          <a:pt x="10020" y="0"/>
                        </a:lnTo>
                        <a:cubicBezTo>
                          <a:pt x="10043" y="3652"/>
                          <a:pt x="10045" y="8054"/>
                          <a:pt x="10068" y="11706"/>
                        </a:cubicBezTo>
                        <a:lnTo>
                          <a:pt x="0" y="10749"/>
                        </a:lnTo>
                        <a:lnTo>
                          <a:pt x="0" y="2749"/>
                        </a:lnTo>
                        <a:close/>
                      </a:path>
                    </a:pathLst>
                  </a:cu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51" name="Straight Connector 50"/>
              <p:cNvCxnSpPr/>
              <p:nvPr/>
            </p:nvCxnSpPr>
            <p:spPr>
              <a:xfrm>
                <a:off x="1326383" y="1251860"/>
                <a:ext cx="1969476" cy="0"/>
              </a:xfrm>
              <a:prstGeom prst="line">
                <a:avLst/>
              </a:prstGeom>
              <a:ln w="28575">
                <a:solidFill>
                  <a:srgbClr val="F1835E"/>
                </a:solidFill>
              </a:ln>
              <a:effectLst>
                <a:outerShdw blurRad="50800" dist="38100" dir="2700000" algn="tl" rotWithShape="0">
                  <a:prstClr val="black">
                    <a:alpha val="40000"/>
                  </a:prstClr>
                </a:outerShdw>
              </a:effectLst>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328571" y="2215119"/>
                <a:ext cx="1097280" cy="0"/>
              </a:xfrm>
              <a:prstGeom prst="line">
                <a:avLst/>
              </a:prstGeom>
              <a:ln w="28575">
                <a:solidFill>
                  <a:schemeClr val="accent1"/>
                </a:solidFill>
              </a:ln>
              <a:effectLst>
                <a:outerShdw blurRad="50800" dist="38100" dir="2700000" algn="tl" rotWithShape="0">
                  <a:prstClr val="black">
                    <a:alpha val="40000"/>
                  </a:prstClr>
                </a:outerShdw>
              </a:effectLst>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328570" y="3337539"/>
                <a:ext cx="1280160" cy="0"/>
              </a:xfrm>
              <a:prstGeom prst="line">
                <a:avLst/>
              </a:prstGeom>
              <a:ln w="28575">
                <a:solidFill>
                  <a:schemeClr val="tx2"/>
                </a:solidFill>
              </a:ln>
              <a:effectLst>
                <a:outerShdw blurRad="50800" dist="38100" dir="2700000" algn="tl" rotWithShape="0">
                  <a:prstClr val="black">
                    <a:alpha val="40000"/>
                  </a:prstClr>
                </a:outerShdw>
              </a:effectLst>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500069" y="942830"/>
              <a:ext cx="1242271" cy="1046440"/>
            </a:xfrm>
            <a:prstGeom prst="rect">
              <a:avLst/>
            </a:prstGeom>
            <a:noFill/>
            <a:scene3d>
              <a:camera prst="orthographicFront"/>
              <a:lightRig rig="threePt" dir="t"/>
            </a:scene3d>
            <a:sp3d>
              <a:bevelT w="139700" prst="cross"/>
            </a:sp3d>
          </p:spPr>
          <p:txBody>
            <a:bodyPr wrap="square" rtlCol="0">
              <a:spAutoFit/>
            </a:bodyPr>
            <a:lstStyle/>
            <a:p>
              <a:r>
                <a:rPr lang="en-US" sz="3200" b="1" dirty="0">
                  <a:solidFill>
                    <a:schemeClr val="accent3"/>
                  </a:solidFill>
                  <a:latin typeface="Arial Narrow" panose="020B0606020202030204" pitchFamily="34" charset="0"/>
                </a:rPr>
                <a:t>10%</a:t>
              </a:r>
            </a:p>
            <a:p>
              <a:pPr>
                <a:lnSpc>
                  <a:spcPts val="1200"/>
                </a:lnSpc>
              </a:pPr>
              <a:r>
                <a:rPr lang="en-US" sz="1400" b="1" dirty="0">
                  <a:latin typeface="Arial Narrow" panose="020B0606020202030204" pitchFamily="34" charset="0"/>
                </a:rPr>
                <a:t>Formal learning - training</a:t>
              </a:r>
            </a:p>
          </p:txBody>
        </p:sp>
        <p:sp>
          <p:nvSpPr>
            <p:cNvPr id="48" name="TextBox 47"/>
            <p:cNvSpPr txBox="1"/>
            <p:nvPr/>
          </p:nvSpPr>
          <p:spPr>
            <a:xfrm>
              <a:off x="487000" y="1939973"/>
              <a:ext cx="1664853" cy="1046440"/>
            </a:xfrm>
            <a:prstGeom prst="rect">
              <a:avLst/>
            </a:prstGeom>
            <a:noFill/>
            <a:scene3d>
              <a:camera prst="orthographicFront"/>
              <a:lightRig rig="threePt" dir="t"/>
            </a:scene3d>
            <a:sp3d>
              <a:bevelT w="139700" prst="cross"/>
            </a:sp3d>
          </p:spPr>
          <p:txBody>
            <a:bodyPr wrap="square" rtlCol="0">
              <a:spAutoFit/>
            </a:bodyPr>
            <a:lstStyle/>
            <a:p>
              <a:r>
                <a:rPr lang="en-US" sz="3200" b="1" dirty="0">
                  <a:solidFill>
                    <a:schemeClr val="accent1"/>
                  </a:solidFill>
                  <a:latin typeface="Arial Narrow" panose="020B0606020202030204" pitchFamily="34" charset="0"/>
                </a:rPr>
                <a:t>20%</a:t>
              </a:r>
            </a:p>
            <a:p>
              <a:pPr>
                <a:lnSpc>
                  <a:spcPts val="1200"/>
                </a:lnSpc>
              </a:pPr>
              <a:r>
                <a:rPr lang="en-US" sz="1400" b="1" dirty="0">
                  <a:latin typeface="Arial Narrow" panose="020B0606020202030204" pitchFamily="34" charset="0"/>
                </a:rPr>
                <a:t>Learning from others – coaches, mentors, feedback</a:t>
              </a:r>
            </a:p>
          </p:txBody>
        </p:sp>
        <p:sp>
          <p:nvSpPr>
            <p:cNvPr id="49" name="TextBox 48"/>
            <p:cNvSpPr txBox="1"/>
            <p:nvPr/>
          </p:nvSpPr>
          <p:spPr>
            <a:xfrm>
              <a:off x="500061" y="3041609"/>
              <a:ext cx="1664853" cy="1200329"/>
            </a:xfrm>
            <a:prstGeom prst="rect">
              <a:avLst/>
            </a:prstGeom>
            <a:noFill/>
            <a:scene3d>
              <a:camera prst="orthographicFront"/>
              <a:lightRig rig="threePt" dir="t"/>
            </a:scene3d>
            <a:sp3d>
              <a:bevelT w="139700" prst="cross"/>
            </a:sp3d>
          </p:spPr>
          <p:txBody>
            <a:bodyPr wrap="square" rtlCol="0">
              <a:spAutoFit/>
            </a:bodyPr>
            <a:lstStyle/>
            <a:p>
              <a:r>
                <a:rPr lang="en-US" sz="3200" b="1" dirty="0">
                  <a:solidFill>
                    <a:schemeClr val="tx2"/>
                  </a:solidFill>
                  <a:latin typeface="Arial Narrow" panose="020B0606020202030204" pitchFamily="34" charset="0"/>
                </a:rPr>
                <a:t>70%</a:t>
              </a:r>
            </a:p>
            <a:p>
              <a:pPr>
                <a:lnSpc>
                  <a:spcPts val="1200"/>
                </a:lnSpc>
              </a:pPr>
              <a:r>
                <a:rPr lang="en-US" sz="1400" b="1" dirty="0">
                  <a:latin typeface="Arial Narrow" panose="020B0606020202030204" pitchFamily="34" charset="0"/>
                </a:rPr>
                <a:t>Learn by doing – through challenging assignments and experiences</a:t>
              </a:r>
            </a:p>
          </p:txBody>
        </p:sp>
      </p:grpSp>
    </p:spTree>
    <p:extLst>
      <p:ext uri="{BB962C8B-B14F-4D97-AF65-F5344CB8AC3E}">
        <p14:creationId xmlns:p14="http://schemas.microsoft.com/office/powerpoint/2010/main" val="36038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p:txBody>
          <a:bodyPr>
            <a:normAutofit/>
          </a:bodyPr>
          <a:lstStyle/>
          <a:p>
            <a:r>
              <a:rPr lang="en-US" dirty="0"/>
              <a:t>Utilize training from Pega Academy</a:t>
            </a:r>
          </a:p>
        </p:txBody>
      </p:sp>
      <p:sp>
        <p:nvSpPr>
          <p:cNvPr id="6" name="Rectangle 5"/>
          <p:cNvSpPr/>
          <p:nvPr/>
        </p:nvSpPr>
        <p:spPr>
          <a:xfrm>
            <a:off x="1446368" y="1222551"/>
            <a:ext cx="1962878" cy="2285303"/>
          </a:xfrm>
          <a:prstGeom prst="rect">
            <a:avLst/>
          </a:prstGeom>
          <a:solidFill>
            <a:schemeClr val="bg2"/>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 name="Rectangle 6"/>
          <p:cNvSpPr/>
          <p:nvPr/>
        </p:nvSpPr>
        <p:spPr>
          <a:xfrm>
            <a:off x="3535342" y="1222551"/>
            <a:ext cx="1962878" cy="2285303"/>
          </a:xfrm>
          <a:prstGeom prst="rect">
            <a:avLst/>
          </a:prstGeom>
          <a:solidFill>
            <a:schemeClr val="bg2"/>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Rectangle 7"/>
          <p:cNvSpPr/>
          <p:nvPr/>
        </p:nvSpPr>
        <p:spPr>
          <a:xfrm>
            <a:off x="5627646" y="1222551"/>
            <a:ext cx="1962878" cy="2285303"/>
          </a:xfrm>
          <a:prstGeom prst="rect">
            <a:avLst/>
          </a:prstGeom>
          <a:solidFill>
            <a:schemeClr val="bg2"/>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 name="TextBox 8"/>
          <p:cNvSpPr txBox="1"/>
          <p:nvPr/>
        </p:nvSpPr>
        <p:spPr>
          <a:xfrm>
            <a:off x="1727252" y="1671385"/>
            <a:ext cx="14060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C5A28"/>
                </a:solidFill>
                <a:effectLst/>
                <a:uLnTx/>
                <a:uFillTx/>
                <a:latin typeface="Open Sans"/>
                <a:ea typeface="+mn-ea"/>
                <a:cs typeface="+mn-cs"/>
              </a:rPr>
              <a:t>SELF-STUDY TRAINING</a:t>
            </a:r>
          </a:p>
        </p:txBody>
      </p:sp>
      <p:sp>
        <p:nvSpPr>
          <p:cNvPr id="10" name="TextBox 9"/>
          <p:cNvSpPr txBox="1"/>
          <p:nvPr/>
        </p:nvSpPr>
        <p:spPr>
          <a:xfrm>
            <a:off x="3651319" y="1654321"/>
            <a:ext cx="17128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C5A28"/>
                </a:solidFill>
                <a:effectLst/>
                <a:uLnTx/>
                <a:uFillTx/>
                <a:latin typeface="Open Sans"/>
                <a:ea typeface="+mn-ea"/>
                <a:cs typeface="+mn-cs"/>
              </a:rPr>
              <a:t>MENTORED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C5A28"/>
                </a:solidFill>
                <a:effectLst/>
                <a:uLnTx/>
                <a:uFillTx/>
                <a:latin typeface="Open Sans"/>
                <a:ea typeface="+mn-ea"/>
                <a:cs typeface="+mn-cs"/>
              </a:rPr>
              <a:t>SELF-STUDY</a:t>
            </a:r>
          </a:p>
        </p:txBody>
      </p:sp>
      <p:sp>
        <p:nvSpPr>
          <p:cNvPr id="11" name="TextBox 10"/>
          <p:cNvSpPr txBox="1"/>
          <p:nvPr/>
        </p:nvSpPr>
        <p:spPr>
          <a:xfrm>
            <a:off x="5688917" y="1654321"/>
            <a:ext cx="184033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C5A28"/>
                </a:solidFill>
                <a:effectLst/>
                <a:uLnTx/>
                <a:uFillTx/>
                <a:latin typeface="Open Sans"/>
                <a:ea typeface="+mn-ea"/>
                <a:cs typeface="+mn-cs"/>
              </a:rPr>
              <a:t>INSTRUCTOR-LED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C5A28"/>
                </a:solidFill>
                <a:effectLst/>
                <a:uLnTx/>
                <a:uFillTx/>
                <a:latin typeface="Open Sans"/>
                <a:ea typeface="+mn-ea"/>
                <a:cs typeface="+mn-cs"/>
              </a:rPr>
              <a:t>TRAINING</a:t>
            </a:r>
          </a:p>
        </p:txBody>
      </p:sp>
      <p:sp>
        <p:nvSpPr>
          <p:cNvPr id="12" name="Rectangle 11"/>
          <p:cNvSpPr/>
          <p:nvPr/>
        </p:nvSpPr>
        <p:spPr>
          <a:xfrm>
            <a:off x="1443038" y="843558"/>
            <a:ext cx="6147486" cy="310243"/>
          </a:xfrm>
          <a:prstGeom prst="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3" name="TextBox 12"/>
          <p:cNvSpPr txBox="1"/>
          <p:nvPr/>
        </p:nvSpPr>
        <p:spPr>
          <a:xfrm>
            <a:off x="1540882" y="841752"/>
            <a:ext cx="5933711" cy="300082"/>
          </a:xfrm>
          <a:prstGeom prst="rect">
            <a:avLst/>
          </a:prstGeom>
          <a:no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Open Sans"/>
                <a:ea typeface="+mn-ea"/>
                <a:cs typeface="+mn-cs"/>
              </a:rPr>
              <a:t>PEGA  ACADEMY</a:t>
            </a:r>
          </a:p>
        </p:txBody>
      </p:sp>
      <p:sp>
        <p:nvSpPr>
          <p:cNvPr id="14" name="TextBox 13"/>
          <p:cNvSpPr txBox="1"/>
          <p:nvPr/>
        </p:nvSpPr>
        <p:spPr>
          <a:xfrm>
            <a:off x="1564482" y="2453279"/>
            <a:ext cx="2074219" cy="646331"/>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A6A7"/>
                </a:solidFill>
                <a:effectLst/>
                <a:uLnTx/>
                <a:uFillTx/>
                <a:latin typeface="Open Sans"/>
                <a:ea typeface="ＭＳ Ｐゴシック" charset="0"/>
                <a:cs typeface="Open Sans" charset="0"/>
                <a:sym typeface="Open Sans" charset="0"/>
              </a:rPr>
              <a:t>Videos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A6A7"/>
                </a:solidFill>
                <a:effectLst/>
                <a:uLnTx/>
                <a:uFillTx/>
                <a:latin typeface="Open Sans"/>
                <a:ea typeface="ＭＳ Ｐゴシック" charset="0"/>
                <a:cs typeface="Open Sans" charset="0"/>
                <a:sym typeface="Open Sans" charset="0"/>
              </a:rPr>
              <a:t>Hands-On Exercises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A6A7"/>
                </a:solidFill>
                <a:effectLst/>
                <a:uLnTx/>
                <a:uFillTx/>
                <a:latin typeface="Open Sans"/>
                <a:ea typeface="ＭＳ Ｐゴシック" charset="0"/>
                <a:cs typeface="Open Sans" charset="0"/>
                <a:sym typeface="Open Sans" charset="0"/>
              </a:rPr>
              <a:t>Quizzes</a:t>
            </a:r>
          </a:p>
        </p:txBody>
      </p:sp>
      <p:cxnSp>
        <p:nvCxnSpPr>
          <p:cNvPr id="15" name="Straight Connector 14"/>
          <p:cNvCxnSpPr/>
          <p:nvPr/>
        </p:nvCxnSpPr>
        <p:spPr>
          <a:xfrm>
            <a:off x="1564481" y="2431457"/>
            <a:ext cx="172878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651319" y="2431457"/>
            <a:ext cx="172878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35649" y="2431457"/>
            <a:ext cx="172878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638700" y="2453279"/>
            <a:ext cx="2074219" cy="646331"/>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A6A7"/>
                </a:solidFill>
                <a:effectLst/>
                <a:uLnTx/>
                <a:uFillTx/>
                <a:latin typeface="Open Sans"/>
                <a:ea typeface="ＭＳ Ｐゴシック" charset="0"/>
                <a:cs typeface="Open Sans" charset="0"/>
                <a:sym typeface="Open Sans" charset="0"/>
              </a:rPr>
              <a:t>Mentored Sessions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A6A7"/>
                </a:solidFill>
                <a:effectLst/>
                <a:uLnTx/>
                <a:uFillTx/>
                <a:latin typeface="Open Sans"/>
                <a:ea typeface="ＭＳ Ｐゴシック" charset="0"/>
                <a:cs typeface="Open Sans" charset="0"/>
                <a:sym typeface="Open Sans" charset="0"/>
              </a:rPr>
              <a:t>Monitored Progress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A6A7"/>
                </a:solidFill>
                <a:effectLst/>
                <a:uLnTx/>
                <a:uFillTx/>
                <a:latin typeface="Open Sans"/>
                <a:ea typeface="ＭＳ Ｐゴシック" charset="0"/>
                <a:cs typeface="Open Sans" charset="0"/>
                <a:sym typeface="Open Sans" charset="0"/>
              </a:rPr>
              <a:t>Exam Prep</a:t>
            </a:r>
          </a:p>
        </p:txBody>
      </p:sp>
      <p:sp>
        <p:nvSpPr>
          <p:cNvPr id="20" name="TextBox 19"/>
          <p:cNvSpPr txBox="1"/>
          <p:nvPr/>
        </p:nvSpPr>
        <p:spPr>
          <a:xfrm>
            <a:off x="5711590" y="2440180"/>
            <a:ext cx="2074219" cy="646331"/>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A6A7"/>
                </a:solidFill>
                <a:effectLst/>
                <a:uLnTx/>
                <a:uFillTx/>
                <a:latin typeface="Open Sans"/>
                <a:ea typeface="ＭＳ Ｐゴシック" charset="0"/>
                <a:cs typeface="Open Sans" charset="0"/>
                <a:sym typeface="Open Sans" charset="0"/>
              </a:rPr>
              <a:t>Private Onsite</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A6A7"/>
                </a:solidFill>
                <a:effectLst/>
                <a:uLnTx/>
                <a:uFillTx/>
                <a:latin typeface="Open Sans"/>
                <a:ea typeface="ＭＳ Ｐゴシック" charset="0"/>
                <a:cs typeface="Open Sans" charset="0"/>
                <a:sym typeface="Open Sans" charset="0"/>
              </a:rPr>
              <a:t>Virtual</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A6A7"/>
                </a:solidFill>
                <a:effectLst/>
                <a:uLnTx/>
                <a:uFillTx/>
                <a:latin typeface="Open Sans"/>
                <a:ea typeface="ＭＳ Ｐゴシック" charset="0"/>
                <a:cs typeface="Open Sans" charset="0"/>
                <a:sym typeface="Open Sans" charset="0"/>
              </a:rPr>
              <a:t>Public Classroom</a:t>
            </a:r>
          </a:p>
        </p:txBody>
      </p:sp>
      <p:sp>
        <p:nvSpPr>
          <p:cNvPr id="21" name="Rectangle 20"/>
          <p:cNvSpPr/>
          <p:nvPr/>
        </p:nvSpPr>
        <p:spPr>
          <a:xfrm>
            <a:off x="1443038" y="3558539"/>
            <a:ext cx="6147486" cy="310243"/>
          </a:xfrm>
          <a:prstGeom prst="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2" name="TextBox 21"/>
          <p:cNvSpPr txBox="1"/>
          <p:nvPr/>
        </p:nvSpPr>
        <p:spPr>
          <a:xfrm>
            <a:off x="1546858" y="3570760"/>
            <a:ext cx="5933711" cy="300082"/>
          </a:xfrm>
          <a:prstGeom prst="rect">
            <a:avLst/>
          </a:prstGeom>
          <a:no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Open Sans"/>
                <a:ea typeface="+mn-ea"/>
                <a:cs typeface="+mn-cs"/>
              </a:rPr>
              <a:t>ROLE-BASED CURRICULUM</a:t>
            </a:r>
          </a:p>
        </p:txBody>
      </p:sp>
      <p:sp>
        <p:nvSpPr>
          <p:cNvPr id="23" name="Rectangle 22"/>
          <p:cNvSpPr/>
          <p:nvPr/>
        </p:nvSpPr>
        <p:spPr>
          <a:xfrm>
            <a:off x="1443038" y="3938431"/>
            <a:ext cx="6147486" cy="649543"/>
          </a:xfrm>
          <a:prstGeom prst="rect">
            <a:avLst/>
          </a:prstGeom>
          <a:solidFill>
            <a:schemeClr val="bg2"/>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TextBox 23"/>
          <p:cNvSpPr txBox="1"/>
          <p:nvPr/>
        </p:nvSpPr>
        <p:spPr>
          <a:xfrm>
            <a:off x="2139198" y="3962483"/>
            <a:ext cx="484639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A6A7"/>
                </a:solidFill>
                <a:effectLst/>
                <a:uLnTx/>
                <a:uFillTx/>
                <a:latin typeface="Open Sans"/>
                <a:ea typeface="+mn-ea"/>
                <a:cs typeface="+mn-cs"/>
              </a:rPr>
              <a:t>Horizontal and Vertical Training</a:t>
            </a:r>
          </a:p>
        </p:txBody>
      </p:sp>
      <p:sp>
        <p:nvSpPr>
          <p:cNvPr id="25" name="Rectangle 24"/>
          <p:cNvSpPr/>
          <p:nvPr/>
        </p:nvSpPr>
        <p:spPr>
          <a:xfrm>
            <a:off x="3116452" y="4272176"/>
            <a:ext cx="1344404" cy="212749"/>
          </a:xfrm>
          <a:prstGeom prst="rect">
            <a:avLst/>
          </a:prstGeom>
          <a:solidFill>
            <a:srgbClr val="6E993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26" name="Group 25"/>
          <p:cNvGrpSpPr/>
          <p:nvPr/>
        </p:nvGrpSpPr>
        <p:grpSpPr>
          <a:xfrm>
            <a:off x="4397761" y="4260443"/>
            <a:ext cx="1649429" cy="253916"/>
            <a:chOff x="6079320" y="5586699"/>
            <a:chExt cx="2199239" cy="338554"/>
          </a:xfrm>
        </p:grpSpPr>
        <p:sp>
          <p:nvSpPr>
            <p:cNvPr id="27" name="Rectangle 26"/>
            <p:cNvSpPr/>
            <p:nvPr/>
          </p:nvSpPr>
          <p:spPr>
            <a:xfrm>
              <a:off x="6282671" y="5602340"/>
              <a:ext cx="1792538" cy="283665"/>
            </a:xfrm>
            <a:prstGeom prst="rect">
              <a:avLst/>
            </a:prstGeom>
            <a:solidFill>
              <a:srgbClr val="F4742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8" name="TextBox 27"/>
            <p:cNvSpPr txBox="1"/>
            <p:nvPr/>
          </p:nvSpPr>
          <p:spPr>
            <a:xfrm>
              <a:off x="6079320" y="5586699"/>
              <a:ext cx="2199239" cy="338554"/>
            </a:xfrm>
            <a:prstGeom prst="rect">
              <a:avLst/>
            </a:prstGeom>
            <a:no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Open Sans"/>
                  <a:ea typeface="+mn-ea"/>
                  <a:cs typeface="+mn-cs"/>
                </a:rPr>
                <a:t>Customer Service</a:t>
              </a:r>
            </a:p>
          </p:txBody>
        </p:sp>
      </p:grpSp>
      <p:sp>
        <p:nvSpPr>
          <p:cNvPr id="29" name="TextBox 28"/>
          <p:cNvSpPr txBox="1"/>
          <p:nvPr/>
        </p:nvSpPr>
        <p:spPr>
          <a:xfrm>
            <a:off x="2891933" y="4260444"/>
            <a:ext cx="1824083" cy="253916"/>
          </a:xfrm>
          <a:prstGeom prst="rect">
            <a:avLst/>
          </a:prstGeom>
          <a:no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Open Sans"/>
                <a:ea typeface="+mn-ea"/>
                <a:cs typeface="+mn-cs"/>
              </a:rPr>
              <a:t>Sales &amp; Onboarding</a:t>
            </a:r>
          </a:p>
        </p:txBody>
      </p:sp>
      <p:grpSp>
        <p:nvGrpSpPr>
          <p:cNvPr id="30" name="Group 29"/>
          <p:cNvGrpSpPr/>
          <p:nvPr/>
        </p:nvGrpSpPr>
        <p:grpSpPr>
          <a:xfrm>
            <a:off x="5815008" y="4262339"/>
            <a:ext cx="1649429" cy="253916"/>
            <a:chOff x="7988778" y="5589231"/>
            <a:chExt cx="2199239" cy="338555"/>
          </a:xfrm>
        </p:grpSpPr>
        <p:sp>
          <p:nvSpPr>
            <p:cNvPr id="31" name="Rectangle 30"/>
            <p:cNvSpPr/>
            <p:nvPr/>
          </p:nvSpPr>
          <p:spPr>
            <a:xfrm>
              <a:off x="8195540" y="5602342"/>
              <a:ext cx="1792538" cy="283665"/>
            </a:xfrm>
            <a:prstGeom prst="rect">
              <a:avLst/>
            </a:prstGeom>
            <a:solidFill>
              <a:srgbClr val="0D9BD7"/>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2" name="TextBox 31"/>
            <p:cNvSpPr txBox="1"/>
            <p:nvPr/>
          </p:nvSpPr>
          <p:spPr>
            <a:xfrm>
              <a:off x="7988778" y="5589231"/>
              <a:ext cx="2199239" cy="338555"/>
            </a:xfrm>
            <a:prstGeom prst="rect">
              <a:avLst/>
            </a:prstGeom>
            <a:no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Open Sans"/>
                  <a:ea typeface="+mn-ea"/>
                  <a:cs typeface="+mn-cs"/>
                </a:rPr>
                <a:t>Industry Operations</a:t>
              </a:r>
            </a:p>
          </p:txBody>
        </p:sp>
      </p:grpSp>
      <p:grpSp>
        <p:nvGrpSpPr>
          <p:cNvPr id="33" name="Group 32"/>
          <p:cNvGrpSpPr/>
          <p:nvPr/>
        </p:nvGrpSpPr>
        <p:grpSpPr>
          <a:xfrm>
            <a:off x="1499436" y="4248244"/>
            <a:ext cx="1649429" cy="253916"/>
            <a:chOff x="7751071" y="5569745"/>
            <a:chExt cx="2199239" cy="338555"/>
          </a:xfrm>
        </p:grpSpPr>
        <p:sp>
          <p:nvSpPr>
            <p:cNvPr id="34" name="Rectangle 33"/>
            <p:cNvSpPr/>
            <p:nvPr/>
          </p:nvSpPr>
          <p:spPr>
            <a:xfrm>
              <a:off x="8009622" y="5598756"/>
              <a:ext cx="1792538" cy="283665"/>
            </a:xfrm>
            <a:prstGeom prst="rect">
              <a:avLst/>
            </a:prstGeom>
            <a:solidFill>
              <a:srgbClr val="7C459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TextBox 34"/>
            <p:cNvSpPr txBox="1"/>
            <p:nvPr/>
          </p:nvSpPr>
          <p:spPr>
            <a:xfrm>
              <a:off x="7751071" y="5569745"/>
              <a:ext cx="2199239" cy="338555"/>
            </a:xfrm>
            <a:prstGeom prst="rect">
              <a:avLst/>
            </a:prstGeom>
            <a:no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Open Sans"/>
                  <a:ea typeface="+mn-ea"/>
                  <a:cs typeface="+mn-cs"/>
                </a:rPr>
                <a:t>Marketing</a:t>
              </a:r>
            </a:p>
          </p:txBody>
        </p:sp>
      </p:grpSp>
    </p:spTree>
    <p:extLst>
      <p:ext uri="{BB962C8B-B14F-4D97-AF65-F5344CB8AC3E}">
        <p14:creationId xmlns:p14="http://schemas.microsoft.com/office/powerpoint/2010/main" val="336074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9716" y="3971608"/>
            <a:ext cx="8307084" cy="640080"/>
          </a:xfrm>
        </p:spPr>
        <p:txBody>
          <a:bodyPr>
            <a:normAutofit/>
          </a:bodyPr>
          <a:lstStyle/>
          <a:p>
            <a:pPr marL="182880" lvl="1" indent="0">
              <a:buNone/>
            </a:pPr>
            <a:endParaRPr lang="en-US" b="1" i="1" dirty="0">
              <a:hlinkClick r:id="" action="ppaction://noaction"/>
            </a:endParaRPr>
          </a:p>
          <a:p>
            <a:pPr marL="182880" lvl="1" indent="0" algn="ctr">
              <a:buNone/>
            </a:pPr>
            <a:r>
              <a:rPr lang="en-US" sz="1800" i="1" dirty="0">
                <a:hlinkClick r:id="rId3"/>
              </a:rPr>
              <a:t>https://community.pega.com/</a:t>
            </a:r>
            <a:endParaRPr lang="en-US" sz="1800" i="1" dirty="0"/>
          </a:p>
          <a:p>
            <a:pPr marL="182880" lvl="1" indent="0">
              <a:buNone/>
            </a:pPr>
            <a:endParaRPr lang="en-US" i="1" dirty="0"/>
          </a:p>
          <a:p>
            <a:pPr marL="182880" lvl="1" indent="0">
              <a:buNone/>
            </a:pPr>
            <a:endParaRPr lang="en-US" i="1" dirty="0"/>
          </a:p>
          <a:p>
            <a:pPr marL="182880" lvl="1" indent="0">
              <a:buNone/>
            </a:pPr>
            <a:endParaRPr lang="en-US" i="1" dirty="0"/>
          </a:p>
        </p:txBody>
      </p:sp>
      <p:sp>
        <p:nvSpPr>
          <p:cNvPr id="3" name="Title 2"/>
          <p:cNvSpPr>
            <a:spLocks noGrp="1"/>
          </p:cNvSpPr>
          <p:nvPr>
            <p:ph type="title"/>
          </p:nvPr>
        </p:nvSpPr>
        <p:spPr>
          <a:xfrm>
            <a:off x="364490" y="-5188"/>
            <a:ext cx="8413750" cy="640080"/>
          </a:xfrm>
        </p:spPr>
        <p:txBody>
          <a:bodyPr/>
          <a:lstStyle/>
          <a:p>
            <a:r>
              <a:rPr lang="en-US" dirty="0"/>
              <a:t>Make use of Pega Community</a:t>
            </a:r>
          </a:p>
        </p:txBody>
      </p:sp>
      <p:sp>
        <p:nvSpPr>
          <p:cNvPr id="4" name="Slide Number Placeholder 3"/>
          <p:cNvSpPr>
            <a:spLocks noGrp="1"/>
          </p:cNvSpPr>
          <p:nvPr>
            <p:ph type="sldNum" sz="quarter" idx="12"/>
          </p:nvPr>
        </p:nvSpPr>
        <p:spPr/>
        <p:txBody>
          <a:bodyPr/>
          <a:lstStyle/>
          <a:p>
            <a:fld id="{94C005EB-05AB-4350-8862-D44178390B49}" type="slidenum">
              <a:rPr lang="en-US" smtClean="0"/>
              <a:pPr/>
              <a:t>15</a:t>
            </a:fld>
            <a:endParaRPr lang="en-US" dirty="0"/>
          </a:p>
        </p:txBody>
      </p:sp>
      <p:pic>
        <p:nvPicPr>
          <p:cNvPr id="6" name="Picture 5">
            <a:extLst>
              <a:ext uri="{FF2B5EF4-FFF2-40B4-BE49-F238E27FC236}">
                <a16:creationId xmlns:a16="http://schemas.microsoft.com/office/drawing/2014/main" id="{CCE88CA6-A279-4805-B81C-BCB1310C0F8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935062" y="860141"/>
            <a:ext cx="5273876" cy="3007753"/>
          </a:xfrm>
          <a:prstGeom prst="rect">
            <a:avLst/>
          </a:prstGeom>
        </p:spPr>
      </p:pic>
    </p:spTree>
    <p:extLst>
      <p:ext uri="{BB962C8B-B14F-4D97-AF65-F5344CB8AC3E}">
        <p14:creationId xmlns:p14="http://schemas.microsoft.com/office/powerpoint/2010/main" val="93257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2B4DB4-0005-480C-B13F-D6294FBFE152}"/>
              </a:ext>
            </a:extLst>
          </p:cNvPr>
          <p:cNvSpPr>
            <a:spLocks noGrp="1"/>
          </p:cNvSpPr>
          <p:nvPr>
            <p:ph type="title"/>
          </p:nvPr>
        </p:nvSpPr>
        <p:spPr/>
        <p:txBody>
          <a:bodyPr/>
          <a:lstStyle/>
          <a:p>
            <a:r>
              <a:rPr lang="en-US" dirty="0"/>
              <a:t>Leverage extended learning</a:t>
            </a:r>
          </a:p>
        </p:txBody>
      </p:sp>
      <p:sp>
        <p:nvSpPr>
          <p:cNvPr id="4" name="Slide Number Placeholder 3">
            <a:extLst>
              <a:ext uri="{FF2B5EF4-FFF2-40B4-BE49-F238E27FC236}">
                <a16:creationId xmlns:a16="http://schemas.microsoft.com/office/drawing/2014/main" id="{6E7024E5-EBFC-4425-BB4E-0F524B440F32}"/>
              </a:ext>
            </a:extLst>
          </p:cNvPr>
          <p:cNvSpPr>
            <a:spLocks noGrp="1"/>
          </p:cNvSpPr>
          <p:nvPr>
            <p:ph type="sldNum" sz="quarter" idx="12"/>
          </p:nvPr>
        </p:nvSpPr>
        <p:spPr/>
        <p:txBody>
          <a:bodyPr/>
          <a:lstStyle/>
          <a:p>
            <a:fld id="{94C005EB-05AB-4350-8862-D44178390B49}" type="slidenum">
              <a:rPr lang="en-US" smtClean="0"/>
              <a:pPr/>
              <a:t>16</a:t>
            </a:fld>
            <a:endParaRPr lang="en-US" dirty="0"/>
          </a:p>
        </p:txBody>
      </p:sp>
      <p:graphicFrame>
        <p:nvGraphicFramePr>
          <p:cNvPr id="7" name="Diagram 6">
            <a:extLst>
              <a:ext uri="{FF2B5EF4-FFF2-40B4-BE49-F238E27FC236}">
                <a16:creationId xmlns:a16="http://schemas.microsoft.com/office/drawing/2014/main" id="{0C1DA768-3A43-41D2-BF6F-229B1D9963E2}"/>
              </a:ext>
            </a:extLst>
          </p:cNvPr>
          <p:cNvGraphicFramePr/>
          <p:nvPr>
            <p:extLst>
              <p:ext uri="{D42A27DB-BD31-4B8C-83A1-F6EECF244321}">
                <p14:modId xmlns:p14="http://schemas.microsoft.com/office/powerpoint/2010/main" val="1045669592"/>
              </p:ext>
            </p:extLst>
          </p:nvPr>
        </p:nvGraphicFramePr>
        <p:xfrm>
          <a:off x="365124" y="880308"/>
          <a:ext cx="8413115" cy="3735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215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4"/>
          </p:nvPr>
        </p:nvPicPr>
        <p:blipFill>
          <a:blip r:embed="rId2"/>
          <a:srcRect l="27778" r="27778"/>
          <a:stretch>
            <a:fillRect/>
          </a:stretch>
        </p:blipFill>
        <p:spPr>
          <a:prstGeom prst="rect">
            <a:avLst/>
          </a:prstGeom>
        </p:spPr>
      </p:pic>
      <p:sp>
        <p:nvSpPr>
          <p:cNvPr id="2" name="Title 1">
            <a:extLst>
              <a:ext uri="{FF2B5EF4-FFF2-40B4-BE49-F238E27FC236}">
                <a16:creationId xmlns:a16="http://schemas.microsoft.com/office/drawing/2014/main" id="{A77E1A33-477A-4D58-8C27-55D0D7B8AB2F}"/>
              </a:ext>
            </a:extLst>
          </p:cNvPr>
          <p:cNvSpPr>
            <a:spLocks noGrp="1"/>
          </p:cNvSpPr>
          <p:nvPr>
            <p:ph type="title"/>
          </p:nvPr>
        </p:nvSpPr>
        <p:spPr/>
        <p:txBody>
          <a:bodyPr/>
          <a:lstStyle/>
          <a:p>
            <a:r>
              <a:rPr lang="en-US" dirty="0"/>
              <a:t>Brown-bag events</a:t>
            </a:r>
          </a:p>
        </p:txBody>
      </p:sp>
      <p:sp>
        <p:nvSpPr>
          <p:cNvPr id="5" name="Slide Number Placeholder 4">
            <a:extLst>
              <a:ext uri="{FF2B5EF4-FFF2-40B4-BE49-F238E27FC236}">
                <a16:creationId xmlns:a16="http://schemas.microsoft.com/office/drawing/2014/main" id="{521845BD-42BE-4E67-B4F0-7115E0BEBC96}"/>
              </a:ext>
            </a:extLst>
          </p:cNvPr>
          <p:cNvSpPr>
            <a:spLocks noGrp="1"/>
          </p:cNvSpPr>
          <p:nvPr>
            <p:ph type="sldNum" sz="quarter" idx="17"/>
          </p:nvPr>
        </p:nvSpPr>
        <p:spPr/>
        <p:txBody>
          <a:bodyPr/>
          <a:lstStyle/>
          <a:p>
            <a:fld id="{94C005EB-05AB-4350-8862-D44178390B49}" type="slidenum">
              <a:rPr lang="en-US" smtClean="0"/>
              <a:pPr/>
              <a:t>17</a:t>
            </a:fld>
            <a:endParaRPr lang="en-US" dirty="0"/>
          </a:p>
        </p:txBody>
      </p:sp>
      <p:sp>
        <p:nvSpPr>
          <p:cNvPr id="3" name="Content Placeholder 2">
            <a:extLst>
              <a:ext uri="{FF2B5EF4-FFF2-40B4-BE49-F238E27FC236}">
                <a16:creationId xmlns:a16="http://schemas.microsoft.com/office/drawing/2014/main" id="{7D51733C-A6B6-490C-8252-4252DAA9C0B8}"/>
              </a:ext>
            </a:extLst>
          </p:cNvPr>
          <p:cNvSpPr>
            <a:spLocks noGrp="1"/>
          </p:cNvSpPr>
          <p:nvPr>
            <p:ph sz="quarter" idx="18"/>
          </p:nvPr>
        </p:nvSpPr>
        <p:spPr/>
        <p:txBody>
          <a:bodyPr>
            <a:normAutofit/>
          </a:bodyPr>
          <a:lstStyle/>
          <a:p>
            <a:r>
              <a:rPr lang="en-US" sz="1600" dirty="0"/>
              <a:t>Weekly, informal, classroom-based sessions</a:t>
            </a:r>
          </a:p>
          <a:p>
            <a:endParaRPr lang="en-US" sz="1600" dirty="0"/>
          </a:p>
          <a:p>
            <a:r>
              <a:rPr lang="en-US" sz="1600" dirty="0"/>
              <a:t>Group based (~6 people)</a:t>
            </a:r>
            <a:br>
              <a:rPr lang="en-US" sz="1600" dirty="0"/>
            </a:br>
            <a:endParaRPr lang="en-US" sz="1600" dirty="0"/>
          </a:p>
          <a:p>
            <a:r>
              <a:rPr lang="en-US" sz="1600" dirty="0"/>
              <a:t>Often in a Lunch-and-Learn format</a:t>
            </a:r>
          </a:p>
          <a:p>
            <a:pPr marL="0" indent="0">
              <a:buNone/>
            </a:pPr>
            <a:endParaRPr lang="en-US" dirty="0"/>
          </a:p>
        </p:txBody>
      </p:sp>
    </p:spTree>
    <p:extLst>
      <p:ext uri="{BB962C8B-B14F-4D97-AF65-F5344CB8AC3E}">
        <p14:creationId xmlns:p14="http://schemas.microsoft.com/office/powerpoint/2010/main" val="235282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E1A33-477A-4D58-8C27-55D0D7B8AB2F}"/>
              </a:ext>
            </a:extLst>
          </p:cNvPr>
          <p:cNvSpPr>
            <a:spLocks noGrp="1"/>
          </p:cNvSpPr>
          <p:nvPr>
            <p:ph type="title"/>
          </p:nvPr>
        </p:nvSpPr>
        <p:spPr/>
        <p:txBody>
          <a:bodyPr/>
          <a:lstStyle/>
          <a:p>
            <a:r>
              <a:rPr lang="en-US" dirty="0"/>
              <a:t>Ensure brown-bagging success</a:t>
            </a:r>
          </a:p>
        </p:txBody>
      </p:sp>
      <p:sp>
        <p:nvSpPr>
          <p:cNvPr id="5" name="Slide Number Placeholder 4">
            <a:extLst>
              <a:ext uri="{FF2B5EF4-FFF2-40B4-BE49-F238E27FC236}">
                <a16:creationId xmlns:a16="http://schemas.microsoft.com/office/drawing/2014/main" id="{521845BD-42BE-4E67-B4F0-7115E0BEBC96}"/>
              </a:ext>
            </a:extLst>
          </p:cNvPr>
          <p:cNvSpPr>
            <a:spLocks noGrp="1"/>
          </p:cNvSpPr>
          <p:nvPr>
            <p:ph type="sldNum" sz="quarter" idx="17"/>
          </p:nvPr>
        </p:nvSpPr>
        <p:spPr/>
        <p:txBody>
          <a:bodyPr/>
          <a:lstStyle/>
          <a:p>
            <a:fld id="{94C005EB-05AB-4350-8862-D44178390B49}" type="slidenum">
              <a:rPr lang="en-US" smtClean="0"/>
              <a:pPr/>
              <a:t>18</a:t>
            </a:fld>
            <a:endParaRPr lang="en-US" dirty="0"/>
          </a:p>
        </p:txBody>
      </p:sp>
      <p:sp>
        <p:nvSpPr>
          <p:cNvPr id="3" name="Content Placeholder 2">
            <a:extLst>
              <a:ext uri="{FF2B5EF4-FFF2-40B4-BE49-F238E27FC236}">
                <a16:creationId xmlns:a16="http://schemas.microsoft.com/office/drawing/2014/main" id="{7D51733C-A6B6-490C-8252-4252DAA9C0B8}"/>
              </a:ext>
            </a:extLst>
          </p:cNvPr>
          <p:cNvSpPr>
            <a:spLocks noGrp="1"/>
          </p:cNvSpPr>
          <p:nvPr>
            <p:ph sz="quarter" idx="18"/>
          </p:nvPr>
        </p:nvSpPr>
        <p:spPr/>
        <p:txBody>
          <a:bodyPr>
            <a:normAutofit/>
          </a:bodyPr>
          <a:lstStyle/>
          <a:p>
            <a:r>
              <a:rPr lang="en-US" sz="1600" dirty="0"/>
              <a:t>Stick to reality</a:t>
            </a:r>
          </a:p>
          <a:p>
            <a:endParaRPr lang="en-US" sz="1600" dirty="0"/>
          </a:p>
          <a:p>
            <a:r>
              <a:rPr lang="en-US" sz="1600" dirty="0"/>
              <a:t>Start with the easy stuff, growing to the more difficult over time</a:t>
            </a:r>
          </a:p>
          <a:p>
            <a:endParaRPr lang="en-US" sz="1600" dirty="0"/>
          </a:p>
          <a:p>
            <a:r>
              <a:rPr lang="en-US" sz="1600" dirty="0"/>
              <a:t>Give the co-producers real exercises</a:t>
            </a:r>
          </a:p>
          <a:p>
            <a:pPr lvl="1"/>
            <a:endParaRPr lang="en-US" sz="1600" dirty="0"/>
          </a:p>
          <a:p>
            <a:r>
              <a:rPr lang="en-US" sz="1600" dirty="0"/>
              <a:t>Work in a safe environment</a:t>
            </a:r>
          </a:p>
          <a:p>
            <a:endParaRPr lang="en-US" sz="1600" dirty="0"/>
          </a:p>
          <a:p>
            <a:r>
              <a:rPr lang="en-US" sz="1600" dirty="0"/>
              <a:t>Provide short lessons twice a week</a:t>
            </a:r>
          </a:p>
        </p:txBody>
      </p:sp>
      <p:pic>
        <p:nvPicPr>
          <p:cNvPr id="13" name="Picture Placeholder 12"/>
          <p:cNvPicPr>
            <a:picLocks noGrp="1" noChangeAspect="1"/>
          </p:cNvPicPr>
          <p:nvPr>
            <p:ph type="pic" sz="quarter" idx="14"/>
          </p:nvPr>
        </p:nvPicPr>
        <p:blipFill>
          <a:blip r:embed="rId3"/>
          <a:srcRect l="27778" r="27778"/>
          <a:stretch>
            <a:fillRect/>
          </a:stretch>
        </p:blipFill>
        <p:spPr>
          <a:prstGeom prst="rect">
            <a:avLst/>
          </a:prstGeom>
        </p:spPr>
      </p:pic>
    </p:spTree>
    <p:extLst>
      <p:ext uri="{BB962C8B-B14F-4D97-AF65-F5344CB8AC3E}">
        <p14:creationId xmlns:p14="http://schemas.microsoft.com/office/powerpoint/2010/main" val="367493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4"/>
          </p:nvPr>
        </p:nvPicPr>
        <p:blipFill>
          <a:blip r:embed="rId3"/>
          <a:srcRect l="20389" r="20389"/>
          <a:stretch>
            <a:fillRect/>
          </a:stretch>
        </p:blipFill>
        <p:spPr>
          <a:prstGeom prst="rect">
            <a:avLst/>
          </a:prstGeom>
        </p:spPr>
      </p:pic>
      <p:sp>
        <p:nvSpPr>
          <p:cNvPr id="2" name="Title 1">
            <a:extLst>
              <a:ext uri="{FF2B5EF4-FFF2-40B4-BE49-F238E27FC236}">
                <a16:creationId xmlns:a16="http://schemas.microsoft.com/office/drawing/2014/main" id="{A77E1A33-477A-4D58-8C27-55D0D7B8AB2F}"/>
              </a:ext>
            </a:extLst>
          </p:cNvPr>
          <p:cNvSpPr>
            <a:spLocks noGrp="1"/>
          </p:cNvSpPr>
          <p:nvPr>
            <p:ph type="title"/>
          </p:nvPr>
        </p:nvSpPr>
        <p:spPr/>
        <p:txBody>
          <a:bodyPr/>
          <a:lstStyle/>
          <a:p>
            <a:r>
              <a:rPr lang="en-US" dirty="0"/>
              <a:t>Mentoring</a:t>
            </a:r>
          </a:p>
        </p:txBody>
      </p:sp>
      <p:sp>
        <p:nvSpPr>
          <p:cNvPr id="5" name="Slide Number Placeholder 4">
            <a:extLst>
              <a:ext uri="{FF2B5EF4-FFF2-40B4-BE49-F238E27FC236}">
                <a16:creationId xmlns:a16="http://schemas.microsoft.com/office/drawing/2014/main" id="{521845BD-42BE-4E67-B4F0-7115E0BEBC96}"/>
              </a:ext>
            </a:extLst>
          </p:cNvPr>
          <p:cNvSpPr>
            <a:spLocks noGrp="1"/>
          </p:cNvSpPr>
          <p:nvPr>
            <p:ph type="sldNum" sz="quarter" idx="17"/>
          </p:nvPr>
        </p:nvSpPr>
        <p:spPr/>
        <p:txBody>
          <a:bodyPr/>
          <a:lstStyle/>
          <a:p>
            <a:fld id="{94C005EB-05AB-4350-8862-D44178390B49}" type="slidenum">
              <a:rPr lang="en-US" smtClean="0"/>
              <a:pPr/>
              <a:t>19</a:t>
            </a:fld>
            <a:endParaRPr lang="en-US" dirty="0"/>
          </a:p>
        </p:txBody>
      </p:sp>
      <p:sp>
        <p:nvSpPr>
          <p:cNvPr id="3" name="Content Placeholder 2">
            <a:extLst>
              <a:ext uri="{FF2B5EF4-FFF2-40B4-BE49-F238E27FC236}">
                <a16:creationId xmlns:a16="http://schemas.microsoft.com/office/drawing/2014/main" id="{7D51733C-A6B6-490C-8252-4252DAA9C0B8}"/>
              </a:ext>
            </a:extLst>
          </p:cNvPr>
          <p:cNvSpPr>
            <a:spLocks noGrp="1"/>
          </p:cNvSpPr>
          <p:nvPr>
            <p:ph sz="quarter" idx="18"/>
          </p:nvPr>
        </p:nvSpPr>
        <p:spPr/>
        <p:txBody>
          <a:bodyPr/>
          <a:lstStyle/>
          <a:p>
            <a:r>
              <a:rPr lang="en-US" sz="1600" dirty="0"/>
              <a:t>Tailored 1:1 sessions with co-producers to build functionality directly inside Pega</a:t>
            </a:r>
          </a:p>
          <a:p>
            <a:endParaRPr lang="en-US" sz="1600" dirty="0"/>
          </a:p>
          <a:p>
            <a:r>
              <a:rPr lang="en-US" sz="1600" dirty="0"/>
              <a:t>Complement and embed learnings from the coaching sessions</a:t>
            </a:r>
          </a:p>
          <a:p>
            <a:pPr marL="0" indent="0">
              <a:buNone/>
            </a:pPr>
            <a:endParaRPr lang="en-US" dirty="0"/>
          </a:p>
          <a:p>
            <a:endParaRPr lang="en-US" dirty="0"/>
          </a:p>
        </p:txBody>
      </p:sp>
    </p:spTree>
    <p:extLst>
      <p:ext uri="{BB962C8B-B14F-4D97-AF65-F5344CB8AC3E}">
        <p14:creationId xmlns:p14="http://schemas.microsoft.com/office/powerpoint/2010/main" val="214446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918BFC-003C-4FA6-8BB8-5621C81D2B9F}"/>
              </a:ext>
            </a:extLst>
          </p:cNvPr>
          <p:cNvSpPr>
            <a:spLocks noGrp="1"/>
          </p:cNvSpPr>
          <p:nvPr>
            <p:ph type="title"/>
          </p:nvPr>
        </p:nvSpPr>
        <p:spPr/>
        <p:txBody>
          <a:bodyPr/>
          <a:lstStyle/>
          <a:p>
            <a:r>
              <a:rPr lang="en-US" dirty="0"/>
              <a:t>Your guide</a:t>
            </a:r>
          </a:p>
        </p:txBody>
      </p:sp>
      <p:sp>
        <p:nvSpPr>
          <p:cNvPr id="8" name="Content Placeholder 7">
            <a:extLst>
              <a:ext uri="{FF2B5EF4-FFF2-40B4-BE49-F238E27FC236}">
                <a16:creationId xmlns:a16="http://schemas.microsoft.com/office/drawing/2014/main" id="{D879BAD8-F923-498A-AF86-52FD13B1285B}"/>
              </a:ext>
            </a:extLst>
          </p:cNvPr>
          <p:cNvSpPr>
            <a:spLocks noGrp="1"/>
          </p:cNvSpPr>
          <p:nvPr>
            <p:ph sz="quarter" idx="18"/>
          </p:nvPr>
        </p:nvSpPr>
        <p:spPr/>
        <p:txBody>
          <a:bodyPr>
            <a:normAutofit/>
          </a:bodyPr>
          <a:lstStyle/>
          <a:p>
            <a:pPr marL="0" indent="0">
              <a:buNone/>
            </a:pPr>
            <a:r>
              <a:rPr lang="en-US" sz="2000" dirty="0"/>
              <a:t>[presenter name]</a:t>
            </a:r>
          </a:p>
          <a:p>
            <a:pPr marL="0" indent="0">
              <a:buNone/>
            </a:pPr>
            <a:endParaRPr lang="en-US" sz="2000" dirty="0"/>
          </a:p>
          <a:p>
            <a:pPr marL="0" indent="0">
              <a:buNone/>
            </a:pPr>
            <a:r>
              <a:rPr lang="en-US" sz="2000" dirty="0"/>
              <a:t>[presenter job title/role]</a:t>
            </a:r>
          </a:p>
          <a:p>
            <a:pPr marL="0" indent="0">
              <a:buNone/>
            </a:pPr>
            <a:endParaRPr lang="en-US" sz="2000" dirty="0"/>
          </a:p>
          <a:p>
            <a:pPr marL="0" indent="0">
              <a:buNone/>
            </a:pPr>
            <a:r>
              <a:rPr lang="en-US" sz="2000" dirty="0"/>
              <a:t>[presenter contact info]</a:t>
            </a:r>
          </a:p>
        </p:txBody>
      </p:sp>
      <p:sp>
        <p:nvSpPr>
          <p:cNvPr id="3" name="Picture Placeholder 2">
            <a:extLst>
              <a:ext uri="{FF2B5EF4-FFF2-40B4-BE49-F238E27FC236}">
                <a16:creationId xmlns:a16="http://schemas.microsoft.com/office/drawing/2014/main" id="{3798B311-7D8F-4387-8186-AE43DBBC24BF}"/>
              </a:ext>
            </a:extLst>
          </p:cNvPr>
          <p:cNvSpPr>
            <a:spLocks noGrp="1"/>
          </p:cNvSpPr>
          <p:nvPr>
            <p:ph type="pic" sz="quarter" idx="14"/>
          </p:nvPr>
        </p:nvSpPr>
        <p:spPr/>
      </p:sp>
    </p:spTree>
    <p:extLst>
      <p:ext uri="{BB962C8B-B14F-4D97-AF65-F5344CB8AC3E}">
        <p14:creationId xmlns:p14="http://schemas.microsoft.com/office/powerpoint/2010/main" val="166456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4"/>
          </p:nvPr>
        </p:nvPicPr>
        <p:blipFill>
          <a:blip r:embed="rId2"/>
          <a:srcRect l="20389" r="20389"/>
          <a:stretch>
            <a:fillRect/>
          </a:stretch>
        </p:blipFill>
        <p:spPr>
          <a:prstGeom prst="rect">
            <a:avLst/>
          </a:prstGeom>
        </p:spPr>
      </p:pic>
      <p:sp>
        <p:nvSpPr>
          <p:cNvPr id="2" name="Title 1">
            <a:extLst>
              <a:ext uri="{FF2B5EF4-FFF2-40B4-BE49-F238E27FC236}">
                <a16:creationId xmlns:a16="http://schemas.microsoft.com/office/drawing/2014/main" id="{A77E1A33-477A-4D58-8C27-55D0D7B8AB2F}"/>
              </a:ext>
            </a:extLst>
          </p:cNvPr>
          <p:cNvSpPr>
            <a:spLocks noGrp="1"/>
          </p:cNvSpPr>
          <p:nvPr>
            <p:ph type="title"/>
          </p:nvPr>
        </p:nvSpPr>
        <p:spPr/>
        <p:txBody>
          <a:bodyPr/>
          <a:lstStyle/>
          <a:p>
            <a:r>
              <a:rPr lang="en-US" dirty="0"/>
              <a:t>Ensure mentoring success</a:t>
            </a:r>
          </a:p>
        </p:txBody>
      </p:sp>
      <p:sp>
        <p:nvSpPr>
          <p:cNvPr id="5" name="Slide Number Placeholder 4">
            <a:extLst>
              <a:ext uri="{FF2B5EF4-FFF2-40B4-BE49-F238E27FC236}">
                <a16:creationId xmlns:a16="http://schemas.microsoft.com/office/drawing/2014/main" id="{521845BD-42BE-4E67-B4F0-7115E0BEBC96}"/>
              </a:ext>
            </a:extLst>
          </p:cNvPr>
          <p:cNvSpPr>
            <a:spLocks noGrp="1"/>
          </p:cNvSpPr>
          <p:nvPr>
            <p:ph type="sldNum" sz="quarter" idx="17"/>
          </p:nvPr>
        </p:nvSpPr>
        <p:spPr/>
        <p:txBody>
          <a:bodyPr/>
          <a:lstStyle/>
          <a:p>
            <a:fld id="{94C005EB-05AB-4350-8862-D44178390B49}" type="slidenum">
              <a:rPr lang="en-US" smtClean="0"/>
              <a:pPr/>
              <a:t>20</a:t>
            </a:fld>
            <a:endParaRPr lang="en-US" dirty="0"/>
          </a:p>
        </p:txBody>
      </p:sp>
      <p:sp>
        <p:nvSpPr>
          <p:cNvPr id="3" name="Content Placeholder 2">
            <a:extLst>
              <a:ext uri="{FF2B5EF4-FFF2-40B4-BE49-F238E27FC236}">
                <a16:creationId xmlns:a16="http://schemas.microsoft.com/office/drawing/2014/main" id="{7D51733C-A6B6-490C-8252-4252DAA9C0B8}"/>
              </a:ext>
            </a:extLst>
          </p:cNvPr>
          <p:cNvSpPr>
            <a:spLocks noGrp="1"/>
          </p:cNvSpPr>
          <p:nvPr>
            <p:ph sz="quarter" idx="18"/>
          </p:nvPr>
        </p:nvSpPr>
        <p:spPr/>
        <p:txBody>
          <a:bodyPr/>
          <a:lstStyle/>
          <a:p>
            <a:r>
              <a:rPr lang="en-US" sz="1600" dirty="0"/>
              <a:t>Show something new that aligns with the sprint goal, not just their enablement plan</a:t>
            </a:r>
          </a:p>
          <a:p>
            <a:endParaRPr lang="en-US" sz="1600" dirty="0"/>
          </a:p>
          <a:p>
            <a:r>
              <a:rPr lang="en-US" sz="1600" dirty="0"/>
              <a:t>Demonstrate Pega’s ease of use</a:t>
            </a:r>
          </a:p>
          <a:p>
            <a:endParaRPr lang="en-US" sz="1600" dirty="0"/>
          </a:p>
          <a:p>
            <a:r>
              <a:rPr lang="en-US" sz="1600" dirty="0"/>
              <a:t>Ensure Pega isn’t viewed as “just a developer tool”</a:t>
            </a:r>
          </a:p>
          <a:p>
            <a:pPr marL="0" indent="0">
              <a:buNone/>
            </a:pPr>
            <a:endParaRPr lang="en-US" dirty="0"/>
          </a:p>
          <a:p>
            <a:endParaRPr lang="en-US" dirty="0"/>
          </a:p>
        </p:txBody>
      </p:sp>
    </p:spTree>
    <p:extLst>
      <p:ext uri="{BB962C8B-B14F-4D97-AF65-F5344CB8AC3E}">
        <p14:creationId xmlns:p14="http://schemas.microsoft.com/office/powerpoint/2010/main" val="35702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51733C-A6B6-490C-8252-4252DAA9C0B8}"/>
              </a:ext>
            </a:extLst>
          </p:cNvPr>
          <p:cNvSpPr>
            <a:spLocks noGrp="1"/>
          </p:cNvSpPr>
          <p:nvPr>
            <p:ph idx="1"/>
          </p:nvPr>
        </p:nvSpPr>
        <p:spPr>
          <a:xfrm>
            <a:off x="365125" y="1098550"/>
            <a:ext cx="4206875" cy="3563938"/>
          </a:xfrm>
        </p:spPr>
        <p:txBody>
          <a:bodyPr/>
          <a:lstStyle/>
          <a:p>
            <a:pPr marL="0" indent="0">
              <a:buNone/>
            </a:pPr>
            <a:r>
              <a:rPr lang="en-US" sz="1600" b="1" dirty="0"/>
              <a:t>Start Small… </a:t>
            </a:r>
          </a:p>
          <a:p>
            <a:r>
              <a:rPr lang="en-US" sz="1600" dirty="0"/>
              <a:t>Teach one team</a:t>
            </a:r>
          </a:p>
          <a:p>
            <a:r>
              <a:rPr lang="en-US" sz="1600" dirty="0"/>
              <a:t>Demonstrate delivered </a:t>
            </a:r>
            <a:r>
              <a:rPr lang="en-US" sz="1600" dirty="0" err="1"/>
              <a:t>Pega</a:t>
            </a:r>
            <a:r>
              <a:rPr lang="en-US" sz="1600" dirty="0"/>
              <a:t> outcomes</a:t>
            </a:r>
          </a:p>
          <a:p>
            <a:r>
              <a:rPr lang="en-US" sz="1600" dirty="0"/>
              <a:t>Then go larger…</a:t>
            </a:r>
          </a:p>
          <a:p>
            <a:pPr marL="0" indent="0">
              <a:buNone/>
            </a:pPr>
            <a:endParaRPr lang="en-US" dirty="0"/>
          </a:p>
          <a:p>
            <a:endParaRPr lang="en-US" dirty="0"/>
          </a:p>
        </p:txBody>
      </p:sp>
      <p:sp>
        <p:nvSpPr>
          <p:cNvPr id="2" name="Title 1">
            <a:extLst>
              <a:ext uri="{FF2B5EF4-FFF2-40B4-BE49-F238E27FC236}">
                <a16:creationId xmlns:a16="http://schemas.microsoft.com/office/drawing/2014/main" id="{A77E1A33-477A-4D58-8C27-55D0D7B8AB2F}"/>
              </a:ext>
            </a:extLst>
          </p:cNvPr>
          <p:cNvSpPr>
            <a:spLocks noGrp="1"/>
          </p:cNvSpPr>
          <p:nvPr>
            <p:ph type="title"/>
          </p:nvPr>
        </p:nvSpPr>
        <p:spPr/>
        <p:txBody>
          <a:bodyPr/>
          <a:lstStyle/>
          <a:p>
            <a:r>
              <a:rPr lang="en-US" dirty="0"/>
              <a:t>Scaling for Success</a:t>
            </a:r>
          </a:p>
        </p:txBody>
      </p:sp>
      <p:sp>
        <p:nvSpPr>
          <p:cNvPr id="5" name="Slide Number Placeholder 4">
            <a:extLst>
              <a:ext uri="{FF2B5EF4-FFF2-40B4-BE49-F238E27FC236}">
                <a16:creationId xmlns:a16="http://schemas.microsoft.com/office/drawing/2014/main" id="{521845BD-42BE-4E67-B4F0-7115E0BEBC96}"/>
              </a:ext>
            </a:extLst>
          </p:cNvPr>
          <p:cNvSpPr>
            <a:spLocks noGrp="1"/>
          </p:cNvSpPr>
          <p:nvPr>
            <p:ph type="sldNum" sz="quarter" idx="12"/>
          </p:nvPr>
        </p:nvSpPr>
        <p:spPr/>
        <p:txBody>
          <a:bodyPr/>
          <a:lstStyle/>
          <a:p>
            <a:fld id="{94C005EB-05AB-4350-8862-D44178390B49}" type="slidenum">
              <a:rPr lang="en-US" smtClean="0"/>
              <a:pPr/>
              <a:t>21</a:t>
            </a:fld>
            <a:endParaRPr lang="en-US" dirty="0"/>
          </a:p>
        </p:txBody>
      </p:sp>
      <p:sp>
        <p:nvSpPr>
          <p:cNvPr id="10" name="Arrow: Quad 9">
            <a:extLst>
              <a:ext uri="{FF2B5EF4-FFF2-40B4-BE49-F238E27FC236}">
                <a16:creationId xmlns:a16="http://schemas.microsoft.com/office/drawing/2014/main" id="{60A4769D-B063-4287-A905-455409707A50}"/>
              </a:ext>
            </a:extLst>
          </p:cNvPr>
          <p:cNvSpPr/>
          <p:nvPr/>
        </p:nvSpPr>
        <p:spPr>
          <a:xfrm>
            <a:off x="5465400" y="1779407"/>
            <a:ext cx="1872208" cy="1981368"/>
          </a:xfrm>
          <a:prstGeom prst="quadArrow">
            <a:avLst>
              <a:gd name="adj1" fmla="val 14437"/>
              <a:gd name="adj2" fmla="val 13934"/>
              <a:gd name="adj3" fmla="val 11414"/>
            </a:avLst>
          </a:prstGeom>
          <a:solidFill>
            <a:schemeClr val="dk1">
              <a:alpha val="26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rtlCol="0" anchor="ctr"/>
          <a:lstStyle/>
          <a:p>
            <a:pPr algn="ctr"/>
            <a:endParaRPr lang="en-US" sz="1200"/>
          </a:p>
        </p:txBody>
      </p:sp>
      <p:sp>
        <p:nvSpPr>
          <p:cNvPr id="11" name="Oval 10">
            <a:extLst>
              <a:ext uri="{FF2B5EF4-FFF2-40B4-BE49-F238E27FC236}">
                <a16:creationId xmlns:a16="http://schemas.microsoft.com/office/drawing/2014/main" id="{390E6541-775E-4308-9C93-242DE0AE6B45}"/>
              </a:ext>
            </a:extLst>
          </p:cNvPr>
          <p:cNvSpPr/>
          <p:nvPr/>
        </p:nvSpPr>
        <p:spPr>
          <a:xfrm>
            <a:off x="6074373" y="1419622"/>
            <a:ext cx="524793" cy="524793"/>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chemeClr val="tx2"/>
            </a:solid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lIns="0" rIns="0" rtlCol="0" anchor="ctr"/>
          <a:lstStyle/>
          <a:p>
            <a:pPr algn="ctr"/>
            <a:r>
              <a:rPr lang="en-US" sz="1200" dirty="0">
                <a:solidFill>
                  <a:schemeClr val="tx1"/>
                </a:solidFill>
              </a:rPr>
              <a:t>SA</a:t>
            </a:r>
          </a:p>
        </p:txBody>
      </p:sp>
      <p:sp>
        <p:nvSpPr>
          <p:cNvPr id="12" name="Oval 11">
            <a:extLst>
              <a:ext uri="{FF2B5EF4-FFF2-40B4-BE49-F238E27FC236}">
                <a16:creationId xmlns:a16="http://schemas.microsoft.com/office/drawing/2014/main" id="{6AAC4B03-006A-4693-B2D2-E22CAB1CD845}"/>
              </a:ext>
            </a:extLst>
          </p:cNvPr>
          <p:cNvSpPr/>
          <p:nvPr/>
        </p:nvSpPr>
        <p:spPr>
          <a:xfrm>
            <a:off x="5322642" y="1821232"/>
            <a:ext cx="524793" cy="524793"/>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chemeClr val="tx2"/>
            </a:solid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lIns="0" rIns="0" rtlCol="0" anchor="ctr"/>
          <a:lstStyle/>
          <a:p>
            <a:pPr algn="ctr"/>
            <a:r>
              <a:rPr lang="en-US" sz="1200" dirty="0">
                <a:solidFill>
                  <a:schemeClr val="tx1"/>
                </a:solidFill>
              </a:rPr>
              <a:t>SA</a:t>
            </a:r>
          </a:p>
        </p:txBody>
      </p:sp>
      <p:sp>
        <p:nvSpPr>
          <p:cNvPr id="13" name="Oval 12">
            <a:extLst>
              <a:ext uri="{FF2B5EF4-FFF2-40B4-BE49-F238E27FC236}">
                <a16:creationId xmlns:a16="http://schemas.microsoft.com/office/drawing/2014/main" id="{0EB8CB08-CE0C-4271-B1E7-2600706ADBC4}"/>
              </a:ext>
            </a:extLst>
          </p:cNvPr>
          <p:cNvSpPr/>
          <p:nvPr/>
        </p:nvSpPr>
        <p:spPr>
          <a:xfrm>
            <a:off x="7143551" y="2527799"/>
            <a:ext cx="524793" cy="524793"/>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chemeClr val="tx2"/>
            </a:solid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lIns="0" rIns="0" rtlCol="0" anchor="ctr"/>
          <a:lstStyle/>
          <a:p>
            <a:pPr algn="ctr"/>
            <a:r>
              <a:rPr lang="en-US" sz="1200" dirty="0">
                <a:solidFill>
                  <a:schemeClr val="tx1"/>
                </a:solidFill>
              </a:rPr>
              <a:t>SA</a:t>
            </a:r>
          </a:p>
        </p:txBody>
      </p:sp>
      <p:sp>
        <p:nvSpPr>
          <p:cNvPr id="14" name="Oval 13">
            <a:extLst>
              <a:ext uri="{FF2B5EF4-FFF2-40B4-BE49-F238E27FC236}">
                <a16:creationId xmlns:a16="http://schemas.microsoft.com/office/drawing/2014/main" id="{4CFBE8CE-AC3C-4FEC-AA42-3D3289C582D9}"/>
              </a:ext>
            </a:extLst>
          </p:cNvPr>
          <p:cNvSpPr/>
          <p:nvPr/>
        </p:nvSpPr>
        <p:spPr>
          <a:xfrm>
            <a:off x="5156261" y="2637872"/>
            <a:ext cx="524793" cy="524793"/>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solidFill>
              <a:schemeClr val="tx2"/>
            </a:solid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lIns="0" rIns="0" rtlCol="0" anchor="ctr"/>
          <a:lstStyle/>
          <a:p>
            <a:pPr algn="ctr"/>
            <a:r>
              <a:rPr lang="en-US" sz="1200" dirty="0">
                <a:solidFill>
                  <a:schemeClr val="tx1">
                    <a:lumMod val="60000"/>
                    <a:lumOff val="40000"/>
                  </a:schemeClr>
                </a:solidFill>
              </a:rPr>
              <a:t>UX</a:t>
            </a:r>
          </a:p>
        </p:txBody>
      </p:sp>
      <p:sp>
        <p:nvSpPr>
          <p:cNvPr id="15" name="Oval 14">
            <a:extLst>
              <a:ext uri="{FF2B5EF4-FFF2-40B4-BE49-F238E27FC236}">
                <a16:creationId xmlns:a16="http://schemas.microsoft.com/office/drawing/2014/main" id="{E3AD8223-913A-459E-86FA-E562D9DFC8A6}"/>
              </a:ext>
            </a:extLst>
          </p:cNvPr>
          <p:cNvSpPr/>
          <p:nvPr/>
        </p:nvSpPr>
        <p:spPr>
          <a:xfrm>
            <a:off x="5766181" y="3325637"/>
            <a:ext cx="524793" cy="524793"/>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solidFill>
              <a:schemeClr val="tx2"/>
            </a:solid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lIns="0" rIns="0" rtlCol="0" anchor="ctr"/>
          <a:lstStyle/>
          <a:p>
            <a:pPr algn="ctr"/>
            <a:r>
              <a:rPr lang="en-US" sz="1200" dirty="0">
                <a:solidFill>
                  <a:schemeClr val="tx1">
                    <a:lumMod val="60000"/>
                    <a:lumOff val="40000"/>
                  </a:schemeClr>
                </a:solidFill>
              </a:rPr>
              <a:t>BA</a:t>
            </a:r>
          </a:p>
        </p:txBody>
      </p:sp>
      <p:sp>
        <p:nvSpPr>
          <p:cNvPr id="16" name="Oval 15">
            <a:extLst>
              <a:ext uri="{FF2B5EF4-FFF2-40B4-BE49-F238E27FC236}">
                <a16:creationId xmlns:a16="http://schemas.microsoft.com/office/drawing/2014/main" id="{F380BE2A-044D-45B4-B762-52E558F1A93D}"/>
              </a:ext>
            </a:extLst>
          </p:cNvPr>
          <p:cNvSpPr/>
          <p:nvPr/>
        </p:nvSpPr>
        <p:spPr>
          <a:xfrm>
            <a:off x="6735480" y="3324783"/>
            <a:ext cx="524793" cy="524793"/>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solidFill>
              <a:schemeClr val="tx2"/>
            </a:solid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lIns="0" rIns="0" rtlCol="0" anchor="ctr"/>
          <a:lstStyle/>
          <a:p>
            <a:pPr algn="ctr"/>
            <a:r>
              <a:rPr lang="en-US" sz="1200" dirty="0">
                <a:solidFill>
                  <a:schemeClr val="tx1">
                    <a:lumMod val="60000"/>
                    <a:lumOff val="40000"/>
                  </a:schemeClr>
                </a:solidFill>
              </a:rPr>
              <a:t>BA</a:t>
            </a:r>
          </a:p>
        </p:txBody>
      </p:sp>
      <p:sp>
        <p:nvSpPr>
          <p:cNvPr id="17" name="Oval 16">
            <a:extLst>
              <a:ext uri="{FF2B5EF4-FFF2-40B4-BE49-F238E27FC236}">
                <a16:creationId xmlns:a16="http://schemas.microsoft.com/office/drawing/2014/main" id="{C7E9C9BE-F788-40BB-B924-F9FC38E02B0B}"/>
              </a:ext>
            </a:extLst>
          </p:cNvPr>
          <p:cNvSpPr/>
          <p:nvPr/>
        </p:nvSpPr>
        <p:spPr>
          <a:xfrm>
            <a:off x="6969371" y="1723814"/>
            <a:ext cx="524793" cy="524793"/>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chemeClr val="tx2"/>
            </a:solid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lIns="0" rIns="0" rtlCol="0" anchor="ctr"/>
          <a:lstStyle/>
          <a:p>
            <a:pPr algn="ctr"/>
            <a:r>
              <a:rPr lang="en-US" sz="1200" dirty="0">
                <a:solidFill>
                  <a:schemeClr val="tx1"/>
                </a:solidFill>
              </a:rPr>
              <a:t>SA</a:t>
            </a:r>
          </a:p>
        </p:txBody>
      </p:sp>
      <p:sp>
        <p:nvSpPr>
          <p:cNvPr id="18" name="Oval 17">
            <a:extLst>
              <a:ext uri="{FF2B5EF4-FFF2-40B4-BE49-F238E27FC236}">
                <a16:creationId xmlns:a16="http://schemas.microsoft.com/office/drawing/2014/main" id="{D640F2F9-CD61-4094-B69F-6F09C770CF70}"/>
              </a:ext>
            </a:extLst>
          </p:cNvPr>
          <p:cNvSpPr/>
          <p:nvPr/>
        </p:nvSpPr>
        <p:spPr>
          <a:xfrm>
            <a:off x="6174663" y="2714498"/>
            <a:ext cx="658316" cy="658316"/>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chemeClr val="tx2"/>
            </a:solid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rtlCol="0" anchor="ctr"/>
          <a:lstStyle/>
          <a:p>
            <a:pPr algn="ctr"/>
            <a:r>
              <a:rPr lang="en-US" sz="1200" dirty="0">
                <a:solidFill>
                  <a:schemeClr val="accent4"/>
                </a:solidFill>
              </a:rPr>
              <a:t>LBA</a:t>
            </a:r>
          </a:p>
        </p:txBody>
      </p:sp>
      <p:sp>
        <p:nvSpPr>
          <p:cNvPr id="19" name="Oval 18">
            <a:extLst>
              <a:ext uri="{FF2B5EF4-FFF2-40B4-BE49-F238E27FC236}">
                <a16:creationId xmlns:a16="http://schemas.microsoft.com/office/drawing/2014/main" id="{CF82F2E4-E46E-4360-BA89-740361A59AF2}"/>
              </a:ext>
            </a:extLst>
          </p:cNvPr>
          <p:cNvSpPr/>
          <p:nvPr/>
        </p:nvSpPr>
        <p:spPr>
          <a:xfrm>
            <a:off x="6330471" y="2155470"/>
            <a:ext cx="658316" cy="658316"/>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chemeClr val="tx2"/>
            </a:solid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rtlCol="0" anchor="ctr"/>
          <a:lstStyle/>
          <a:p>
            <a:pPr algn="ctr"/>
            <a:r>
              <a:rPr lang="en-US" sz="1200" dirty="0">
                <a:solidFill>
                  <a:schemeClr val="accent5"/>
                </a:solidFill>
              </a:rPr>
              <a:t>SSA</a:t>
            </a:r>
          </a:p>
        </p:txBody>
      </p:sp>
      <p:sp>
        <p:nvSpPr>
          <p:cNvPr id="20" name="Oval 19">
            <a:extLst>
              <a:ext uri="{FF2B5EF4-FFF2-40B4-BE49-F238E27FC236}">
                <a16:creationId xmlns:a16="http://schemas.microsoft.com/office/drawing/2014/main" id="{C597655D-5BA9-4888-B7A2-116FA7D5A982}"/>
              </a:ext>
            </a:extLst>
          </p:cNvPr>
          <p:cNvSpPr/>
          <p:nvPr/>
        </p:nvSpPr>
        <p:spPr>
          <a:xfrm>
            <a:off x="5745503" y="2355714"/>
            <a:ext cx="658316" cy="658316"/>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chemeClr val="tx2"/>
            </a:solid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rtlCol="0" anchor="ctr"/>
          <a:lstStyle/>
          <a:p>
            <a:pPr algn="ctr"/>
            <a:r>
              <a:rPr lang="en-US" sz="1200" dirty="0">
                <a:solidFill>
                  <a:schemeClr val="accent5"/>
                </a:solidFill>
              </a:rPr>
              <a:t>LSA</a:t>
            </a:r>
          </a:p>
        </p:txBody>
      </p:sp>
    </p:spTree>
    <p:extLst>
      <p:ext uri="{BB962C8B-B14F-4D97-AF65-F5344CB8AC3E}">
        <p14:creationId xmlns:p14="http://schemas.microsoft.com/office/powerpoint/2010/main" val="154953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97C8442-5105-4141-958D-F13EE5179147}"/>
              </a:ext>
            </a:extLst>
          </p:cNvPr>
          <p:cNvSpPr>
            <a:spLocks noGrp="1"/>
          </p:cNvSpPr>
          <p:nvPr>
            <p:ph type="ctrTitle"/>
          </p:nvPr>
        </p:nvSpPr>
        <p:spPr/>
        <p:txBody>
          <a:bodyPr/>
          <a:lstStyle/>
          <a:p>
            <a:r>
              <a:rPr lang="en-US" dirty="0"/>
              <a:t>Questions and wrap-up</a:t>
            </a:r>
          </a:p>
        </p:txBody>
      </p:sp>
      <p:sp>
        <p:nvSpPr>
          <p:cNvPr id="2" name="Text Placeholder 1">
            <a:extLst>
              <a:ext uri="{FF2B5EF4-FFF2-40B4-BE49-F238E27FC236}">
                <a16:creationId xmlns:a16="http://schemas.microsoft.com/office/drawing/2014/main" id="{7A1B975F-30D8-47E9-8A9E-004A2A693D65}"/>
              </a:ext>
            </a:extLst>
          </p:cNvPr>
          <p:cNvSpPr>
            <a:spLocks noGrp="1"/>
          </p:cNvSpPr>
          <p:nvPr>
            <p:ph type="body" sz="quarter" idx="10"/>
          </p:nvPr>
        </p:nvSpPr>
        <p:spPr/>
        <p:txBody>
          <a:bodyPr/>
          <a:lstStyle/>
          <a:p>
            <a:endParaRPr lang="en-US"/>
          </a:p>
        </p:txBody>
      </p:sp>
      <p:sp>
        <p:nvSpPr>
          <p:cNvPr id="4" name="Slide Number Placeholder 3">
            <a:extLst>
              <a:ext uri="{FF2B5EF4-FFF2-40B4-BE49-F238E27FC236}">
                <a16:creationId xmlns:a16="http://schemas.microsoft.com/office/drawing/2014/main" id="{15A8CE1F-8EB8-4C55-A37F-B7CEE1272D95}"/>
              </a:ext>
            </a:extLst>
          </p:cNvPr>
          <p:cNvSpPr>
            <a:spLocks noGrp="1"/>
          </p:cNvSpPr>
          <p:nvPr>
            <p:ph type="sldNum" sz="quarter" idx="12"/>
          </p:nvPr>
        </p:nvSpPr>
        <p:spPr/>
        <p:txBody>
          <a:bodyPr/>
          <a:lstStyle/>
          <a:p>
            <a:fld id="{94C005EB-05AB-4350-8862-D44178390B49}" type="slidenum">
              <a:rPr lang="en-US" smtClean="0"/>
              <a:pPr/>
              <a:t>22</a:t>
            </a:fld>
            <a:endParaRPr lang="en-US" dirty="0"/>
          </a:p>
        </p:txBody>
      </p:sp>
    </p:spTree>
    <p:extLst>
      <p:ext uri="{BB962C8B-B14F-4D97-AF65-F5344CB8AC3E}">
        <p14:creationId xmlns:p14="http://schemas.microsoft.com/office/powerpoint/2010/main" val="207651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9716" y="3971608"/>
            <a:ext cx="8307084" cy="640080"/>
          </a:xfrm>
        </p:spPr>
        <p:txBody>
          <a:bodyPr>
            <a:normAutofit/>
          </a:bodyPr>
          <a:lstStyle/>
          <a:p>
            <a:pPr marL="182880" lvl="1" indent="0">
              <a:buNone/>
            </a:pPr>
            <a:endParaRPr lang="en-US" b="1" i="1" dirty="0">
              <a:hlinkClick r:id="" action="ppaction://noaction"/>
            </a:endParaRPr>
          </a:p>
          <a:p>
            <a:pPr marL="182880" lvl="1" indent="0">
              <a:buNone/>
            </a:pPr>
            <a:r>
              <a:rPr lang="en-US" b="1" i="1" dirty="0">
                <a:hlinkClick r:id="" action="ppaction://noaction"/>
              </a:rPr>
              <a:t>https</a:t>
            </a:r>
            <a:r>
              <a:rPr lang="en-US" b="1" i="1" dirty="0">
                <a:hlinkClick r:id="rId3"/>
              </a:rPr>
              <a:t>://community.pega.com/knowledgebase/articles/identify-co-production-participants-and-start-enablement</a:t>
            </a:r>
            <a:endParaRPr lang="en-US" b="1" i="1" dirty="0"/>
          </a:p>
          <a:p>
            <a:pPr marL="182880" lvl="1" indent="0">
              <a:buNone/>
            </a:pPr>
            <a:endParaRPr lang="en-US" i="1" dirty="0"/>
          </a:p>
          <a:p>
            <a:pPr marL="182880" lvl="1" indent="0">
              <a:buNone/>
            </a:pPr>
            <a:endParaRPr lang="en-US" i="1" dirty="0"/>
          </a:p>
          <a:p>
            <a:pPr marL="182880" lvl="1" indent="0">
              <a:buNone/>
            </a:pPr>
            <a:endParaRPr lang="en-US" i="1" dirty="0"/>
          </a:p>
          <a:p>
            <a:pPr marL="182880" lvl="1" indent="0">
              <a:buNone/>
            </a:pPr>
            <a:endParaRPr lang="en-US" i="1" dirty="0"/>
          </a:p>
        </p:txBody>
      </p:sp>
      <p:sp>
        <p:nvSpPr>
          <p:cNvPr id="3" name="Title 2"/>
          <p:cNvSpPr>
            <a:spLocks noGrp="1"/>
          </p:cNvSpPr>
          <p:nvPr>
            <p:ph type="title"/>
          </p:nvPr>
        </p:nvSpPr>
        <p:spPr>
          <a:xfrm>
            <a:off x="364490" y="-5188"/>
            <a:ext cx="8413750" cy="640080"/>
          </a:xfrm>
        </p:spPr>
        <p:txBody>
          <a:bodyPr/>
          <a:lstStyle/>
          <a:p>
            <a:r>
              <a:rPr lang="en-US" dirty="0"/>
              <a:t>Find more information on Pega Community</a:t>
            </a:r>
          </a:p>
        </p:txBody>
      </p:sp>
      <p:sp>
        <p:nvSpPr>
          <p:cNvPr id="4" name="Slide Number Placeholder 3"/>
          <p:cNvSpPr>
            <a:spLocks noGrp="1"/>
          </p:cNvSpPr>
          <p:nvPr>
            <p:ph type="sldNum" sz="quarter" idx="12"/>
          </p:nvPr>
        </p:nvSpPr>
        <p:spPr/>
        <p:txBody>
          <a:bodyPr/>
          <a:lstStyle/>
          <a:p>
            <a:fld id="{94C005EB-05AB-4350-8862-D44178390B49}" type="slidenum">
              <a:rPr lang="en-US" smtClean="0"/>
              <a:pPr/>
              <a:t>23</a:t>
            </a:fld>
            <a:endParaRPr lang="en-US" dirty="0"/>
          </a:p>
        </p:txBody>
      </p:sp>
      <p:pic>
        <p:nvPicPr>
          <p:cNvPr id="7" name="Picture 6">
            <a:extLst>
              <a:ext uri="{FF2B5EF4-FFF2-40B4-BE49-F238E27FC236}">
                <a16:creationId xmlns:a16="http://schemas.microsoft.com/office/drawing/2014/main" id="{CC5459A3-CBD0-451A-91C7-F9A613EE202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71575" y="915566"/>
            <a:ext cx="6800850" cy="3048000"/>
          </a:xfrm>
          <a:prstGeom prst="rect">
            <a:avLst/>
          </a:prstGeom>
          <a:ln>
            <a:solidFill>
              <a:schemeClr val="accent6">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437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25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1BC27D-1DCC-4413-B476-B2C3ACA81868}"/>
              </a:ext>
            </a:extLst>
          </p:cNvPr>
          <p:cNvSpPr>
            <a:spLocks noGrp="1"/>
          </p:cNvSpPr>
          <p:nvPr>
            <p:ph type="title"/>
          </p:nvPr>
        </p:nvSpPr>
        <p:spPr/>
        <p:txBody>
          <a:bodyPr/>
          <a:lstStyle/>
          <a:p>
            <a:r>
              <a:rPr lang="en-US" dirty="0"/>
              <a:t>What is this module?</a:t>
            </a:r>
          </a:p>
        </p:txBody>
      </p:sp>
      <p:sp>
        <p:nvSpPr>
          <p:cNvPr id="7" name="Content Placeholder 6">
            <a:extLst>
              <a:ext uri="{FF2B5EF4-FFF2-40B4-BE49-F238E27FC236}">
                <a16:creationId xmlns:a16="http://schemas.microsoft.com/office/drawing/2014/main" id="{E4634E29-D8AB-4A25-A79E-75B782D6CA70}"/>
              </a:ext>
            </a:extLst>
          </p:cNvPr>
          <p:cNvSpPr>
            <a:spLocks noGrp="1"/>
          </p:cNvSpPr>
          <p:nvPr>
            <p:ph sz="quarter" idx="13"/>
          </p:nvPr>
        </p:nvSpPr>
        <p:spPr/>
        <p:txBody>
          <a:bodyPr>
            <a:normAutofit/>
          </a:bodyPr>
          <a:lstStyle/>
          <a:p>
            <a:r>
              <a:rPr lang="en-US" sz="1600" dirty="0"/>
              <a:t>This is a training event to give new Pega Mentors an overview of their responsibilities in that role</a:t>
            </a:r>
          </a:p>
          <a:p>
            <a:endParaRPr lang="en-US" sz="1600" dirty="0"/>
          </a:p>
          <a:p>
            <a:r>
              <a:rPr lang="en-US" sz="1600" dirty="0"/>
              <a:t>It is intended primarily for</a:t>
            </a:r>
          </a:p>
          <a:p>
            <a:pPr lvl="1"/>
            <a:r>
              <a:rPr lang="en-US" sz="1600" dirty="0"/>
              <a:t>LSAs and SSAs</a:t>
            </a:r>
          </a:p>
          <a:p>
            <a:pPr lvl="1"/>
            <a:r>
              <a:rPr lang="en-US" sz="1600" dirty="0"/>
              <a:t>LBAs and SBAs</a:t>
            </a:r>
          </a:p>
          <a:p>
            <a:pPr lvl="1"/>
            <a:r>
              <a:rPr lang="en-US" sz="1600" dirty="0"/>
              <a:t>(appropriate Robotics roles)</a:t>
            </a:r>
          </a:p>
          <a:p>
            <a:pPr lvl="1"/>
            <a:r>
              <a:rPr lang="en-US" sz="1600" dirty="0"/>
              <a:t>(appropriate Decisioning roles)</a:t>
            </a:r>
          </a:p>
        </p:txBody>
      </p:sp>
      <p:pic>
        <p:nvPicPr>
          <p:cNvPr id="10" name="Content Placeholder 9">
            <a:extLst>
              <a:ext uri="{FF2B5EF4-FFF2-40B4-BE49-F238E27FC236}">
                <a16:creationId xmlns:a16="http://schemas.microsoft.com/office/drawing/2014/main" id="{CFB13620-962A-4D32-A1C4-1DB8C22DFCEA}"/>
              </a:ext>
            </a:extLst>
          </p:cNvPr>
          <p:cNvPicPr>
            <a:picLocks noGrp="1" noChangeAspect="1"/>
          </p:cNvPicPr>
          <p:nvPr>
            <p:ph sz="quarter" idx="18"/>
          </p:nvPr>
        </p:nvPicPr>
        <p:blipFill>
          <a:blip r:embed="rId2">
            <a:extLst>
              <a:ext uri="{837473B0-CC2E-450A-ABE3-18F120FF3D39}">
                <a1611:picAttrSrcUrl xmlns:a1611="http://schemas.microsoft.com/office/drawing/2016/11/main" r:id="rId3"/>
              </a:ext>
            </a:extLst>
          </a:blip>
          <a:stretch>
            <a:fillRect/>
          </a:stretch>
        </p:blipFill>
        <p:spPr>
          <a:xfrm>
            <a:off x="4754563" y="1585697"/>
            <a:ext cx="4024312" cy="2589644"/>
          </a:xfrm>
        </p:spPr>
      </p:pic>
      <p:sp>
        <p:nvSpPr>
          <p:cNvPr id="4" name="Slide Number Placeholder 3">
            <a:extLst>
              <a:ext uri="{FF2B5EF4-FFF2-40B4-BE49-F238E27FC236}">
                <a16:creationId xmlns:a16="http://schemas.microsoft.com/office/drawing/2014/main" id="{0FA15365-57F9-4334-9700-593FCB2D1871}"/>
              </a:ext>
            </a:extLst>
          </p:cNvPr>
          <p:cNvSpPr>
            <a:spLocks noGrp="1"/>
          </p:cNvSpPr>
          <p:nvPr>
            <p:ph type="sldNum" sz="quarter" idx="21"/>
          </p:nvPr>
        </p:nvSpPr>
        <p:spPr/>
        <p:txBody>
          <a:bodyPr/>
          <a:lstStyle/>
          <a:p>
            <a:fld id="{94C005EB-05AB-4350-8862-D44178390B49}" type="slidenum">
              <a:rPr lang="en-US" smtClean="0"/>
              <a:pPr/>
              <a:t>3</a:t>
            </a:fld>
            <a:endParaRPr lang="en-US" dirty="0"/>
          </a:p>
        </p:txBody>
      </p:sp>
    </p:spTree>
    <p:extLst>
      <p:ext uri="{BB962C8B-B14F-4D97-AF65-F5344CB8AC3E}">
        <p14:creationId xmlns:p14="http://schemas.microsoft.com/office/powerpoint/2010/main" val="163661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856AAB2-9652-4672-A0DD-45DF5FA11928}"/>
              </a:ext>
            </a:extLst>
          </p:cNvPr>
          <p:cNvPicPr>
            <a:picLocks noGrp="1" noChangeAspect="1"/>
          </p:cNvPicPr>
          <p:nvPr>
            <p:ph type="pic" sz="quarter" idx="14"/>
          </p:nvPr>
        </p:nvPicPr>
        <p:blipFill>
          <a:blip r:embed="rId3">
            <a:extLst>
              <a:ext uri="{837473B0-CC2E-450A-ABE3-18F120FF3D39}">
                <a1611:picAttrSrcUrl xmlns:a1611="http://schemas.microsoft.com/office/drawing/2016/11/main" r:id="rId4"/>
              </a:ext>
            </a:extLst>
          </a:blip>
          <a:srcRect l="20370" r="20370"/>
          <a:stretch>
            <a:fillRect/>
          </a:stretch>
        </p:blipFill>
        <p:spPr/>
      </p:pic>
      <p:sp>
        <p:nvSpPr>
          <p:cNvPr id="3" name="Title 2"/>
          <p:cNvSpPr>
            <a:spLocks noGrp="1"/>
          </p:cNvSpPr>
          <p:nvPr>
            <p:ph type="title"/>
          </p:nvPr>
        </p:nvSpPr>
        <p:spPr/>
        <p:txBody>
          <a:bodyPr/>
          <a:lstStyle/>
          <a:p>
            <a:r>
              <a:rPr lang="en-GB" dirty="0"/>
              <a:t>What is Co-production?</a:t>
            </a:r>
          </a:p>
        </p:txBody>
      </p:sp>
      <p:sp>
        <p:nvSpPr>
          <p:cNvPr id="2" name="Content Placeholder 1"/>
          <p:cNvSpPr>
            <a:spLocks noGrp="1"/>
          </p:cNvSpPr>
          <p:nvPr>
            <p:ph sz="quarter" idx="18"/>
          </p:nvPr>
        </p:nvSpPr>
        <p:spPr/>
        <p:txBody>
          <a:bodyPr>
            <a:normAutofit/>
          </a:bodyPr>
          <a:lstStyle/>
          <a:p>
            <a:pPr>
              <a:spcBef>
                <a:spcPts val="1200"/>
              </a:spcBef>
              <a:buClr>
                <a:srgbClr val="00A6A7"/>
              </a:buClr>
            </a:pPr>
            <a:r>
              <a:rPr lang="en-GB" sz="1600" dirty="0"/>
              <a:t>Dedicated client staff working alongside Pega or Partner resources</a:t>
            </a:r>
            <a:br>
              <a:rPr lang="en-GB" sz="1600" dirty="0"/>
            </a:br>
            <a:endParaRPr lang="en-GB" sz="1600" dirty="0"/>
          </a:p>
          <a:p>
            <a:pPr>
              <a:spcBef>
                <a:spcPts val="1200"/>
              </a:spcBef>
              <a:buClr>
                <a:srgbClr val="00A6A7"/>
              </a:buClr>
            </a:pPr>
            <a:r>
              <a:rPr lang="en-GB" sz="1600" dirty="0"/>
              <a:t>Client team members participating actively in projects</a:t>
            </a:r>
            <a:br>
              <a:rPr lang="en-GB" sz="1600" dirty="0"/>
            </a:br>
            <a:endParaRPr lang="en-GB" sz="1600" dirty="0"/>
          </a:p>
          <a:p>
            <a:pPr>
              <a:spcBef>
                <a:spcPts val="1200"/>
              </a:spcBef>
              <a:buClr>
                <a:srgbClr val="00A6A7"/>
              </a:buClr>
            </a:pPr>
            <a:r>
              <a:rPr lang="en-GB" sz="1600" dirty="0"/>
              <a:t>Co-producers being mentored on Pega by Pega experts</a:t>
            </a:r>
          </a:p>
        </p:txBody>
      </p:sp>
    </p:spTree>
    <p:extLst>
      <p:ext uri="{BB962C8B-B14F-4D97-AF65-F5344CB8AC3E}">
        <p14:creationId xmlns:p14="http://schemas.microsoft.com/office/powerpoint/2010/main" val="343044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What are its goals?</a:t>
            </a:r>
          </a:p>
        </p:txBody>
      </p:sp>
      <p:sp>
        <p:nvSpPr>
          <p:cNvPr id="2" name="Content Placeholder 1"/>
          <p:cNvSpPr>
            <a:spLocks noGrp="1"/>
          </p:cNvSpPr>
          <p:nvPr>
            <p:ph sz="quarter" idx="13"/>
          </p:nvPr>
        </p:nvSpPr>
        <p:spPr/>
        <p:txBody>
          <a:bodyPr>
            <a:normAutofit/>
          </a:bodyPr>
          <a:lstStyle/>
          <a:p>
            <a:pPr>
              <a:spcBef>
                <a:spcPts val="1200"/>
              </a:spcBef>
              <a:buClr>
                <a:srgbClr val="00A6A7"/>
              </a:buClr>
            </a:pPr>
            <a:r>
              <a:rPr lang="en-GB" sz="1600" dirty="0"/>
              <a:t>The client’s creation of internal Pega Champions</a:t>
            </a:r>
          </a:p>
          <a:p>
            <a:pPr lvl="1">
              <a:spcBef>
                <a:spcPts val="1200"/>
              </a:spcBef>
              <a:buClr>
                <a:srgbClr val="00A6A7"/>
              </a:buClr>
            </a:pPr>
            <a:endParaRPr lang="en-GB" sz="1600" dirty="0"/>
          </a:p>
          <a:p>
            <a:pPr>
              <a:spcBef>
                <a:spcPts val="1200"/>
              </a:spcBef>
              <a:buClr>
                <a:srgbClr val="00A6A7"/>
              </a:buClr>
            </a:pPr>
            <a:r>
              <a:rPr lang="en-GB" sz="1600" dirty="0"/>
              <a:t>Client’s deep understanding of their Pega applications</a:t>
            </a:r>
          </a:p>
          <a:p>
            <a:pPr lvl="1">
              <a:spcBef>
                <a:spcPts val="1200"/>
              </a:spcBef>
              <a:buClr>
                <a:srgbClr val="00A6A7"/>
              </a:buClr>
            </a:pPr>
            <a:endParaRPr lang="en-GB" sz="1600" dirty="0"/>
          </a:p>
          <a:p>
            <a:pPr>
              <a:spcBef>
                <a:spcPts val="1200"/>
              </a:spcBef>
              <a:buClr>
                <a:srgbClr val="00A6A7"/>
              </a:buClr>
            </a:pPr>
            <a:r>
              <a:rPr lang="en-GB" sz="1600" dirty="0"/>
              <a:t>Increased transparency of client’s solution-delivery efforts</a:t>
            </a:r>
          </a:p>
        </p:txBody>
      </p:sp>
      <p:pic>
        <p:nvPicPr>
          <p:cNvPr id="20" name="Content Placeholder 19">
            <a:extLst>
              <a:ext uri="{FF2B5EF4-FFF2-40B4-BE49-F238E27FC236}">
                <a16:creationId xmlns:a16="http://schemas.microsoft.com/office/drawing/2014/main" id="{6FBBB8C5-4B35-4D02-A51B-C959F3E94F62}"/>
              </a:ext>
            </a:extLst>
          </p:cNvPr>
          <p:cNvPicPr>
            <a:picLocks noGrp="1" noChangeAspect="1"/>
          </p:cNvPicPr>
          <p:nvPr>
            <p:ph sz="quarter" idx="18"/>
          </p:nvPr>
        </p:nvPicPr>
        <p:blipFill>
          <a:blip r:embed="rId3">
            <a:extLst>
              <a:ext uri="{837473B0-CC2E-450A-ABE3-18F120FF3D39}">
                <a1611:picAttrSrcUrl xmlns:a1611="http://schemas.microsoft.com/office/drawing/2016/11/main" r:id="rId4"/>
              </a:ext>
            </a:extLst>
          </a:blip>
          <a:stretch>
            <a:fillRect/>
          </a:stretch>
        </p:blipFill>
        <p:spPr>
          <a:xfrm>
            <a:off x="4861719" y="1499394"/>
            <a:ext cx="3810000" cy="2762250"/>
          </a:xfrm>
        </p:spPr>
      </p:pic>
    </p:spTree>
    <p:extLst>
      <p:ext uri="{BB962C8B-B14F-4D97-AF65-F5344CB8AC3E}">
        <p14:creationId xmlns:p14="http://schemas.microsoft.com/office/powerpoint/2010/main" val="346884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3 steps to successful Co-production</a:t>
            </a:r>
          </a:p>
        </p:txBody>
      </p:sp>
      <p:sp>
        <p:nvSpPr>
          <p:cNvPr id="4" name="Slide Number Placeholder 3"/>
          <p:cNvSpPr>
            <a:spLocks noGrp="1"/>
          </p:cNvSpPr>
          <p:nvPr>
            <p:ph type="sldNum" sz="quarter" idx="12"/>
          </p:nvPr>
        </p:nvSpPr>
        <p:spPr/>
        <p:txBody>
          <a:bodyPr/>
          <a:lstStyle/>
          <a:p>
            <a:fld id="{94C005EB-05AB-4350-8862-D44178390B49}" type="slidenum">
              <a:rPr lang="en-US" smtClean="0"/>
              <a:pPr/>
              <a:t>6</a:t>
            </a:fld>
            <a:endParaRPr lang="en-US" dirty="0"/>
          </a:p>
        </p:txBody>
      </p:sp>
      <p:graphicFrame>
        <p:nvGraphicFramePr>
          <p:cNvPr id="5" name="Diagram 4"/>
          <p:cNvGraphicFramePr/>
          <p:nvPr>
            <p:extLst>
              <p:ext uri="{D42A27DB-BD31-4B8C-83A1-F6EECF244321}">
                <p14:modId xmlns:p14="http://schemas.microsoft.com/office/powerpoint/2010/main" val="880593107"/>
              </p:ext>
            </p:extLst>
          </p:nvPr>
        </p:nvGraphicFramePr>
        <p:xfrm>
          <a:off x="1391816" y="1017606"/>
          <a:ext cx="6360368" cy="3649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168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3 steps to successful Co-production</a:t>
            </a:r>
          </a:p>
        </p:txBody>
      </p:sp>
      <p:sp>
        <p:nvSpPr>
          <p:cNvPr id="4" name="Slide Number Placeholder 3"/>
          <p:cNvSpPr>
            <a:spLocks noGrp="1"/>
          </p:cNvSpPr>
          <p:nvPr>
            <p:ph type="sldNum" sz="quarter" idx="12"/>
          </p:nvPr>
        </p:nvSpPr>
        <p:spPr/>
        <p:txBody>
          <a:bodyPr/>
          <a:lstStyle/>
          <a:p>
            <a:fld id="{94C005EB-05AB-4350-8862-D44178390B49}" type="slidenum">
              <a:rPr lang="en-US" smtClean="0"/>
              <a:pPr/>
              <a:t>7</a:t>
            </a:fld>
            <a:endParaRPr lang="en-US" dirty="0"/>
          </a:p>
        </p:txBody>
      </p:sp>
      <p:graphicFrame>
        <p:nvGraphicFramePr>
          <p:cNvPr id="5" name="Diagram 4"/>
          <p:cNvGraphicFramePr/>
          <p:nvPr>
            <p:extLst>
              <p:ext uri="{D42A27DB-BD31-4B8C-83A1-F6EECF244321}">
                <p14:modId xmlns:p14="http://schemas.microsoft.com/office/powerpoint/2010/main" val="1967038897"/>
              </p:ext>
            </p:extLst>
          </p:nvPr>
        </p:nvGraphicFramePr>
        <p:xfrm>
          <a:off x="1391816" y="1017606"/>
          <a:ext cx="6360368" cy="3649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481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125" y="1098550"/>
            <a:ext cx="6295107" cy="3563938"/>
          </a:xfrm>
        </p:spPr>
        <p:txBody>
          <a:bodyPr>
            <a:normAutofit/>
          </a:bodyPr>
          <a:lstStyle/>
          <a:p>
            <a:r>
              <a:rPr lang="en-AU" sz="1600" dirty="0"/>
              <a:t>Pega Mentors work with co-producers</a:t>
            </a:r>
          </a:p>
          <a:p>
            <a:endParaRPr lang="en-AU" sz="1600" dirty="0"/>
          </a:p>
          <a:p>
            <a:r>
              <a:rPr lang="en-AU" sz="1600" dirty="0"/>
              <a:t>Also meet weekly with co-producers to discuss individual progress against enablement plan</a:t>
            </a:r>
          </a:p>
          <a:p>
            <a:endParaRPr lang="en-AU" sz="1600" dirty="0"/>
          </a:p>
        </p:txBody>
      </p:sp>
      <p:sp>
        <p:nvSpPr>
          <p:cNvPr id="3" name="Title 2"/>
          <p:cNvSpPr>
            <a:spLocks noGrp="1"/>
          </p:cNvSpPr>
          <p:nvPr>
            <p:ph type="title"/>
          </p:nvPr>
        </p:nvSpPr>
        <p:spPr/>
        <p:txBody>
          <a:bodyPr/>
          <a:lstStyle/>
          <a:p>
            <a:r>
              <a:rPr lang="en-AU" dirty="0"/>
              <a:t>Enabling co-producers</a:t>
            </a:r>
          </a:p>
        </p:txBody>
      </p:sp>
      <p:sp>
        <p:nvSpPr>
          <p:cNvPr id="4" name="Slide Number Placeholder 3"/>
          <p:cNvSpPr>
            <a:spLocks noGrp="1"/>
          </p:cNvSpPr>
          <p:nvPr>
            <p:ph type="sldNum" sz="quarter" idx="12"/>
          </p:nvPr>
        </p:nvSpPr>
        <p:spPr/>
        <p:txBody>
          <a:bodyPr/>
          <a:lstStyle/>
          <a:p>
            <a:fld id="{94C005EB-05AB-4350-8862-D44178390B49}" type="slidenum">
              <a:rPr lang="en-US" smtClean="0"/>
              <a:pPr/>
              <a:t>8</a:t>
            </a:fld>
            <a:endParaRPr lang="en-US" dirty="0"/>
          </a:p>
        </p:txBody>
      </p:sp>
      <p:graphicFrame>
        <p:nvGraphicFramePr>
          <p:cNvPr id="6" name="Diagram 5">
            <a:extLst>
              <a:ext uri="{FF2B5EF4-FFF2-40B4-BE49-F238E27FC236}">
                <a16:creationId xmlns:a16="http://schemas.microsoft.com/office/drawing/2014/main" id="{7077AC9E-7486-44E2-920A-B11A0707B276}"/>
              </a:ext>
            </a:extLst>
          </p:cNvPr>
          <p:cNvGraphicFramePr/>
          <p:nvPr>
            <p:extLst>
              <p:ext uri="{D42A27DB-BD31-4B8C-83A1-F6EECF244321}">
                <p14:modId xmlns:p14="http://schemas.microsoft.com/office/powerpoint/2010/main" val="3996433372"/>
              </p:ext>
            </p:extLst>
          </p:nvPr>
        </p:nvGraphicFramePr>
        <p:xfrm>
          <a:off x="6300192" y="1779662"/>
          <a:ext cx="3120008" cy="1879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954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Who does what?</a:t>
            </a:r>
          </a:p>
        </p:txBody>
      </p:sp>
      <p:sp>
        <p:nvSpPr>
          <p:cNvPr id="6" name="Rectangle 5"/>
          <p:cNvSpPr/>
          <p:nvPr/>
        </p:nvSpPr>
        <p:spPr>
          <a:xfrm>
            <a:off x="389123" y="993886"/>
            <a:ext cx="3467752" cy="319594"/>
          </a:xfrm>
          <a:prstGeom prst="rect">
            <a:avLst/>
          </a:prstGeom>
          <a:solidFill>
            <a:schemeClr val="accent2"/>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rtlCol="0" anchor="ctr"/>
          <a:lstStyle/>
          <a:p>
            <a:pPr algn="ctr"/>
            <a:r>
              <a:rPr lang="en-GB" sz="1200" dirty="0"/>
              <a:t>Simple screens</a:t>
            </a:r>
          </a:p>
        </p:txBody>
      </p:sp>
      <p:sp>
        <p:nvSpPr>
          <p:cNvPr id="7" name="Rectangle 6"/>
          <p:cNvSpPr/>
          <p:nvPr/>
        </p:nvSpPr>
        <p:spPr>
          <a:xfrm>
            <a:off x="384580" y="3059038"/>
            <a:ext cx="8394295" cy="293880"/>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rtlCol="0" anchor="ctr"/>
          <a:lstStyle/>
          <a:p>
            <a:pPr algn="ctr"/>
            <a:r>
              <a:rPr lang="en-GB" sz="1200" dirty="0"/>
              <a:t>Data pages</a:t>
            </a:r>
          </a:p>
        </p:txBody>
      </p:sp>
      <p:sp>
        <p:nvSpPr>
          <p:cNvPr id="8" name="Rectangle 7"/>
          <p:cNvSpPr/>
          <p:nvPr/>
        </p:nvSpPr>
        <p:spPr>
          <a:xfrm>
            <a:off x="384580" y="1351944"/>
            <a:ext cx="6596495" cy="165859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rtlCol="0" anchor="ctr"/>
          <a:lstStyle/>
          <a:p>
            <a:pPr algn="ctr"/>
            <a:r>
              <a:rPr lang="en-GB" sz="1200" dirty="0"/>
              <a:t>Business process flows</a:t>
            </a:r>
          </a:p>
        </p:txBody>
      </p:sp>
      <p:sp>
        <p:nvSpPr>
          <p:cNvPr id="9" name="Rectangle 8"/>
          <p:cNvSpPr/>
          <p:nvPr/>
        </p:nvSpPr>
        <p:spPr>
          <a:xfrm>
            <a:off x="384580" y="3386777"/>
            <a:ext cx="8394295" cy="347141"/>
          </a:xfrm>
          <a:prstGeom prst="rect">
            <a:avLst/>
          </a:prstGeom>
          <a:solidFill>
            <a:schemeClr val="accent3"/>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rtlCol="0" anchor="ctr"/>
          <a:lstStyle/>
          <a:p>
            <a:pPr algn="ctr"/>
            <a:r>
              <a:rPr lang="en-GB" sz="1200" dirty="0"/>
              <a:t>Interfaces</a:t>
            </a:r>
          </a:p>
        </p:txBody>
      </p:sp>
      <p:sp>
        <p:nvSpPr>
          <p:cNvPr id="10" name="Rectangle 9"/>
          <p:cNvSpPr/>
          <p:nvPr/>
        </p:nvSpPr>
        <p:spPr>
          <a:xfrm>
            <a:off x="5457075" y="993886"/>
            <a:ext cx="1524000" cy="319594"/>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rtlCol="0" anchor="ctr"/>
          <a:lstStyle/>
          <a:p>
            <a:pPr algn="ctr"/>
            <a:r>
              <a:rPr lang="en-GB" sz="1200" dirty="0"/>
              <a:t>Robotics</a:t>
            </a:r>
          </a:p>
        </p:txBody>
      </p:sp>
      <p:sp>
        <p:nvSpPr>
          <p:cNvPr id="11" name="Rectangle 10"/>
          <p:cNvSpPr/>
          <p:nvPr/>
        </p:nvSpPr>
        <p:spPr>
          <a:xfrm>
            <a:off x="7020272" y="993886"/>
            <a:ext cx="1717075" cy="319594"/>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rtlCol="0" anchor="ctr"/>
          <a:lstStyle/>
          <a:p>
            <a:pPr algn="ctr"/>
            <a:r>
              <a:rPr lang="en-GB" sz="1200" dirty="0"/>
              <a:t>Decisioning </a:t>
            </a:r>
          </a:p>
        </p:txBody>
      </p:sp>
      <p:sp>
        <p:nvSpPr>
          <p:cNvPr id="12" name="Rectangle 11"/>
          <p:cNvSpPr/>
          <p:nvPr/>
        </p:nvSpPr>
        <p:spPr>
          <a:xfrm>
            <a:off x="7020273" y="1347400"/>
            <a:ext cx="1717075" cy="1658597"/>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rtlCol="0" anchor="ctr"/>
          <a:lstStyle/>
          <a:p>
            <a:pPr algn="ctr"/>
            <a:r>
              <a:rPr lang="en-GB" sz="1200" dirty="0"/>
              <a:t>Complex rules</a:t>
            </a:r>
          </a:p>
        </p:txBody>
      </p:sp>
      <p:sp>
        <p:nvSpPr>
          <p:cNvPr id="13" name="Rectangle 12"/>
          <p:cNvSpPr/>
          <p:nvPr/>
        </p:nvSpPr>
        <p:spPr>
          <a:xfrm>
            <a:off x="3948112" y="993886"/>
            <a:ext cx="1417726" cy="319594"/>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rtlCol="0" anchor="ctr"/>
          <a:lstStyle/>
          <a:p>
            <a:pPr algn="ctr"/>
            <a:r>
              <a:rPr lang="en-GB" sz="1200" dirty="0"/>
              <a:t>Complex UI</a:t>
            </a:r>
          </a:p>
        </p:txBody>
      </p:sp>
      <p:sp>
        <p:nvSpPr>
          <p:cNvPr id="14" name="Rectangle 13"/>
          <p:cNvSpPr/>
          <p:nvPr/>
        </p:nvSpPr>
        <p:spPr>
          <a:xfrm>
            <a:off x="1219200" y="4319888"/>
            <a:ext cx="1600200" cy="304800"/>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rtlCol="0" anchor="ctr"/>
          <a:lstStyle/>
          <a:p>
            <a:pPr algn="ctr"/>
            <a:r>
              <a:rPr lang="en-GB" sz="1000" dirty="0"/>
              <a:t>Client/Partner staff</a:t>
            </a:r>
          </a:p>
        </p:txBody>
      </p:sp>
      <p:sp>
        <p:nvSpPr>
          <p:cNvPr id="15" name="TextBox 14"/>
          <p:cNvSpPr txBox="1"/>
          <p:nvPr/>
        </p:nvSpPr>
        <p:spPr>
          <a:xfrm>
            <a:off x="685800" y="4319888"/>
            <a:ext cx="429816" cy="304800"/>
          </a:xfrm>
          <a:prstGeom prst="rect">
            <a:avLst/>
          </a:prstGeom>
          <a:noFill/>
        </p:spPr>
        <p:txBody>
          <a:bodyPr wrap="none" lIns="0" tIns="0" rIns="0" bIns="0" rtlCol="0">
            <a:noAutofit/>
          </a:bodyPr>
          <a:lstStyle/>
          <a:p>
            <a:pPr>
              <a:lnSpc>
                <a:spcPct val="100000"/>
              </a:lnSpc>
              <a:spcBef>
                <a:spcPts val="900"/>
              </a:spcBef>
              <a:buClr>
                <a:srgbClr val="00A6A7"/>
              </a:buClr>
            </a:pPr>
            <a:r>
              <a:rPr lang="en-GB" sz="1600" dirty="0"/>
              <a:t>Key</a:t>
            </a:r>
          </a:p>
        </p:txBody>
      </p:sp>
      <p:sp>
        <p:nvSpPr>
          <p:cNvPr id="16" name="Rectangle 15"/>
          <p:cNvSpPr/>
          <p:nvPr/>
        </p:nvSpPr>
        <p:spPr>
          <a:xfrm>
            <a:off x="3089201" y="4319888"/>
            <a:ext cx="1600200" cy="304800"/>
          </a:xfrm>
          <a:prstGeom prst="rect">
            <a:avLst/>
          </a:prstGeom>
          <a:solidFill>
            <a:schemeClr val="accent3"/>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rtlCol="0" anchor="ctr"/>
          <a:lstStyle/>
          <a:p>
            <a:pPr algn="ctr"/>
            <a:r>
              <a:rPr lang="en-GB" sz="1000" dirty="0"/>
              <a:t>Client IT Staff</a:t>
            </a:r>
          </a:p>
        </p:txBody>
      </p:sp>
      <p:sp>
        <p:nvSpPr>
          <p:cNvPr id="17" name="Rectangle 16"/>
          <p:cNvSpPr/>
          <p:nvPr/>
        </p:nvSpPr>
        <p:spPr>
          <a:xfrm>
            <a:off x="4959202" y="4319888"/>
            <a:ext cx="1600200" cy="304800"/>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rtlCol="0" anchor="ctr"/>
          <a:lstStyle/>
          <a:p>
            <a:pPr algn="ctr"/>
            <a:r>
              <a:rPr lang="en-GB" sz="1000" dirty="0"/>
              <a:t>Pega/Partner and/or Client IT Staff</a:t>
            </a:r>
          </a:p>
        </p:txBody>
      </p:sp>
      <p:sp>
        <p:nvSpPr>
          <p:cNvPr id="18" name="Rectangle 17">
            <a:extLst>
              <a:ext uri="{FF2B5EF4-FFF2-40B4-BE49-F238E27FC236}">
                <a16:creationId xmlns:a16="http://schemas.microsoft.com/office/drawing/2014/main" id="{96C630B5-1ED7-4371-A305-23E30E080323}"/>
              </a:ext>
            </a:extLst>
          </p:cNvPr>
          <p:cNvSpPr/>
          <p:nvPr/>
        </p:nvSpPr>
        <p:spPr>
          <a:xfrm>
            <a:off x="389125" y="3779118"/>
            <a:ext cx="4182876" cy="292608"/>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rtlCol="0" anchor="ctr"/>
          <a:lstStyle/>
          <a:p>
            <a:pPr algn="ctr"/>
            <a:r>
              <a:rPr lang="en-GB" sz="1200" dirty="0"/>
              <a:t>Functional testing</a:t>
            </a:r>
          </a:p>
        </p:txBody>
      </p:sp>
      <p:sp>
        <p:nvSpPr>
          <p:cNvPr id="19" name="Rectangle 18">
            <a:extLst>
              <a:ext uri="{FF2B5EF4-FFF2-40B4-BE49-F238E27FC236}">
                <a16:creationId xmlns:a16="http://schemas.microsoft.com/office/drawing/2014/main" id="{AA0E64CA-3637-451F-A2BA-B3DE4E0F3F6A}"/>
              </a:ext>
            </a:extLst>
          </p:cNvPr>
          <p:cNvSpPr/>
          <p:nvPr/>
        </p:nvSpPr>
        <p:spPr>
          <a:xfrm>
            <a:off x="4666604" y="3782414"/>
            <a:ext cx="4112272" cy="293880"/>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1">
            <a:schemeClr val="dk1"/>
          </a:fillRef>
          <a:effectRef idx="0">
            <a:schemeClr val="dk1"/>
          </a:effectRef>
          <a:fontRef idx="minor">
            <a:schemeClr val="lt1"/>
          </a:fontRef>
        </p:style>
        <p:txBody>
          <a:bodyPr rtlCol="0" anchor="ctr"/>
          <a:lstStyle/>
          <a:p>
            <a:pPr algn="ctr"/>
            <a:r>
              <a:rPr lang="en-GB" sz="1200" dirty="0"/>
              <a:t>Non-functional testing</a:t>
            </a:r>
          </a:p>
        </p:txBody>
      </p:sp>
    </p:spTree>
    <p:extLst>
      <p:ext uri="{BB962C8B-B14F-4D97-AF65-F5344CB8AC3E}">
        <p14:creationId xmlns:p14="http://schemas.microsoft.com/office/powerpoint/2010/main" val="304327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ega">
  <a:themeElements>
    <a:clrScheme name="Pega">
      <a:dk1>
        <a:srgbClr val="1F2555"/>
      </a:dk1>
      <a:lt1>
        <a:srgbClr val="FFFFFF"/>
      </a:lt1>
      <a:dk2>
        <a:srgbClr val="00A6A7"/>
      </a:dk2>
      <a:lt2>
        <a:srgbClr val="F4F3F3"/>
      </a:lt2>
      <a:accent1>
        <a:srgbClr val="1F2555"/>
      </a:accent1>
      <a:accent2>
        <a:srgbClr val="00A6A7"/>
      </a:accent2>
      <a:accent3>
        <a:srgbClr val="EC5A28"/>
      </a:accent3>
      <a:accent4>
        <a:srgbClr val="F9CB55"/>
      </a:accent4>
      <a:accent5>
        <a:srgbClr val="D2D0CE"/>
      </a:accent5>
      <a:accent6>
        <a:srgbClr val="ABA9AB"/>
      </a:accent6>
      <a:hlink>
        <a:srgbClr val="1F2555"/>
      </a:hlink>
      <a:folHlink>
        <a:srgbClr val="1F2555"/>
      </a:folHlink>
    </a:clrScheme>
    <a:fontScheme name="Pega">
      <a:majorFont>
        <a:latin typeface="Open Sans"/>
        <a:ea typeface=""/>
        <a:cs typeface=""/>
      </a:majorFont>
      <a:minorFont>
        <a:latin typeface="Open Sans"/>
        <a:ea typeface=""/>
        <a:cs typeface=""/>
      </a:minorFont>
    </a:fontScheme>
    <a:fmtScheme name="Pega">
      <a:fillStyleLst>
        <a:solidFill>
          <a:schemeClr val="phClr"/>
        </a:solidFill>
        <a:solidFill>
          <a:schemeClr val="phClr"/>
        </a:solidFill>
        <a:solidFill>
          <a:schemeClr val="phClr"/>
        </a:solidFill>
      </a:fillStyleLst>
      <a:lnStyleLst>
        <a:ln w="6350" cap="sq" cmpd="sng" algn="ctr">
          <a:solidFill>
            <a:schemeClr val="phClr"/>
          </a:solidFill>
          <a:prstDash val="solid"/>
        </a:ln>
        <a:ln w="6350" cap="sq" cmpd="sng" algn="ctr">
          <a:solidFill>
            <a:schemeClr val="phClr"/>
          </a:solidFill>
          <a:prstDash val="solid"/>
        </a:ln>
        <a:ln w="635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defRPr sz="1200"/>
        </a:defPPr>
      </a:lstStyle>
      <a:style>
        <a:lnRef idx="0">
          <a:schemeClr val="dk1"/>
        </a:lnRef>
        <a:fillRef idx="1">
          <a:schemeClr val="dk1"/>
        </a:fillRef>
        <a:effectRef idx="0">
          <a:schemeClr val="dk1"/>
        </a:effectRef>
        <a:fontRef idx="minor">
          <a:schemeClr val="lt1"/>
        </a:fontRef>
      </a:style>
    </a:spDef>
    <a:lnDef>
      <a:spPr>
        <a:ln w="6350" cap="sq"/>
      </a:spPr>
      <a:bodyPr/>
      <a:lstStyle/>
      <a:style>
        <a:lnRef idx="1">
          <a:schemeClr val="dk1"/>
        </a:lnRef>
        <a:fillRef idx="0">
          <a:schemeClr val="dk1"/>
        </a:fillRef>
        <a:effectRef idx="0">
          <a:schemeClr val="dk1"/>
        </a:effectRef>
        <a:fontRef idx="minor">
          <a:schemeClr val="lt1"/>
        </a:fontRef>
      </a:style>
    </a:lnDef>
    <a:txDef>
      <a:spPr>
        <a:noFill/>
      </a:spPr>
      <a:bodyPr wrap="square" lIns="0" tIns="0" rIns="0" bIns="0" rtlCol="0">
        <a:noAutofit/>
      </a:bodyPr>
      <a:lstStyle>
        <a:defPPr marL="182880" indent="-182880">
          <a:lnSpc>
            <a:spcPct val="100000"/>
          </a:lnSpc>
          <a:spcBef>
            <a:spcPts val="900"/>
          </a:spcBef>
          <a:buClr>
            <a:srgbClr val="00A6A7"/>
          </a:buClr>
          <a:buFont typeface="Calibri" pitchFamily="34" charset="0"/>
          <a:buChar char="•"/>
          <a:defRPr sz="1200"/>
        </a:defPPr>
      </a:lstStyle>
    </a:txDef>
  </a:objectDefaults>
  <a:extraClrSchemeLst/>
  <a:custClrLst>
    <a:custClr name="Dark Blue 75%">
      <a:srgbClr val="575C80"/>
    </a:custClr>
    <a:custClr name="Dark Blue 50%">
      <a:srgbClr val="8F92AA"/>
    </a:custClr>
    <a:custClr name="Dark Blue 25%">
      <a:srgbClr val="C7C8D4"/>
    </a:custClr>
    <a:custClr name="Teal 75%">
      <a:srgbClr val="40BCBD"/>
    </a:custClr>
    <a:custClr name="Teal 50%">
      <a:srgbClr val="7FD2D3"/>
    </a:custClr>
    <a:custClr name="Teal 25%">
      <a:srgbClr val="BFE9E9"/>
    </a:custClr>
    <a:custClr name="Orange 75%">
      <a:srgbClr val="F1835E"/>
    </a:custClr>
    <a:custClr name="Orange 50%">
      <a:srgbClr val="F5AC93"/>
    </a:custClr>
    <a:custClr name="Orange 25%">
      <a:srgbClr val="FAD6C9"/>
    </a:custClr>
    <a:custClr name="Yellow 75%">
      <a:srgbClr val="FBD880"/>
    </a:custClr>
    <a:custClr name="Yellow 50%">
      <a:srgbClr val="FCE5AA"/>
    </a:custClr>
    <a:custClr name="Yellow 25%">
      <a:srgbClr val="FDF2D4"/>
    </a:custClr>
    <a:custClr name="Light Grey 75%">
      <a:srgbClr val="DDDCDA"/>
    </a:custClr>
    <a:custClr name="Light Grey 50%">
      <a:srgbClr val="E8E7E6"/>
    </a:custClr>
    <a:custClr name="Light Grey 25%">
      <a:srgbClr val="F4F3F3"/>
    </a:custClr>
    <a:custClr name="Dark Grey 75%">
      <a:srgbClr val="C0BFC0"/>
    </a:custClr>
    <a:custClr name="Dark Grey 50%">
      <a:srgbClr val="D5D4D5"/>
    </a:custClr>
    <a:custClr name="Dark Grey 25%">
      <a:srgbClr val="EAE9EA"/>
    </a:custClr>
  </a:custClrLst>
  <a:extLst>
    <a:ext uri="{05A4C25C-085E-4340-85A3-A5531E510DB2}">
      <thm15:themeFamily xmlns:thm15="http://schemas.microsoft.com/office/thememl/2012/main" name="Pega Presentation 26Jan2018" id="{68EA5B1B-8B0A-F548-B737-01D8B9C4B31F}" vid="{2A224178-FE16-7445-9C61-965FE28636A3}"/>
    </a:ext>
  </a:extLst>
</a:theme>
</file>

<file path=ppt/theme/theme2.xml><?xml version="1.0" encoding="utf-8"?>
<a:theme xmlns:a="http://schemas.openxmlformats.org/drawingml/2006/main" name="Pega">
  <a:themeElements>
    <a:clrScheme name="Pega">
      <a:dk1>
        <a:srgbClr val="1F2555"/>
      </a:dk1>
      <a:lt1>
        <a:srgbClr val="FFFFFF"/>
      </a:lt1>
      <a:dk2>
        <a:srgbClr val="00A6A7"/>
      </a:dk2>
      <a:lt2>
        <a:srgbClr val="F4F3F3"/>
      </a:lt2>
      <a:accent1>
        <a:srgbClr val="1F2555"/>
      </a:accent1>
      <a:accent2>
        <a:srgbClr val="00A6A7"/>
      </a:accent2>
      <a:accent3>
        <a:srgbClr val="EC5A28"/>
      </a:accent3>
      <a:accent4>
        <a:srgbClr val="F9CB55"/>
      </a:accent4>
      <a:accent5>
        <a:srgbClr val="D2D0CE"/>
      </a:accent5>
      <a:accent6>
        <a:srgbClr val="ABA9AB"/>
      </a:accent6>
      <a:hlink>
        <a:srgbClr val="1F2555"/>
      </a:hlink>
      <a:folHlink>
        <a:srgbClr val="1F2555"/>
      </a:folHlink>
    </a:clrScheme>
    <a:fontScheme name="Pega">
      <a:majorFont>
        <a:latin typeface="Calibri"/>
        <a:ea typeface=""/>
        <a:cs typeface=""/>
      </a:majorFont>
      <a:minorFont>
        <a:latin typeface="Calibri"/>
        <a:ea typeface=""/>
        <a:cs typeface=""/>
      </a:minorFont>
    </a:fontScheme>
    <a:fmtScheme name="Pega">
      <a:fillStyleLst>
        <a:solidFill>
          <a:schemeClr val="phClr"/>
        </a:solidFill>
        <a:solidFill>
          <a:schemeClr val="phClr"/>
        </a:solidFill>
        <a:solidFill>
          <a:schemeClr val="phClr"/>
        </a:solidFill>
      </a:fillStyleLst>
      <a:lnStyleLst>
        <a:ln w="6350" cap="sq" cmpd="sng" algn="ctr">
          <a:solidFill>
            <a:schemeClr val="phClr"/>
          </a:solidFill>
          <a:prstDash val="solid"/>
        </a:ln>
        <a:ln w="6350" cap="sq" cmpd="sng" algn="ctr">
          <a:solidFill>
            <a:schemeClr val="phClr"/>
          </a:solidFill>
          <a:prstDash val="solid"/>
        </a:ln>
        <a:ln w="635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defRPr sz="1200"/>
        </a:defPPr>
      </a:lstStyle>
      <a:style>
        <a:lnRef idx="0">
          <a:schemeClr val="dk1"/>
        </a:lnRef>
        <a:fillRef idx="1">
          <a:schemeClr val="dk1"/>
        </a:fillRef>
        <a:effectRef idx="0">
          <a:schemeClr val="dk1"/>
        </a:effectRef>
        <a:fontRef idx="minor">
          <a:schemeClr val="lt1"/>
        </a:fontRef>
      </a:style>
    </a:spDef>
    <a:lnDef>
      <a:spPr>
        <a:ln w="6350" cap="sq"/>
      </a:spPr>
      <a:bodyPr/>
      <a:lstStyle/>
      <a:style>
        <a:lnRef idx="1">
          <a:schemeClr val="dk1"/>
        </a:lnRef>
        <a:fillRef idx="0">
          <a:schemeClr val="dk1"/>
        </a:fillRef>
        <a:effectRef idx="0">
          <a:schemeClr val="dk1"/>
        </a:effectRef>
        <a:fontRef idx="minor">
          <a:schemeClr val="lt1"/>
        </a:fontRef>
      </a:style>
    </a:lnDef>
    <a:txDef>
      <a:spPr>
        <a:noFill/>
      </a:spPr>
      <a:bodyPr wrap="square" lIns="0" tIns="0" rIns="0" bIns="0" rtlCol="0">
        <a:noAutofit/>
      </a:bodyPr>
      <a:lstStyle>
        <a:defPPr marL="182880" indent="-182880">
          <a:lnSpc>
            <a:spcPct val="100000"/>
          </a:lnSpc>
          <a:spcBef>
            <a:spcPts val="900"/>
          </a:spcBef>
          <a:buClr>
            <a:srgbClr val="00A6A7"/>
          </a:buClr>
          <a:buFont typeface="Calibri" pitchFamily="34" charset="0"/>
          <a:buChar char="•"/>
          <a:defRPr sz="1200"/>
        </a:defPPr>
      </a:lstStyle>
    </a:txDef>
  </a:objectDefaults>
  <a:extraClrSchemeLst/>
  <a:custClrLst>
    <a:custClr name="Dark Blue 75%">
      <a:srgbClr val="575C80"/>
    </a:custClr>
    <a:custClr name="Dark Blue 50%">
      <a:srgbClr val="8F92AA"/>
    </a:custClr>
    <a:custClr name="Dark Blue 25%">
      <a:srgbClr val="C7C8D4"/>
    </a:custClr>
    <a:custClr name="Teal 75%">
      <a:srgbClr val="40BCBD"/>
    </a:custClr>
    <a:custClr name="Teal 50%">
      <a:srgbClr val="7FD2D3"/>
    </a:custClr>
    <a:custClr name="Teal 25%">
      <a:srgbClr val="BFE9E9"/>
    </a:custClr>
    <a:custClr name="Orange 75%">
      <a:srgbClr val="F1835E"/>
    </a:custClr>
    <a:custClr name="Orange 50%">
      <a:srgbClr val="F5AC93"/>
    </a:custClr>
    <a:custClr name="Orange 25%">
      <a:srgbClr val="FAD6C9"/>
    </a:custClr>
    <a:custClr name="Yellow 75%">
      <a:srgbClr val="FBD880"/>
    </a:custClr>
    <a:custClr name="Yellow 50%">
      <a:srgbClr val="FCE5AA"/>
    </a:custClr>
    <a:custClr name="Yellow 25%">
      <a:srgbClr val="FDF2D4"/>
    </a:custClr>
    <a:custClr name="Light Grey 75%">
      <a:srgbClr val="DDDCDA"/>
    </a:custClr>
    <a:custClr name="Light Grey 50%">
      <a:srgbClr val="E8E7E6"/>
    </a:custClr>
    <a:custClr name="Light Grey 25%">
      <a:srgbClr val="F4F3F3"/>
    </a:custClr>
    <a:custClr name="Dark Grey 75%">
      <a:srgbClr val="C0BFC0"/>
    </a:custClr>
    <a:custClr name="Dark Grey 50%">
      <a:srgbClr val="D5D4D5"/>
    </a:custClr>
    <a:custClr name="Dark Grey 25%">
      <a:srgbClr val="EAE9EA"/>
    </a:custClr>
  </a:custClrLst>
</a:theme>
</file>

<file path=ppt/theme/theme3.xml><?xml version="1.0" encoding="utf-8"?>
<a:theme xmlns:a="http://schemas.openxmlformats.org/drawingml/2006/main" name="Pega">
  <a:themeElements>
    <a:clrScheme name="Pega">
      <a:dk1>
        <a:srgbClr val="1F2555"/>
      </a:dk1>
      <a:lt1>
        <a:srgbClr val="FFFFFF"/>
      </a:lt1>
      <a:dk2>
        <a:srgbClr val="00A6A7"/>
      </a:dk2>
      <a:lt2>
        <a:srgbClr val="F4F3F3"/>
      </a:lt2>
      <a:accent1>
        <a:srgbClr val="1F2555"/>
      </a:accent1>
      <a:accent2>
        <a:srgbClr val="00A6A7"/>
      </a:accent2>
      <a:accent3>
        <a:srgbClr val="EC5A28"/>
      </a:accent3>
      <a:accent4>
        <a:srgbClr val="F9CB55"/>
      </a:accent4>
      <a:accent5>
        <a:srgbClr val="D2D0CE"/>
      </a:accent5>
      <a:accent6>
        <a:srgbClr val="ABA9AB"/>
      </a:accent6>
      <a:hlink>
        <a:srgbClr val="1F2555"/>
      </a:hlink>
      <a:folHlink>
        <a:srgbClr val="1F2555"/>
      </a:folHlink>
    </a:clrScheme>
    <a:fontScheme name="Pega">
      <a:majorFont>
        <a:latin typeface="Calibri"/>
        <a:ea typeface=""/>
        <a:cs typeface=""/>
      </a:majorFont>
      <a:minorFont>
        <a:latin typeface="Calibri"/>
        <a:ea typeface=""/>
        <a:cs typeface=""/>
      </a:minorFont>
    </a:fontScheme>
    <a:fmtScheme name="Pega">
      <a:fillStyleLst>
        <a:solidFill>
          <a:schemeClr val="phClr"/>
        </a:solidFill>
        <a:solidFill>
          <a:schemeClr val="phClr"/>
        </a:solidFill>
        <a:solidFill>
          <a:schemeClr val="phClr"/>
        </a:solidFill>
      </a:fillStyleLst>
      <a:lnStyleLst>
        <a:ln w="6350" cap="sq" cmpd="sng" algn="ctr">
          <a:solidFill>
            <a:schemeClr val="phClr"/>
          </a:solidFill>
          <a:prstDash val="solid"/>
        </a:ln>
        <a:ln w="6350" cap="sq" cmpd="sng" algn="ctr">
          <a:solidFill>
            <a:schemeClr val="phClr"/>
          </a:solidFill>
          <a:prstDash val="solid"/>
        </a:ln>
        <a:ln w="635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defRPr sz="1200"/>
        </a:defPPr>
      </a:lstStyle>
      <a:style>
        <a:lnRef idx="0">
          <a:schemeClr val="dk1"/>
        </a:lnRef>
        <a:fillRef idx="1">
          <a:schemeClr val="dk1"/>
        </a:fillRef>
        <a:effectRef idx="0">
          <a:schemeClr val="dk1"/>
        </a:effectRef>
        <a:fontRef idx="minor">
          <a:schemeClr val="lt1"/>
        </a:fontRef>
      </a:style>
    </a:spDef>
    <a:lnDef>
      <a:spPr>
        <a:ln w="6350" cap="sq"/>
      </a:spPr>
      <a:bodyPr/>
      <a:lstStyle/>
      <a:style>
        <a:lnRef idx="1">
          <a:schemeClr val="dk1"/>
        </a:lnRef>
        <a:fillRef idx="0">
          <a:schemeClr val="dk1"/>
        </a:fillRef>
        <a:effectRef idx="0">
          <a:schemeClr val="dk1"/>
        </a:effectRef>
        <a:fontRef idx="minor">
          <a:schemeClr val="lt1"/>
        </a:fontRef>
      </a:style>
    </a:lnDef>
    <a:txDef>
      <a:spPr>
        <a:noFill/>
      </a:spPr>
      <a:bodyPr wrap="square" lIns="0" tIns="0" rIns="0" bIns="0" rtlCol="0">
        <a:noAutofit/>
      </a:bodyPr>
      <a:lstStyle>
        <a:defPPr marL="182880" indent="-182880">
          <a:lnSpc>
            <a:spcPct val="100000"/>
          </a:lnSpc>
          <a:spcBef>
            <a:spcPts val="900"/>
          </a:spcBef>
          <a:buClr>
            <a:srgbClr val="00A6A7"/>
          </a:buClr>
          <a:buFont typeface="Calibri" pitchFamily="34" charset="0"/>
          <a:buChar char="•"/>
          <a:defRPr sz="1200"/>
        </a:defPPr>
      </a:lstStyle>
    </a:txDef>
  </a:objectDefaults>
  <a:extraClrSchemeLst/>
  <a:custClrLst>
    <a:custClr name="Dark Blue 75%">
      <a:srgbClr val="575C80"/>
    </a:custClr>
    <a:custClr name="Dark Blue 50%">
      <a:srgbClr val="8F92AA"/>
    </a:custClr>
    <a:custClr name="Dark Blue 25%">
      <a:srgbClr val="C7C8D4"/>
    </a:custClr>
    <a:custClr name="Teal 75%">
      <a:srgbClr val="40BCBD"/>
    </a:custClr>
    <a:custClr name="Teal 50%">
      <a:srgbClr val="7FD2D3"/>
    </a:custClr>
    <a:custClr name="Teal 25%">
      <a:srgbClr val="BFE9E9"/>
    </a:custClr>
    <a:custClr name="Orange 75%">
      <a:srgbClr val="F1835E"/>
    </a:custClr>
    <a:custClr name="Orange 50%">
      <a:srgbClr val="F5AC93"/>
    </a:custClr>
    <a:custClr name="Orange 25%">
      <a:srgbClr val="FAD6C9"/>
    </a:custClr>
    <a:custClr name="Yellow 75%">
      <a:srgbClr val="FBD880"/>
    </a:custClr>
    <a:custClr name="Yellow 50%">
      <a:srgbClr val="FCE5AA"/>
    </a:custClr>
    <a:custClr name="Yellow 25%">
      <a:srgbClr val="FDF2D4"/>
    </a:custClr>
    <a:custClr name="Light Grey 75%">
      <a:srgbClr val="DDDCDA"/>
    </a:custClr>
    <a:custClr name="Light Grey 50%">
      <a:srgbClr val="E8E7E6"/>
    </a:custClr>
    <a:custClr name="Light Grey 25%">
      <a:srgbClr val="F4F3F3"/>
    </a:custClr>
    <a:custClr name="Dark Grey 75%">
      <a:srgbClr val="C0BFC0"/>
    </a:custClr>
    <a:custClr name="Dark Grey 50%">
      <a:srgbClr val="D5D4D5"/>
    </a:custClr>
    <a:custClr name="Dark Grey 25%">
      <a:srgbClr val="EAE9EA"/>
    </a:custClr>
  </a:custClrLst>
</a:theme>
</file>

<file path=docProps/app.xml><?xml version="1.0" encoding="utf-8"?>
<Properties xmlns="http://schemas.openxmlformats.org/officeDocument/2006/extended-properties" xmlns:vt="http://schemas.openxmlformats.org/officeDocument/2006/docPropsVTypes">
  <Template>Services Guide to Co Production 15th Jun</Template>
  <TotalTime>2425</TotalTime>
  <Words>1209</Words>
  <Application>Microsoft Office PowerPoint</Application>
  <PresentationFormat>On-screen Show (16:9)</PresentationFormat>
  <Paragraphs>316</Paragraphs>
  <Slides>24</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ＭＳ Ｐゴシック</vt:lpstr>
      <vt:lpstr>Arial</vt:lpstr>
      <vt:lpstr>Arial Narrow</vt:lpstr>
      <vt:lpstr>Calibri</vt:lpstr>
      <vt:lpstr>Open Sans</vt:lpstr>
      <vt:lpstr>Symbol</vt:lpstr>
      <vt:lpstr>Times New Roman</vt:lpstr>
      <vt:lpstr>Pega</vt:lpstr>
      <vt:lpstr>Co-production: Enabling Co-producers</vt:lpstr>
      <vt:lpstr>Your guide</vt:lpstr>
      <vt:lpstr>What is this module?</vt:lpstr>
      <vt:lpstr>What is Co-production?</vt:lpstr>
      <vt:lpstr>What are its goals?</vt:lpstr>
      <vt:lpstr>3 steps to successful Co-production</vt:lpstr>
      <vt:lpstr>3 steps to successful Co-production</vt:lpstr>
      <vt:lpstr>Enabling co-producers</vt:lpstr>
      <vt:lpstr>Who does what?</vt:lpstr>
      <vt:lpstr>The Pega Mentor</vt:lpstr>
      <vt:lpstr>Typical path to co-production: technical track</vt:lpstr>
      <vt:lpstr>What to teach?</vt:lpstr>
      <vt:lpstr>The right involvement in the project</vt:lpstr>
      <vt:lpstr>Utilize training from Pega Academy</vt:lpstr>
      <vt:lpstr>Make use of Pega Community</vt:lpstr>
      <vt:lpstr>Leverage extended learning</vt:lpstr>
      <vt:lpstr>Brown-bag events</vt:lpstr>
      <vt:lpstr>Ensure brown-bagging success</vt:lpstr>
      <vt:lpstr>Mentoring</vt:lpstr>
      <vt:lpstr>Ensure mentoring success</vt:lpstr>
      <vt:lpstr>Scaling for Success</vt:lpstr>
      <vt:lpstr>Questions and wrap-up</vt:lpstr>
      <vt:lpstr>Find more information on Pega Community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Services guide to Co-production</dc:title>
  <dc:subject/>
  <dc:creator>East, Paul</dc:creator>
  <cp:keywords/>
  <dc:description/>
  <cp:lastModifiedBy>Nedwek, Tom</cp:lastModifiedBy>
  <cp:revision>155</cp:revision>
  <dcterms:created xsi:type="dcterms:W3CDTF">2018-06-12T10:34:31Z</dcterms:created>
  <dcterms:modified xsi:type="dcterms:W3CDTF">2019-06-11T13:39:41Z</dcterms:modified>
  <cp:category/>
</cp:coreProperties>
</file>