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412" r:id="rId2"/>
    <p:sldId id="475" r:id="rId3"/>
    <p:sldId id="2376" r:id="rId4"/>
    <p:sldId id="275" r:id="rId5"/>
    <p:sldId id="2385" r:id="rId6"/>
    <p:sldId id="484" r:id="rId7"/>
    <p:sldId id="460" r:id="rId8"/>
    <p:sldId id="480" r:id="rId9"/>
    <p:sldId id="483" r:id="rId10"/>
    <p:sldId id="374" r:id="rId11"/>
    <p:sldId id="369" r:id="rId12"/>
    <p:sldId id="473" r:id="rId13"/>
    <p:sldId id="454" r:id="rId14"/>
    <p:sldId id="2374" r:id="rId15"/>
    <p:sldId id="2375" r:id="rId16"/>
    <p:sldId id="2105" r:id="rId17"/>
    <p:sldId id="355" r:id="rId18"/>
    <p:sldId id="474" r:id="rId19"/>
    <p:sldId id="286"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pos="230" userDrawn="1">
          <p15:clr>
            <a:srgbClr val="A4A3A4"/>
          </p15:clr>
        </p15:guide>
        <p15:guide id="3" pos="5530" userDrawn="1">
          <p15:clr>
            <a:srgbClr val="A4A3A4"/>
          </p15:clr>
        </p15:guide>
        <p15:guide id="4" orient="horz" pos="548" userDrawn="1">
          <p15:clr>
            <a:srgbClr val="A4A3A4"/>
          </p15:clr>
        </p15:guide>
        <p15:guide id="5" orient="horz" pos="116" userDrawn="1">
          <p15:clr>
            <a:srgbClr val="A4A3A4"/>
          </p15:clr>
        </p15:guide>
        <p15:guide id="6" orient="horz" pos="2937" userDrawn="1">
          <p15:clr>
            <a:srgbClr val="A4A3A4"/>
          </p15:clr>
        </p15:guide>
        <p15:guide id="7" pos="1901" userDrawn="1">
          <p15:clr>
            <a:srgbClr val="A4A3A4"/>
          </p15:clr>
        </p15:guide>
        <p15:guide id="8" pos="2045" userDrawn="1">
          <p15:clr>
            <a:srgbClr val="A4A3A4"/>
          </p15:clr>
        </p15:guide>
        <p15:guide id="9" pos="2765" userDrawn="1">
          <p15:clr>
            <a:srgbClr val="A4A3A4"/>
          </p15:clr>
        </p15:guide>
        <p15:guide id="10" pos="2995" userDrawn="1">
          <p15:clr>
            <a:srgbClr val="A4A3A4"/>
          </p15:clr>
        </p15:guide>
        <p15:guide id="11" pos="2880" userDrawn="1">
          <p15:clr>
            <a:srgbClr val="A4A3A4"/>
          </p15:clr>
        </p15:guide>
        <p15:guide id="12" pos="3715" userDrawn="1">
          <p15:clr>
            <a:srgbClr val="A4A3A4"/>
          </p15:clr>
        </p15:guide>
        <p15:guide id="13" pos="3859" userDrawn="1">
          <p15:clr>
            <a:srgbClr val="A4A3A4"/>
          </p15:clr>
        </p15:guide>
        <p15:guide id="14" pos="46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dwek, Tom" initials="NT" lastIdx="6" clrIdx="0">
    <p:extLst>
      <p:ext uri="{19B8F6BF-5375-455C-9EA6-DF929625EA0E}">
        <p15:presenceInfo xmlns:p15="http://schemas.microsoft.com/office/powerpoint/2012/main" userId="S-1-5-21-1614895754-706699826-839522115-877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7B5E3-C84D-437C-8577-B3E8D5512DED}">
  <a:tblStyle styleId="{7207B5E3-C84D-437C-8577-B3E8D5512DED}" styleName="Pega Table">
    <a:wholeTbl>
      <a:tcTxStyle>
        <a:fontRef idx="minor"/>
        <a:srgbClr val="1F2555"/>
      </a:tcTxStyle>
      <a:tcStyle>
        <a:tcBdr>
          <a:left>
            <a:ln>
              <a:noFill/>
            </a:ln>
          </a:left>
          <a:right>
            <a:ln>
              <a:noFill/>
            </a:ln>
          </a:right>
          <a:top>
            <a:ln w="6350">
              <a:solidFill>
                <a:srgbClr val="1F2555"/>
              </a:solidFill>
            </a:ln>
          </a:top>
          <a:bottom>
            <a:ln w="6350">
              <a:solidFill>
                <a:srgbClr val="1F2555"/>
              </a:solidFill>
            </a:ln>
          </a:bottom>
          <a:insideH>
            <a:ln w="6350">
              <a:solidFill>
                <a:srgbClr val="1F2555"/>
              </a:solidFill>
            </a:ln>
          </a:insideH>
          <a:insideV>
            <a:ln>
              <a:noFill/>
            </a:ln>
          </a:insideV>
        </a:tcBdr>
        <a:fill>
          <a:noFill/>
        </a:fill>
      </a:tcStyle>
    </a:wholeTbl>
    <a:band1H>
      <a:tcStyle>
        <a:tcBdr/>
        <a:fill>
          <a:noFill/>
        </a:fill>
      </a:tcStyle>
    </a:band1H>
    <a:band2H>
      <a:tcStyle>
        <a:tcBdr/>
        <a:fill>
          <a:solidFill>
            <a:srgbClr val="F4F3F3"/>
          </a:solidFill>
        </a:fill>
      </a:tcStyle>
    </a:band2H>
    <a:lastCol>
      <a:tcTxStyle b="on">
        <a:fontRef idx="major"/>
        <a:srgbClr val="1F2555"/>
      </a:tcTxStyle>
      <a:tcStyle>
        <a:tcBdr/>
      </a:tcStyle>
    </a:lastCol>
    <a:firstCol>
      <a:tcTxStyle b="on">
        <a:fontRef idx="major"/>
        <a:srgbClr val="1F2555"/>
      </a:tcTxStyle>
      <a:tcStyle>
        <a:tcBdr/>
      </a:tcStyle>
    </a:firstCol>
    <a:lastRow>
      <a:tcTxStyle b="on">
        <a:fontRef idx="major"/>
        <a:srgbClr val="1F2555"/>
      </a:tcTxStyle>
      <a:tcStyle>
        <a:tcBdr>
          <a:top>
            <a:ln w="19050">
              <a:solidFill>
                <a:srgbClr val="1F2555"/>
              </a:solidFill>
            </a:ln>
          </a:top>
          <a:bottom>
            <a:ln>
              <a:noFill/>
            </a:ln>
          </a:bottom>
        </a:tcBdr>
        <a:fill>
          <a:noFill/>
        </a:fill>
      </a:tcStyle>
    </a:lastRow>
    <a:firstRow>
      <a:tcTxStyle b="on">
        <a:fontRef idx="major"/>
        <a:srgbClr val="1F2555"/>
      </a:tcTxStyle>
      <a:tcStyle>
        <a:tcBdr>
          <a:top>
            <a:ln>
              <a:noFill/>
            </a:ln>
          </a:top>
          <a:bottom>
            <a:ln w="19050">
              <a:solidFill>
                <a:srgbClr val="1F255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5" autoAdjust="0"/>
    <p:restoredTop sz="81167" autoAdjust="0"/>
  </p:normalViewPr>
  <p:slideViewPr>
    <p:cSldViewPr snapToObjects="1" showGuides="1">
      <p:cViewPr varScale="1">
        <p:scale>
          <a:sx n="87" d="100"/>
          <a:sy n="87" d="100"/>
        </p:scale>
        <p:origin x="1296" y="67"/>
      </p:cViewPr>
      <p:guideLst>
        <p:guide orient="horz" pos="692"/>
        <p:guide pos="230"/>
        <p:guide pos="5530"/>
        <p:guide orient="horz" pos="548"/>
        <p:guide orient="horz" pos="116"/>
        <p:guide orient="horz" pos="2937"/>
        <p:guide pos="1901"/>
        <p:guide pos="2045"/>
        <p:guide pos="2765"/>
        <p:guide pos="2995"/>
        <p:guide pos="2880"/>
        <p:guide pos="3715"/>
        <p:guide pos="3859"/>
        <p:guide pos="467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70"/>
    </p:cViewPr>
  </p:sorterViewPr>
  <p:notesViewPr>
    <p:cSldViewPr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B4A4D-E0A3-48F0-B6F8-C6C13B6FCD95}"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AU"/>
        </a:p>
      </dgm:t>
    </dgm:pt>
    <dgm:pt modelId="{3D6DFF77-FC83-4EFB-A145-87458B37E6B8}">
      <dgm:prSet phldrT="[Text]"/>
      <dgm:spPr/>
      <dgm:t>
        <a:bodyPr/>
        <a:lstStyle/>
        <a:p>
          <a:r>
            <a:rPr lang="en-AU" dirty="0"/>
            <a:t>Develop an enablement plan</a:t>
          </a:r>
        </a:p>
      </dgm:t>
    </dgm:pt>
    <dgm:pt modelId="{2CF39623-31C9-4727-8F08-13FB1142623C}" type="parTrans" cxnId="{66DB00F5-C9C5-4AF6-9480-A50F7C303164}">
      <dgm:prSet/>
      <dgm:spPr/>
      <dgm:t>
        <a:bodyPr/>
        <a:lstStyle/>
        <a:p>
          <a:endParaRPr lang="en-AU"/>
        </a:p>
      </dgm:t>
    </dgm:pt>
    <dgm:pt modelId="{87C1AFED-77FF-4F64-8C58-868B954EE684}" type="sibTrans" cxnId="{66DB00F5-C9C5-4AF6-9480-A50F7C303164}">
      <dgm:prSet/>
      <dgm:spPr/>
      <dgm:t>
        <a:bodyPr/>
        <a:lstStyle/>
        <a:p>
          <a:endParaRPr lang="en-AU"/>
        </a:p>
      </dgm:t>
    </dgm:pt>
    <dgm:pt modelId="{7B52C2F0-24AB-4CA5-A299-0DF569A5B7AE}">
      <dgm:prSet phldrT="[Text]"/>
      <dgm:spPr/>
      <dgm:t>
        <a:bodyPr/>
        <a:lstStyle/>
        <a:p>
          <a:r>
            <a:rPr lang="en-AU" dirty="0"/>
            <a:t>Enable</a:t>
          </a:r>
          <a:br>
            <a:rPr lang="en-AU" dirty="0"/>
          </a:br>
          <a:r>
            <a:rPr lang="en-AU" dirty="0"/>
            <a:t>co-producers</a:t>
          </a:r>
        </a:p>
      </dgm:t>
    </dgm:pt>
    <dgm:pt modelId="{C3F20086-9BC7-463E-B222-CF28AC9B3D18}" type="parTrans" cxnId="{3B239F1E-8556-48D4-BFA3-A05CC041E4B1}">
      <dgm:prSet/>
      <dgm:spPr/>
      <dgm:t>
        <a:bodyPr/>
        <a:lstStyle/>
        <a:p>
          <a:endParaRPr lang="en-AU"/>
        </a:p>
      </dgm:t>
    </dgm:pt>
    <dgm:pt modelId="{7C7F2235-50BD-4392-8568-DF604E314DB3}" type="sibTrans" cxnId="{3B239F1E-8556-48D4-BFA3-A05CC041E4B1}">
      <dgm:prSet/>
      <dgm:spPr/>
      <dgm:t>
        <a:bodyPr/>
        <a:lstStyle/>
        <a:p>
          <a:endParaRPr lang="en-AU"/>
        </a:p>
      </dgm:t>
    </dgm:pt>
    <dgm:pt modelId="{34DAAD69-4F9D-4BF8-99C1-9B0AE4C535A6}">
      <dgm:prSet phldrT="[Text]"/>
      <dgm:spPr/>
      <dgm:t>
        <a:bodyPr/>
        <a:lstStyle/>
        <a:p>
          <a:r>
            <a:rPr lang="en-AU" dirty="0"/>
            <a:t>Track and report on progress</a:t>
          </a:r>
        </a:p>
      </dgm:t>
    </dgm:pt>
    <dgm:pt modelId="{F28772F1-CF10-42AF-AC01-77943245E680}" type="parTrans" cxnId="{FBF2E255-E19E-4AAF-8492-84E8FBFF9BAD}">
      <dgm:prSet/>
      <dgm:spPr/>
      <dgm:t>
        <a:bodyPr/>
        <a:lstStyle/>
        <a:p>
          <a:endParaRPr lang="en-AU"/>
        </a:p>
      </dgm:t>
    </dgm:pt>
    <dgm:pt modelId="{77C2EFC7-99D0-49F2-A3B9-C31704BFED3E}" type="sibTrans" cxnId="{FBF2E255-E19E-4AAF-8492-84E8FBFF9BAD}">
      <dgm:prSet/>
      <dgm:spPr/>
      <dgm:t>
        <a:bodyPr/>
        <a:lstStyle/>
        <a:p>
          <a:endParaRPr lang="en-AU"/>
        </a:p>
      </dgm:t>
    </dgm:pt>
    <dgm:pt modelId="{253A6316-4CC6-48C3-9767-D13703208007}" type="pres">
      <dgm:prSet presAssocID="{F79B4A4D-E0A3-48F0-B6F8-C6C13B6FCD95}" presName="cycle" presStyleCnt="0">
        <dgm:presLayoutVars>
          <dgm:dir/>
          <dgm:resizeHandles val="exact"/>
        </dgm:presLayoutVars>
      </dgm:prSet>
      <dgm:spPr/>
    </dgm:pt>
    <dgm:pt modelId="{ACC7C9F5-CA04-4EA1-B9EF-87C6FFC3735F}" type="pres">
      <dgm:prSet presAssocID="{3D6DFF77-FC83-4EFB-A145-87458B37E6B8}" presName="node" presStyleLbl="node1" presStyleIdx="0" presStyleCnt="3">
        <dgm:presLayoutVars>
          <dgm:bulletEnabled val="1"/>
        </dgm:presLayoutVars>
      </dgm:prSet>
      <dgm:spPr/>
    </dgm:pt>
    <dgm:pt modelId="{194C3CDA-C38D-4518-A279-D72977B83D64}" type="pres">
      <dgm:prSet presAssocID="{87C1AFED-77FF-4F64-8C58-868B954EE684}" presName="sibTrans" presStyleLbl="sibTrans2D1" presStyleIdx="0" presStyleCnt="3"/>
      <dgm:spPr/>
    </dgm:pt>
    <dgm:pt modelId="{042DD9B5-9809-4BFC-808C-EDF441BAAF1F}" type="pres">
      <dgm:prSet presAssocID="{87C1AFED-77FF-4F64-8C58-868B954EE684}" presName="connectorText" presStyleLbl="sibTrans2D1" presStyleIdx="0" presStyleCnt="3"/>
      <dgm:spPr/>
    </dgm:pt>
    <dgm:pt modelId="{6C87773E-CFFB-4769-9DD2-2F360E861CF5}" type="pres">
      <dgm:prSet presAssocID="{7B52C2F0-24AB-4CA5-A299-0DF569A5B7AE}" presName="node" presStyleLbl="node1" presStyleIdx="1" presStyleCnt="3">
        <dgm:presLayoutVars>
          <dgm:bulletEnabled val="1"/>
        </dgm:presLayoutVars>
      </dgm:prSet>
      <dgm:spPr/>
    </dgm:pt>
    <dgm:pt modelId="{698BCD25-6D63-478A-955F-03DDE9F293A1}" type="pres">
      <dgm:prSet presAssocID="{7C7F2235-50BD-4392-8568-DF604E314DB3}" presName="sibTrans" presStyleLbl="sibTrans2D1" presStyleIdx="1" presStyleCnt="3"/>
      <dgm:spPr/>
    </dgm:pt>
    <dgm:pt modelId="{EB378DA8-3005-416A-A615-42E3B8330857}" type="pres">
      <dgm:prSet presAssocID="{7C7F2235-50BD-4392-8568-DF604E314DB3}" presName="connectorText" presStyleLbl="sibTrans2D1" presStyleIdx="1" presStyleCnt="3"/>
      <dgm:spPr/>
    </dgm:pt>
    <dgm:pt modelId="{2335043D-7A74-4C30-8FED-591B4CA487A1}" type="pres">
      <dgm:prSet presAssocID="{34DAAD69-4F9D-4BF8-99C1-9B0AE4C535A6}" presName="node" presStyleLbl="node1" presStyleIdx="2" presStyleCnt="3">
        <dgm:presLayoutVars>
          <dgm:bulletEnabled val="1"/>
        </dgm:presLayoutVars>
      </dgm:prSet>
      <dgm:spPr/>
    </dgm:pt>
    <dgm:pt modelId="{461B56C1-A85D-487D-9A4D-221FD3B27CDE}" type="pres">
      <dgm:prSet presAssocID="{77C2EFC7-99D0-49F2-A3B9-C31704BFED3E}" presName="sibTrans" presStyleLbl="sibTrans2D1" presStyleIdx="2" presStyleCnt="3"/>
      <dgm:spPr/>
    </dgm:pt>
    <dgm:pt modelId="{C7AF6844-F14B-49A4-87E1-27F96FEA0AE0}" type="pres">
      <dgm:prSet presAssocID="{77C2EFC7-99D0-49F2-A3B9-C31704BFED3E}" presName="connectorText" presStyleLbl="sibTrans2D1" presStyleIdx="2" presStyleCnt="3"/>
      <dgm:spPr/>
    </dgm:pt>
  </dgm:ptLst>
  <dgm:cxnLst>
    <dgm:cxn modelId="{66D55D00-B84A-4A11-895C-111BD0E01804}" type="presOf" srcId="{7C7F2235-50BD-4392-8568-DF604E314DB3}" destId="{EB378DA8-3005-416A-A615-42E3B8330857}" srcOrd="1" destOrd="0" presId="urn:microsoft.com/office/officeart/2005/8/layout/cycle2"/>
    <dgm:cxn modelId="{3B239F1E-8556-48D4-BFA3-A05CC041E4B1}" srcId="{F79B4A4D-E0A3-48F0-B6F8-C6C13B6FCD95}" destId="{7B52C2F0-24AB-4CA5-A299-0DF569A5B7AE}" srcOrd="1" destOrd="0" parTransId="{C3F20086-9BC7-463E-B222-CF28AC9B3D18}" sibTransId="{7C7F2235-50BD-4392-8568-DF604E314DB3}"/>
    <dgm:cxn modelId="{FBF2E255-E19E-4AAF-8492-84E8FBFF9BAD}" srcId="{F79B4A4D-E0A3-48F0-B6F8-C6C13B6FCD95}" destId="{34DAAD69-4F9D-4BF8-99C1-9B0AE4C535A6}" srcOrd="2" destOrd="0" parTransId="{F28772F1-CF10-42AF-AC01-77943245E680}" sibTransId="{77C2EFC7-99D0-49F2-A3B9-C31704BFED3E}"/>
    <dgm:cxn modelId="{B9F86476-C77E-4778-867B-17DE11F65937}" type="presOf" srcId="{7B52C2F0-24AB-4CA5-A299-0DF569A5B7AE}" destId="{6C87773E-CFFB-4769-9DD2-2F360E861CF5}" srcOrd="0" destOrd="0" presId="urn:microsoft.com/office/officeart/2005/8/layout/cycle2"/>
    <dgm:cxn modelId="{D8E32657-1C76-4101-8FAC-D09289F7BADA}" type="presOf" srcId="{87C1AFED-77FF-4F64-8C58-868B954EE684}" destId="{042DD9B5-9809-4BFC-808C-EDF441BAAF1F}" srcOrd="1" destOrd="0" presId="urn:microsoft.com/office/officeart/2005/8/layout/cycle2"/>
    <dgm:cxn modelId="{27A8687A-AE07-477D-9BC2-28BC737F2338}" type="presOf" srcId="{F79B4A4D-E0A3-48F0-B6F8-C6C13B6FCD95}" destId="{253A6316-4CC6-48C3-9767-D13703208007}" srcOrd="0" destOrd="0" presId="urn:microsoft.com/office/officeart/2005/8/layout/cycle2"/>
    <dgm:cxn modelId="{53AAA582-D6B9-422E-9DF1-7D3A45A27246}" type="presOf" srcId="{77C2EFC7-99D0-49F2-A3B9-C31704BFED3E}" destId="{C7AF6844-F14B-49A4-87E1-27F96FEA0AE0}" srcOrd="1" destOrd="0" presId="urn:microsoft.com/office/officeart/2005/8/layout/cycle2"/>
    <dgm:cxn modelId="{71096AA6-120C-4272-BCCE-ECFE5F3BA421}" type="presOf" srcId="{87C1AFED-77FF-4F64-8C58-868B954EE684}" destId="{194C3CDA-C38D-4518-A279-D72977B83D64}" srcOrd="0" destOrd="0" presId="urn:microsoft.com/office/officeart/2005/8/layout/cycle2"/>
    <dgm:cxn modelId="{8C2F84AE-870C-4EE7-BA63-DB9C0BB86B16}" type="presOf" srcId="{3D6DFF77-FC83-4EFB-A145-87458B37E6B8}" destId="{ACC7C9F5-CA04-4EA1-B9EF-87C6FFC3735F}" srcOrd="0" destOrd="0" presId="urn:microsoft.com/office/officeart/2005/8/layout/cycle2"/>
    <dgm:cxn modelId="{57C217BD-6EEE-42FA-A296-81E7E4B392B8}" type="presOf" srcId="{77C2EFC7-99D0-49F2-A3B9-C31704BFED3E}" destId="{461B56C1-A85D-487D-9A4D-221FD3B27CDE}" srcOrd="0" destOrd="0" presId="urn:microsoft.com/office/officeart/2005/8/layout/cycle2"/>
    <dgm:cxn modelId="{1DC777D2-1F2B-4957-B447-535348443513}" type="presOf" srcId="{34DAAD69-4F9D-4BF8-99C1-9B0AE4C535A6}" destId="{2335043D-7A74-4C30-8FED-591B4CA487A1}" srcOrd="0" destOrd="0" presId="urn:microsoft.com/office/officeart/2005/8/layout/cycle2"/>
    <dgm:cxn modelId="{5B261ADA-403E-4DCC-BC4D-11EA5AB7B0B9}" type="presOf" srcId="{7C7F2235-50BD-4392-8568-DF604E314DB3}" destId="{698BCD25-6D63-478A-955F-03DDE9F293A1}" srcOrd="0" destOrd="0" presId="urn:microsoft.com/office/officeart/2005/8/layout/cycle2"/>
    <dgm:cxn modelId="{66DB00F5-C9C5-4AF6-9480-A50F7C303164}" srcId="{F79B4A4D-E0A3-48F0-B6F8-C6C13B6FCD95}" destId="{3D6DFF77-FC83-4EFB-A145-87458B37E6B8}" srcOrd="0" destOrd="0" parTransId="{2CF39623-31C9-4727-8F08-13FB1142623C}" sibTransId="{87C1AFED-77FF-4F64-8C58-868B954EE684}"/>
    <dgm:cxn modelId="{E8F8432E-C8B8-4FEA-BEB8-4F6A84CA3389}" type="presParOf" srcId="{253A6316-4CC6-48C3-9767-D13703208007}" destId="{ACC7C9F5-CA04-4EA1-B9EF-87C6FFC3735F}" srcOrd="0" destOrd="0" presId="urn:microsoft.com/office/officeart/2005/8/layout/cycle2"/>
    <dgm:cxn modelId="{CA7C04A5-0764-4B8B-B9A3-23A555B66B2B}" type="presParOf" srcId="{253A6316-4CC6-48C3-9767-D13703208007}" destId="{194C3CDA-C38D-4518-A279-D72977B83D64}" srcOrd="1" destOrd="0" presId="urn:microsoft.com/office/officeart/2005/8/layout/cycle2"/>
    <dgm:cxn modelId="{0007AEAF-ADD3-4368-92AC-F90D9BB252E0}" type="presParOf" srcId="{194C3CDA-C38D-4518-A279-D72977B83D64}" destId="{042DD9B5-9809-4BFC-808C-EDF441BAAF1F}" srcOrd="0" destOrd="0" presId="urn:microsoft.com/office/officeart/2005/8/layout/cycle2"/>
    <dgm:cxn modelId="{5887F100-4294-465B-9F75-6E0209AB2B8B}" type="presParOf" srcId="{253A6316-4CC6-48C3-9767-D13703208007}" destId="{6C87773E-CFFB-4769-9DD2-2F360E861CF5}" srcOrd="2" destOrd="0" presId="urn:microsoft.com/office/officeart/2005/8/layout/cycle2"/>
    <dgm:cxn modelId="{41584EDD-1DF9-4178-A599-8A2D78AB6755}" type="presParOf" srcId="{253A6316-4CC6-48C3-9767-D13703208007}" destId="{698BCD25-6D63-478A-955F-03DDE9F293A1}" srcOrd="3" destOrd="0" presId="urn:microsoft.com/office/officeart/2005/8/layout/cycle2"/>
    <dgm:cxn modelId="{9CBE8BB3-919C-46A2-BE0F-77C91C82C023}" type="presParOf" srcId="{698BCD25-6D63-478A-955F-03DDE9F293A1}" destId="{EB378DA8-3005-416A-A615-42E3B8330857}" srcOrd="0" destOrd="0" presId="urn:microsoft.com/office/officeart/2005/8/layout/cycle2"/>
    <dgm:cxn modelId="{281A053F-FFD6-4EF4-A73A-2D795A210848}" type="presParOf" srcId="{253A6316-4CC6-48C3-9767-D13703208007}" destId="{2335043D-7A74-4C30-8FED-591B4CA487A1}" srcOrd="4" destOrd="0" presId="urn:microsoft.com/office/officeart/2005/8/layout/cycle2"/>
    <dgm:cxn modelId="{D913AC8D-9393-478A-9BF6-F85632F2AAC1}" type="presParOf" srcId="{253A6316-4CC6-48C3-9767-D13703208007}" destId="{461B56C1-A85D-487D-9A4D-221FD3B27CDE}" srcOrd="5" destOrd="0" presId="urn:microsoft.com/office/officeart/2005/8/layout/cycle2"/>
    <dgm:cxn modelId="{4392DD37-E651-4883-A2FF-F48D98A2370E}" type="presParOf" srcId="{461B56C1-A85D-487D-9A4D-221FD3B27CDE}" destId="{C7AF6844-F14B-49A4-87E1-27F96FEA0A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B4A4D-E0A3-48F0-B6F8-C6C13B6FCD95}"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AU"/>
        </a:p>
      </dgm:t>
    </dgm:pt>
    <dgm:pt modelId="{3D6DFF77-FC83-4EFB-A145-87458B37E6B8}">
      <dgm:prSet phldrT="[Text]"/>
      <dgm:spPr>
        <a:solidFill>
          <a:schemeClr val="accent5"/>
        </a:solidFill>
      </dgm:spPr>
      <dgm:t>
        <a:bodyPr/>
        <a:lstStyle/>
        <a:p>
          <a:r>
            <a:rPr lang="en-AU" dirty="0"/>
            <a:t>Develop an enablement plan</a:t>
          </a:r>
        </a:p>
      </dgm:t>
    </dgm:pt>
    <dgm:pt modelId="{2CF39623-31C9-4727-8F08-13FB1142623C}" type="parTrans" cxnId="{66DB00F5-C9C5-4AF6-9480-A50F7C303164}">
      <dgm:prSet/>
      <dgm:spPr/>
      <dgm:t>
        <a:bodyPr/>
        <a:lstStyle/>
        <a:p>
          <a:endParaRPr lang="en-AU"/>
        </a:p>
      </dgm:t>
    </dgm:pt>
    <dgm:pt modelId="{87C1AFED-77FF-4F64-8C58-868B954EE684}" type="sibTrans" cxnId="{66DB00F5-C9C5-4AF6-9480-A50F7C303164}">
      <dgm:prSet/>
      <dgm:spPr>
        <a:solidFill>
          <a:schemeClr val="accent5"/>
        </a:solidFill>
      </dgm:spPr>
      <dgm:t>
        <a:bodyPr/>
        <a:lstStyle/>
        <a:p>
          <a:endParaRPr lang="en-AU"/>
        </a:p>
      </dgm:t>
    </dgm:pt>
    <dgm:pt modelId="{7B52C2F0-24AB-4CA5-A299-0DF569A5B7AE}">
      <dgm:prSet phldrT="[Text]"/>
      <dgm:spPr>
        <a:solidFill>
          <a:schemeClr val="accent5"/>
        </a:solidFill>
      </dgm:spPr>
      <dgm:t>
        <a:bodyPr/>
        <a:lstStyle/>
        <a:p>
          <a:r>
            <a:rPr lang="en-AU" dirty="0"/>
            <a:t>Enable</a:t>
          </a:r>
          <a:br>
            <a:rPr lang="en-AU" dirty="0"/>
          </a:br>
          <a:r>
            <a:rPr lang="en-AU" dirty="0"/>
            <a:t>co-producers</a:t>
          </a:r>
        </a:p>
      </dgm:t>
    </dgm:pt>
    <dgm:pt modelId="{C3F20086-9BC7-463E-B222-CF28AC9B3D18}" type="parTrans" cxnId="{3B239F1E-8556-48D4-BFA3-A05CC041E4B1}">
      <dgm:prSet/>
      <dgm:spPr/>
      <dgm:t>
        <a:bodyPr/>
        <a:lstStyle/>
        <a:p>
          <a:endParaRPr lang="en-AU"/>
        </a:p>
      </dgm:t>
    </dgm:pt>
    <dgm:pt modelId="{7C7F2235-50BD-4392-8568-DF604E314DB3}" type="sibTrans" cxnId="{3B239F1E-8556-48D4-BFA3-A05CC041E4B1}">
      <dgm:prSet/>
      <dgm:spPr>
        <a:solidFill>
          <a:schemeClr val="accent5"/>
        </a:solidFill>
      </dgm:spPr>
      <dgm:t>
        <a:bodyPr/>
        <a:lstStyle/>
        <a:p>
          <a:endParaRPr lang="en-AU"/>
        </a:p>
      </dgm:t>
    </dgm:pt>
    <dgm:pt modelId="{34DAAD69-4F9D-4BF8-99C1-9B0AE4C535A6}">
      <dgm:prSet phldrT="[Text]"/>
      <dgm:spPr/>
      <dgm:t>
        <a:bodyPr/>
        <a:lstStyle/>
        <a:p>
          <a:r>
            <a:rPr lang="en-AU" dirty="0"/>
            <a:t>Track and report on progress</a:t>
          </a:r>
        </a:p>
      </dgm:t>
    </dgm:pt>
    <dgm:pt modelId="{F28772F1-CF10-42AF-AC01-77943245E680}" type="parTrans" cxnId="{FBF2E255-E19E-4AAF-8492-84E8FBFF9BAD}">
      <dgm:prSet/>
      <dgm:spPr/>
      <dgm:t>
        <a:bodyPr/>
        <a:lstStyle/>
        <a:p>
          <a:endParaRPr lang="en-AU"/>
        </a:p>
      </dgm:t>
    </dgm:pt>
    <dgm:pt modelId="{77C2EFC7-99D0-49F2-A3B9-C31704BFED3E}" type="sibTrans" cxnId="{FBF2E255-E19E-4AAF-8492-84E8FBFF9BAD}">
      <dgm:prSet/>
      <dgm:spPr/>
      <dgm:t>
        <a:bodyPr/>
        <a:lstStyle/>
        <a:p>
          <a:endParaRPr lang="en-AU"/>
        </a:p>
      </dgm:t>
    </dgm:pt>
    <dgm:pt modelId="{253A6316-4CC6-48C3-9767-D13703208007}" type="pres">
      <dgm:prSet presAssocID="{F79B4A4D-E0A3-48F0-B6F8-C6C13B6FCD95}" presName="cycle" presStyleCnt="0">
        <dgm:presLayoutVars>
          <dgm:dir/>
          <dgm:resizeHandles val="exact"/>
        </dgm:presLayoutVars>
      </dgm:prSet>
      <dgm:spPr/>
    </dgm:pt>
    <dgm:pt modelId="{ACC7C9F5-CA04-4EA1-B9EF-87C6FFC3735F}" type="pres">
      <dgm:prSet presAssocID="{3D6DFF77-FC83-4EFB-A145-87458B37E6B8}" presName="node" presStyleLbl="node1" presStyleIdx="0" presStyleCnt="3">
        <dgm:presLayoutVars>
          <dgm:bulletEnabled val="1"/>
        </dgm:presLayoutVars>
      </dgm:prSet>
      <dgm:spPr/>
    </dgm:pt>
    <dgm:pt modelId="{194C3CDA-C38D-4518-A279-D72977B83D64}" type="pres">
      <dgm:prSet presAssocID="{87C1AFED-77FF-4F64-8C58-868B954EE684}" presName="sibTrans" presStyleLbl="sibTrans2D1" presStyleIdx="0" presStyleCnt="3"/>
      <dgm:spPr/>
    </dgm:pt>
    <dgm:pt modelId="{042DD9B5-9809-4BFC-808C-EDF441BAAF1F}" type="pres">
      <dgm:prSet presAssocID="{87C1AFED-77FF-4F64-8C58-868B954EE684}" presName="connectorText" presStyleLbl="sibTrans2D1" presStyleIdx="0" presStyleCnt="3"/>
      <dgm:spPr/>
    </dgm:pt>
    <dgm:pt modelId="{6C87773E-CFFB-4769-9DD2-2F360E861CF5}" type="pres">
      <dgm:prSet presAssocID="{7B52C2F0-24AB-4CA5-A299-0DF569A5B7AE}" presName="node" presStyleLbl="node1" presStyleIdx="1" presStyleCnt="3">
        <dgm:presLayoutVars>
          <dgm:bulletEnabled val="1"/>
        </dgm:presLayoutVars>
      </dgm:prSet>
      <dgm:spPr/>
    </dgm:pt>
    <dgm:pt modelId="{698BCD25-6D63-478A-955F-03DDE9F293A1}" type="pres">
      <dgm:prSet presAssocID="{7C7F2235-50BD-4392-8568-DF604E314DB3}" presName="sibTrans" presStyleLbl="sibTrans2D1" presStyleIdx="1" presStyleCnt="3"/>
      <dgm:spPr/>
    </dgm:pt>
    <dgm:pt modelId="{EB378DA8-3005-416A-A615-42E3B8330857}" type="pres">
      <dgm:prSet presAssocID="{7C7F2235-50BD-4392-8568-DF604E314DB3}" presName="connectorText" presStyleLbl="sibTrans2D1" presStyleIdx="1" presStyleCnt="3"/>
      <dgm:spPr/>
    </dgm:pt>
    <dgm:pt modelId="{2335043D-7A74-4C30-8FED-591B4CA487A1}" type="pres">
      <dgm:prSet presAssocID="{34DAAD69-4F9D-4BF8-99C1-9B0AE4C535A6}" presName="node" presStyleLbl="node1" presStyleIdx="2" presStyleCnt="3">
        <dgm:presLayoutVars>
          <dgm:bulletEnabled val="1"/>
        </dgm:presLayoutVars>
      </dgm:prSet>
      <dgm:spPr/>
    </dgm:pt>
    <dgm:pt modelId="{461B56C1-A85D-487D-9A4D-221FD3B27CDE}" type="pres">
      <dgm:prSet presAssocID="{77C2EFC7-99D0-49F2-A3B9-C31704BFED3E}" presName="sibTrans" presStyleLbl="sibTrans2D1" presStyleIdx="2" presStyleCnt="3"/>
      <dgm:spPr/>
    </dgm:pt>
    <dgm:pt modelId="{C7AF6844-F14B-49A4-87E1-27F96FEA0AE0}" type="pres">
      <dgm:prSet presAssocID="{77C2EFC7-99D0-49F2-A3B9-C31704BFED3E}" presName="connectorText" presStyleLbl="sibTrans2D1" presStyleIdx="2" presStyleCnt="3"/>
      <dgm:spPr/>
    </dgm:pt>
  </dgm:ptLst>
  <dgm:cxnLst>
    <dgm:cxn modelId="{66D55D00-B84A-4A11-895C-111BD0E01804}" type="presOf" srcId="{7C7F2235-50BD-4392-8568-DF604E314DB3}" destId="{EB378DA8-3005-416A-A615-42E3B8330857}" srcOrd="1" destOrd="0" presId="urn:microsoft.com/office/officeart/2005/8/layout/cycle2"/>
    <dgm:cxn modelId="{3B239F1E-8556-48D4-BFA3-A05CC041E4B1}" srcId="{F79B4A4D-E0A3-48F0-B6F8-C6C13B6FCD95}" destId="{7B52C2F0-24AB-4CA5-A299-0DF569A5B7AE}" srcOrd="1" destOrd="0" parTransId="{C3F20086-9BC7-463E-B222-CF28AC9B3D18}" sibTransId="{7C7F2235-50BD-4392-8568-DF604E314DB3}"/>
    <dgm:cxn modelId="{FBF2E255-E19E-4AAF-8492-84E8FBFF9BAD}" srcId="{F79B4A4D-E0A3-48F0-B6F8-C6C13B6FCD95}" destId="{34DAAD69-4F9D-4BF8-99C1-9B0AE4C535A6}" srcOrd="2" destOrd="0" parTransId="{F28772F1-CF10-42AF-AC01-77943245E680}" sibTransId="{77C2EFC7-99D0-49F2-A3B9-C31704BFED3E}"/>
    <dgm:cxn modelId="{B9F86476-C77E-4778-867B-17DE11F65937}" type="presOf" srcId="{7B52C2F0-24AB-4CA5-A299-0DF569A5B7AE}" destId="{6C87773E-CFFB-4769-9DD2-2F360E861CF5}" srcOrd="0" destOrd="0" presId="urn:microsoft.com/office/officeart/2005/8/layout/cycle2"/>
    <dgm:cxn modelId="{D8E32657-1C76-4101-8FAC-D09289F7BADA}" type="presOf" srcId="{87C1AFED-77FF-4F64-8C58-868B954EE684}" destId="{042DD9B5-9809-4BFC-808C-EDF441BAAF1F}" srcOrd="1" destOrd="0" presId="urn:microsoft.com/office/officeart/2005/8/layout/cycle2"/>
    <dgm:cxn modelId="{27A8687A-AE07-477D-9BC2-28BC737F2338}" type="presOf" srcId="{F79B4A4D-E0A3-48F0-B6F8-C6C13B6FCD95}" destId="{253A6316-4CC6-48C3-9767-D13703208007}" srcOrd="0" destOrd="0" presId="urn:microsoft.com/office/officeart/2005/8/layout/cycle2"/>
    <dgm:cxn modelId="{53AAA582-D6B9-422E-9DF1-7D3A45A27246}" type="presOf" srcId="{77C2EFC7-99D0-49F2-A3B9-C31704BFED3E}" destId="{C7AF6844-F14B-49A4-87E1-27F96FEA0AE0}" srcOrd="1" destOrd="0" presId="urn:microsoft.com/office/officeart/2005/8/layout/cycle2"/>
    <dgm:cxn modelId="{71096AA6-120C-4272-BCCE-ECFE5F3BA421}" type="presOf" srcId="{87C1AFED-77FF-4F64-8C58-868B954EE684}" destId="{194C3CDA-C38D-4518-A279-D72977B83D64}" srcOrd="0" destOrd="0" presId="urn:microsoft.com/office/officeart/2005/8/layout/cycle2"/>
    <dgm:cxn modelId="{8C2F84AE-870C-4EE7-BA63-DB9C0BB86B16}" type="presOf" srcId="{3D6DFF77-FC83-4EFB-A145-87458B37E6B8}" destId="{ACC7C9F5-CA04-4EA1-B9EF-87C6FFC3735F}" srcOrd="0" destOrd="0" presId="urn:microsoft.com/office/officeart/2005/8/layout/cycle2"/>
    <dgm:cxn modelId="{57C217BD-6EEE-42FA-A296-81E7E4B392B8}" type="presOf" srcId="{77C2EFC7-99D0-49F2-A3B9-C31704BFED3E}" destId="{461B56C1-A85D-487D-9A4D-221FD3B27CDE}" srcOrd="0" destOrd="0" presId="urn:microsoft.com/office/officeart/2005/8/layout/cycle2"/>
    <dgm:cxn modelId="{1DC777D2-1F2B-4957-B447-535348443513}" type="presOf" srcId="{34DAAD69-4F9D-4BF8-99C1-9B0AE4C535A6}" destId="{2335043D-7A74-4C30-8FED-591B4CA487A1}" srcOrd="0" destOrd="0" presId="urn:microsoft.com/office/officeart/2005/8/layout/cycle2"/>
    <dgm:cxn modelId="{5B261ADA-403E-4DCC-BC4D-11EA5AB7B0B9}" type="presOf" srcId="{7C7F2235-50BD-4392-8568-DF604E314DB3}" destId="{698BCD25-6D63-478A-955F-03DDE9F293A1}" srcOrd="0" destOrd="0" presId="urn:microsoft.com/office/officeart/2005/8/layout/cycle2"/>
    <dgm:cxn modelId="{66DB00F5-C9C5-4AF6-9480-A50F7C303164}" srcId="{F79B4A4D-E0A3-48F0-B6F8-C6C13B6FCD95}" destId="{3D6DFF77-FC83-4EFB-A145-87458B37E6B8}" srcOrd="0" destOrd="0" parTransId="{2CF39623-31C9-4727-8F08-13FB1142623C}" sibTransId="{87C1AFED-77FF-4F64-8C58-868B954EE684}"/>
    <dgm:cxn modelId="{E8F8432E-C8B8-4FEA-BEB8-4F6A84CA3389}" type="presParOf" srcId="{253A6316-4CC6-48C3-9767-D13703208007}" destId="{ACC7C9F5-CA04-4EA1-B9EF-87C6FFC3735F}" srcOrd="0" destOrd="0" presId="urn:microsoft.com/office/officeart/2005/8/layout/cycle2"/>
    <dgm:cxn modelId="{CA7C04A5-0764-4B8B-B9A3-23A555B66B2B}" type="presParOf" srcId="{253A6316-4CC6-48C3-9767-D13703208007}" destId="{194C3CDA-C38D-4518-A279-D72977B83D64}" srcOrd="1" destOrd="0" presId="urn:microsoft.com/office/officeart/2005/8/layout/cycle2"/>
    <dgm:cxn modelId="{0007AEAF-ADD3-4368-92AC-F90D9BB252E0}" type="presParOf" srcId="{194C3CDA-C38D-4518-A279-D72977B83D64}" destId="{042DD9B5-9809-4BFC-808C-EDF441BAAF1F}" srcOrd="0" destOrd="0" presId="urn:microsoft.com/office/officeart/2005/8/layout/cycle2"/>
    <dgm:cxn modelId="{5887F100-4294-465B-9F75-6E0209AB2B8B}" type="presParOf" srcId="{253A6316-4CC6-48C3-9767-D13703208007}" destId="{6C87773E-CFFB-4769-9DD2-2F360E861CF5}" srcOrd="2" destOrd="0" presId="urn:microsoft.com/office/officeart/2005/8/layout/cycle2"/>
    <dgm:cxn modelId="{41584EDD-1DF9-4178-A599-8A2D78AB6755}" type="presParOf" srcId="{253A6316-4CC6-48C3-9767-D13703208007}" destId="{698BCD25-6D63-478A-955F-03DDE9F293A1}" srcOrd="3" destOrd="0" presId="urn:microsoft.com/office/officeart/2005/8/layout/cycle2"/>
    <dgm:cxn modelId="{9CBE8BB3-919C-46A2-BE0F-77C91C82C023}" type="presParOf" srcId="{698BCD25-6D63-478A-955F-03DDE9F293A1}" destId="{EB378DA8-3005-416A-A615-42E3B8330857}" srcOrd="0" destOrd="0" presId="urn:microsoft.com/office/officeart/2005/8/layout/cycle2"/>
    <dgm:cxn modelId="{281A053F-FFD6-4EF4-A73A-2D795A210848}" type="presParOf" srcId="{253A6316-4CC6-48C3-9767-D13703208007}" destId="{2335043D-7A74-4C30-8FED-591B4CA487A1}" srcOrd="4" destOrd="0" presId="urn:microsoft.com/office/officeart/2005/8/layout/cycle2"/>
    <dgm:cxn modelId="{D913AC8D-9393-478A-9BF6-F85632F2AAC1}" type="presParOf" srcId="{253A6316-4CC6-48C3-9767-D13703208007}" destId="{461B56C1-A85D-487D-9A4D-221FD3B27CDE}" srcOrd="5" destOrd="0" presId="urn:microsoft.com/office/officeart/2005/8/layout/cycle2"/>
    <dgm:cxn modelId="{4392DD37-E651-4883-A2FF-F48D98A2370E}" type="presParOf" srcId="{461B56C1-A85D-487D-9A4D-221FD3B27CDE}" destId="{C7AF6844-F14B-49A4-87E1-27F96FEA0A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B4A4D-E0A3-48F0-B6F8-C6C13B6FCD95}"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AU"/>
        </a:p>
      </dgm:t>
    </dgm:pt>
    <dgm:pt modelId="{3D6DFF77-FC83-4EFB-A145-87458B37E6B8}">
      <dgm:prSet phldrT="[Text]"/>
      <dgm:spPr>
        <a:solidFill>
          <a:schemeClr val="accent5"/>
        </a:solidFill>
      </dgm:spPr>
      <dgm:t>
        <a:bodyPr/>
        <a:lstStyle/>
        <a:p>
          <a:r>
            <a:rPr lang="en-AU" dirty="0"/>
            <a:t>Develop an enablement plan</a:t>
          </a:r>
        </a:p>
      </dgm:t>
    </dgm:pt>
    <dgm:pt modelId="{2CF39623-31C9-4727-8F08-13FB1142623C}" type="parTrans" cxnId="{66DB00F5-C9C5-4AF6-9480-A50F7C303164}">
      <dgm:prSet/>
      <dgm:spPr/>
      <dgm:t>
        <a:bodyPr/>
        <a:lstStyle/>
        <a:p>
          <a:endParaRPr lang="en-AU"/>
        </a:p>
      </dgm:t>
    </dgm:pt>
    <dgm:pt modelId="{87C1AFED-77FF-4F64-8C58-868B954EE684}" type="sibTrans" cxnId="{66DB00F5-C9C5-4AF6-9480-A50F7C303164}">
      <dgm:prSet/>
      <dgm:spPr>
        <a:solidFill>
          <a:schemeClr val="accent5"/>
        </a:solidFill>
      </dgm:spPr>
      <dgm:t>
        <a:bodyPr/>
        <a:lstStyle/>
        <a:p>
          <a:endParaRPr lang="en-AU"/>
        </a:p>
      </dgm:t>
    </dgm:pt>
    <dgm:pt modelId="{7B52C2F0-24AB-4CA5-A299-0DF569A5B7AE}">
      <dgm:prSet phldrT="[Text]"/>
      <dgm:spPr>
        <a:solidFill>
          <a:schemeClr val="accent5"/>
        </a:solidFill>
      </dgm:spPr>
      <dgm:t>
        <a:bodyPr/>
        <a:lstStyle/>
        <a:p>
          <a:r>
            <a:rPr lang="en-AU" dirty="0"/>
            <a:t>Enable</a:t>
          </a:r>
          <a:br>
            <a:rPr lang="en-AU" dirty="0"/>
          </a:br>
          <a:r>
            <a:rPr lang="en-AU" dirty="0"/>
            <a:t>co-producers</a:t>
          </a:r>
        </a:p>
      </dgm:t>
    </dgm:pt>
    <dgm:pt modelId="{C3F20086-9BC7-463E-B222-CF28AC9B3D18}" type="parTrans" cxnId="{3B239F1E-8556-48D4-BFA3-A05CC041E4B1}">
      <dgm:prSet/>
      <dgm:spPr/>
      <dgm:t>
        <a:bodyPr/>
        <a:lstStyle/>
        <a:p>
          <a:endParaRPr lang="en-AU"/>
        </a:p>
      </dgm:t>
    </dgm:pt>
    <dgm:pt modelId="{7C7F2235-50BD-4392-8568-DF604E314DB3}" type="sibTrans" cxnId="{3B239F1E-8556-48D4-BFA3-A05CC041E4B1}">
      <dgm:prSet/>
      <dgm:spPr>
        <a:solidFill>
          <a:schemeClr val="accent5"/>
        </a:solidFill>
      </dgm:spPr>
      <dgm:t>
        <a:bodyPr/>
        <a:lstStyle/>
        <a:p>
          <a:endParaRPr lang="en-AU"/>
        </a:p>
      </dgm:t>
    </dgm:pt>
    <dgm:pt modelId="{34DAAD69-4F9D-4BF8-99C1-9B0AE4C535A6}">
      <dgm:prSet phldrT="[Text]"/>
      <dgm:spPr/>
      <dgm:t>
        <a:bodyPr/>
        <a:lstStyle/>
        <a:p>
          <a:r>
            <a:rPr lang="en-AU" dirty="0"/>
            <a:t>Track and report on progress</a:t>
          </a:r>
        </a:p>
      </dgm:t>
    </dgm:pt>
    <dgm:pt modelId="{F28772F1-CF10-42AF-AC01-77943245E680}" type="parTrans" cxnId="{FBF2E255-E19E-4AAF-8492-84E8FBFF9BAD}">
      <dgm:prSet/>
      <dgm:spPr/>
      <dgm:t>
        <a:bodyPr/>
        <a:lstStyle/>
        <a:p>
          <a:endParaRPr lang="en-AU"/>
        </a:p>
      </dgm:t>
    </dgm:pt>
    <dgm:pt modelId="{77C2EFC7-99D0-49F2-A3B9-C31704BFED3E}" type="sibTrans" cxnId="{FBF2E255-E19E-4AAF-8492-84E8FBFF9BAD}">
      <dgm:prSet/>
      <dgm:spPr/>
      <dgm:t>
        <a:bodyPr/>
        <a:lstStyle/>
        <a:p>
          <a:endParaRPr lang="en-AU"/>
        </a:p>
      </dgm:t>
    </dgm:pt>
    <dgm:pt modelId="{253A6316-4CC6-48C3-9767-D13703208007}" type="pres">
      <dgm:prSet presAssocID="{F79B4A4D-E0A3-48F0-B6F8-C6C13B6FCD95}" presName="cycle" presStyleCnt="0">
        <dgm:presLayoutVars>
          <dgm:dir/>
          <dgm:resizeHandles val="exact"/>
        </dgm:presLayoutVars>
      </dgm:prSet>
      <dgm:spPr/>
    </dgm:pt>
    <dgm:pt modelId="{ACC7C9F5-CA04-4EA1-B9EF-87C6FFC3735F}" type="pres">
      <dgm:prSet presAssocID="{3D6DFF77-FC83-4EFB-A145-87458B37E6B8}" presName="node" presStyleLbl="node1" presStyleIdx="0" presStyleCnt="3">
        <dgm:presLayoutVars>
          <dgm:bulletEnabled val="1"/>
        </dgm:presLayoutVars>
      </dgm:prSet>
      <dgm:spPr/>
    </dgm:pt>
    <dgm:pt modelId="{194C3CDA-C38D-4518-A279-D72977B83D64}" type="pres">
      <dgm:prSet presAssocID="{87C1AFED-77FF-4F64-8C58-868B954EE684}" presName="sibTrans" presStyleLbl="sibTrans2D1" presStyleIdx="0" presStyleCnt="3"/>
      <dgm:spPr/>
    </dgm:pt>
    <dgm:pt modelId="{042DD9B5-9809-4BFC-808C-EDF441BAAF1F}" type="pres">
      <dgm:prSet presAssocID="{87C1AFED-77FF-4F64-8C58-868B954EE684}" presName="connectorText" presStyleLbl="sibTrans2D1" presStyleIdx="0" presStyleCnt="3"/>
      <dgm:spPr/>
    </dgm:pt>
    <dgm:pt modelId="{6C87773E-CFFB-4769-9DD2-2F360E861CF5}" type="pres">
      <dgm:prSet presAssocID="{7B52C2F0-24AB-4CA5-A299-0DF569A5B7AE}" presName="node" presStyleLbl="node1" presStyleIdx="1" presStyleCnt="3">
        <dgm:presLayoutVars>
          <dgm:bulletEnabled val="1"/>
        </dgm:presLayoutVars>
      </dgm:prSet>
      <dgm:spPr/>
    </dgm:pt>
    <dgm:pt modelId="{698BCD25-6D63-478A-955F-03DDE9F293A1}" type="pres">
      <dgm:prSet presAssocID="{7C7F2235-50BD-4392-8568-DF604E314DB3}" presName="sibTrans" presStyleLbl="sibTrans2D1" presStyleIdx="1" presStyleCnt="3"/>
      <dgm:spPr/>
    </dgm:pt>
    <dgm:pt modelId="{EB378DA8-3005-416A-A615-42E3B8330857}" type="pres">
      <dgm:prSet presAssocID="{7C7F2235-50BD-4392-8568-DF604E314DB3}" presName="connectorText" presStyleLbl="sibTrans2D1" presStyleIdx="1" presStyleCnt="3"/>
      <dgm:spPr/>
    </dgm:pt>
    <dgm:pt modelId="{2335043D-7A74-4C30-8FED-591B4CA487A1}" type="pres">
      <dgm:prSet presAssocID="{34DAAD69-4F9D-4BF8-99C1-9B0AE4C535A6}" presName="node" presStyleLbl="node1" presStyleIdx="2" presStyleCnt="3">
        <dgm:presLayoutVars>
          <dgm:bulletEnabled val="1"/>
        </dgm:presLayoutVars>
      </dgm:prSet>
      <dgm:spPr/>
    </dgm:pt>
    <dgm:pt modelId="{461B56C1-A85D-487D-9A4D-221FD3B27CDE}" type="pres">
      <dgm:prSet presAssocID="{77C2EFC7-99D0-49F2-A3B9-C31704BFED3E}" presName="sibTrans" presStyleLbl="sibTrans2D1" presStyleIdx="2" presStyleCnt="3"/>
      <dgm:spPr/>
    </dgm:pt>
    <dgm:pt modelId="{C7AF6844-F14B-49A4-87E1-27F96FEA0AE0}" type="pres">
      <dgm:prSet presAssocID="{77C2EFC7-99D0-49F2-A3B9-C31704BFED3E}" presName="connectorText" presStyleLbl="sibTrans2D1" presStyleIdx="2" presStyleCnt="3"/>
      <dgm:spPr/>
    </dgm:pt>
  </dgm:ptLst>
  <dgm:cxnLst>
    <dgm:cxn modelId="{66D55D00-B84A-4A11-895C-111BD0E01804}" type="presOf" srcId="{7C7F2235-50BD-4392-8568-DF604E314DB3}" destId="{EB378DA8-3005-416A-A615-42E3B8330857}" srcOrd="1" destOrd="0" presId="urn:microsoft.com/office/officeart/2005/8/layout/cycle2"/>
    <dgm:cxn modelId="{3B239F1E-8556-48D4-BFA3-A05CC041E4B1}" srcId="{F79B4A4D-E0A3-48F0-B6F8-C6C13B6FCD95}" destId="{7B52C2F0-24AB-4CA5-A299-0DF569A5B7AE}" srcOrd="1" destOrd="0" parTransId="{C3F20086-9BC7-463E-B222-CF28AC9B3D18}" sibTransId="{7C7F2235-50BD-4392-8568-DF604E314DB3}"/>
    <dgm:cxn modelId="{FBF2E255-E19E-4AAF-8492-84E8FBFF9BAD}" srcId="{F79B4A4D-E0A3-48F0-B6F8-C6C13B6FCD95}" destId="{34DAAD69-4F9D-4BF8-99C1-9B0AE4C535A6}" srcOrd="2" destOrd="0" parTransId="{F28772F1-CF10-42AF-AC01-77943245E680}" sibTransId="{77C2EFC7-99D0-49F2-A3B9-C31704BFED3E}"/>
    <dgm:cxn modelId="{B9F86476-C77E-4778-867B-17DE11F65937}" type="presOf" srcId="{7B52C2F0-24AB-4CA5-A299-0DF569A5B7AE}" destId="{6C87773E-CFFB-4769-9DD2-2F360E861CF5}" srcOrd="0" destOrd="0" presId="urn:microsoft.com/office/officeart/2005/8/layout/cycle2"/>
    <dgm:cxn modelId="{D8E32657-1C76-4101-8FAC-D09289F7BADA}" type="presOf" srcId="{87C1AFED-77FF-4F64-8C58-868B954EE684}" destId="{042DD9B5-9809-4BFC-808C-EDF441BAAF1F}" srcOrd="1" destOrd="0" presId="urn:microsoft.com/office/officeart/2005/8/layout/cycle2"/>
    <dgm:cxn modelId="{27A8687A-AE07-477D-9BC2-28BC737F2338}" type="presOf" srcId="{F79B4A4D-E0A3-48F0-B6F8-C6C13B6FCD95}" destId="{253A6316-4CC6-48C3-9767-D13703208007}" srcOrd="0" destOrd="0" presId="urn:microsoft.com/office/officeart/2005/8/layout/cycle2"/>
    <dgm:cxn modelId="{53AAA582-D6B9-422E-9DF1-7D3A45A27246}" type="presOf" srcId="{77C2EFC7-99D0-49F2-A3B9-C31704BFED3E}" destId="{C7AF6844-F14B-49A4-87E1-27F96FEA0AE0}" srcOrd="1" destOrd="0" presId="urn:microsoft.com/office/officeart/2005/8/layout/cycle2"/>
    <dgm:cxn modelId="{71096AA6-120C-4272-BCCE-ECFE5F3BA421}" type="presOf" srcId="{87C1AFED-77FF-4F64-8C58-868B954EE684}" destId="{194C3CDA-C38D-4518-A279-D72977B83D64}" srcOrd="0" destOrd="0" presId="urn:microsoft.com/office/officeart/2005/8/layout/cycle2"/>
    <dgm:cxn modelId="{8C2F84AE-870C-4EE7-BA63-DB9C0BB86B16}" type="presOf" srcId="{3D6DFF77-FC83-4EFB-A145-87458B37E6B8}" destId="{ACC7C9F5-CA04-4EA1-B9EF-87C6FFC3735F}" srcOrd="0" destOrd="0" presId="urn:microsoft.com/office/officeart/2005/8/layout/cycle2"/>
    <dgm:cxn modelId="{57C217BD-6EEE-42FA-A296-81E7E4B392B8}" type="presOf" srcId="{77C2EFC7-99D0-49F2-A3B9-C31704BFED3E}" destId="{461B56C1-A85D-487D-9A4D-221FD3B27CDE}" srcOrd="0" destOrd="0" presId="urn:microsoft.com/office/officeart/2005/8/layout/cycle2"/>
    <dgm:cxn modelId="{1DC777D2-1F2B-4957-B447-535348443513}" type="presOf" srcId="{34DAAD69-4F9D-4BF8-99C1-9B0AE4C535A6}" destId="{2335043D-7A74-4C30-8FED-591B4CA487A1}" srcOrd="0" destOrd="0" presId="urn:microsoft.com/office/officeart/2005/8/layout/cycle2"/>
    <dgm:cxn modelId="{5B261ADA-403E-4DCC-BC4D-11EA5AB7B0B9}" type="presOf" srcId="{7C7F2235-50BD-4392-8568-DF604E314DB3}" destId="{698BCD25-6D63-478A-955F-03DDE9F293A1}" srcOrd="0" destOrd="0" presId="urn:microsoft.com/office/officeart/2005/8/layout/cycle2"/>
    <dgm:cxn modelId="{66DB00F5-C9C5-4AF6-9480-A50F7C303164}" srcId="{F79B4A4D-E0A3-48F0-B6F8-C6C13B6FCD95}" destId="{3D6DFF77-FC83-4EFB-A145-87458B37E6B8}" srcOrd="0" destOrd="0" parTransId="{2CF39623-31C9-4727-8F08-13FB1142623C}" sibTransId="{87C1AFED-77FF-4F64-8C58-868B954EE684}"/>
    <dgm:cxn modelId="{E8F8432E-C8B8-4FEA-BEB8-4F6A84CA3389}" type="presParOf" srcId="{253A6316-4CC6-48C3-9767-D13703208007}" destId="{ACC7C9F5-CA04-4EA1-B9EF-87C6FFC3735F}" srcOrd="0" destOrd="0" presId="urn:microsoft.com/office/officeart/2005/8/layout/cycle2"/>
    <dgm:cxn modelId="{CA7C04A5-0764-4B8B-B9A3-23A555B66B2B}" type="presParOf" srcId="{253A6316-4CC6-48C3-9767-D13703208007}" destId="{194C3CDA-C38D-4518-A279-D72977B83D64}" srcOrd="1" destOrd="0" presId="urn:microsoft.com/office/officeart/2005/8/layout/cycle2"/>
    <dgm:cxn modelId="{0007AEAF-ADD3-4368-92AC-F90D9BB252E0}" type="presParOf" srcId="{194C3CDA-C38D-4518-A279-D72977B83D64}" destId="{042DD9B5-9809-4BFC-808C-EDF441BAAF1F}" srcOrd="0" destOrd="0" presId="urn:microsoft.com/office/officeart/2005/8/layout/cycle2"/>
    <dgm:cxn modelId="{5887F100-4294-465B-9F75-6E0209AB2B8B}" type="presParOf" srcId="{253A6316-4CC6-48C3-9767-D13703208007}" destId="{6C87773E-CFFB-4769-9DD2-2F360E861CF5}" srcOrd="2" destOrd="0" presId="urn:microsoft.com/office/officeart/2005/8/layout/cycle2"/>
    <dgm:cxn modelId="{41584EDD-1DF9-4178-A599-8A2D78AB6755}" type="presParOf" srcId="{253A6316-4CC6-48C3-9767-D13703208007}" destId="{698BCD25-6D63-478A-955F-03DDE9F293A1}" srcOrd="3" destOrd="0" presId="urn:microsoft.com/office/officeart/2005/8/layout/cycle2"/>
    <dgm:cxn modelId="{9CBE8BB3-919C-46A2-BE0F-77C91C82C023}" type="presParOf" srcId="{698BCD25-6D63-478A-955F-03DDE9F293A1}" destId="{EB378DA8-3005-416A-A615-42E3B8330857}" srcOrd="0" destOrd="0" presId="urn:microsoft.com/office/officeart/2005/8/layout/cycle2"/>
    <dgm:cxn modelId="{281A053F-FFD6-4EF4-A73A-2D795A210848}" type="presParOf" srcId="{253A6316-4CC6-48C3-9767-D13703208007}" destId="{2335043D-7A74-4C30-8FED-591B4CA487A1}" srcOrd="4" destOrd="0" presId="urn:microsoft.com/office/officeart/2005/8/layout/cycle2"/>
    <dgm:cxn modelId="{D913AC8D-9393-478A-9BF6-F85632F2AAC1}" type="presParOf" srcId="{253A6316-4CC6-48C3-9767-D13703208007}" destId="{461B56C1-A85D-487D-9A4D-221FD3B27CDE}" srcOrd="5" destOrd="0" presId="urn:microsoft.com/office/officeart/2005/8/layout/cycle2"/>
    <dgm:cxn modelId="{4392DD37-E651-4883-A2FF-F48D98A2370E}" type="presParOf" srcId="{461B56C1-A85D-487D-9A4D-221FD3B27CDE}" destId="{C7AF6844-F14B-49A4-87E1-27F96FEA0AE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7C9F5-CA04-4EA1-B9EF-87C6FFC3735F}">
      <dsp:nvSpPr>
        <dsp:cNvPr id="0" name=""/>
        <dsp:cNvSpPr/>
      </dsp:nvSpPr>
      <dsp:spPr>
        <a:xfrm>
          <a:off x="2387467" y="666"/>
          <a:ext cx="1585433" cy="1585433"/>
        </a:xfrm>
        <a:prstGeom prst="ellipse">
          <a:avLst/>
        </a:prstGeom>
        <a:solidFill>
          <a:schemeClr val="accent2">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Develop an enablement plan</a:t>
          </a:r>
        </a:p>
      </dsp:txBody>
      <dsp:txXfrm>
        <a:off x="2619648" y="232847"/>
        <a:ext cx="1121071" cy="1121071"/>
      </dsp:txXfrm>
    </dsp:sp>
    <dsp:sp modelId="{194C3CDA-C38D-4518-A279-D72977B83D64}">
      <dsp:nvSpPr>
        <dsp:cNvPr id="0" name=""/>
        <dsp:cNvSpPr/>
      </dsp:nvSpPr>
      <dsp:spPr>
        <a:xfrm rot="3600000">
          <a:off x="3558618" y="1546954"/>
          <a:ext cx="422211" cy="53508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3590284" y="1599124"/>
        <a:ext cx="295548" cy="321049"/>
      </dsp:txXfrm>
    </dsp:sp>
    <dsp:sp modelId="{6C87773E-CFFB-4769-9DD2-2F360E861CF5}">
      <dsp:nvSpPr>
        <dsp:cNvPr id="0" name=""/>
        <dsp:cNvSpPr/>
      </dsp:nvSpPr>
      <dsp:spPr>
        <a:xfrm>
          <a:off x="3578496" y="2063589"/>
          <a:ext cx="1585433" cy="1585433"/>
        </a:xfrm>
        <a:prstGeom prst="ellipse">
          <a:avLst/>
        </a:prstGeom>
        <a:solidFill>
          <a:schemeClr val="accent2">
            <a:hueOff val="-4951602"/>
            <a:satOff val="-8119"/>
            <a:lumOff val="1068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Enable</a:t>
          </a:r>
          <a:br>
            <a:rPr lang="en-AU" sz="1500" kern="1200" dirty="0"/>
          </a:br>
          <a:r>
            <a:rPr lang="en-AU" sz="1500" kern="1200" dirty="0"/>
            <a:t>co-producers</a:t>
          </a:r>
        </a:p>
      </dsp:txBody>
      <dsp:txXfrm>
        <a:off x="3810677" y="2295770"/>
        <a:ext cx="1121071" cy="1121071"/>
      </dsp:txXfrm>
    </dsp:sp>
    <dsp:sp modelId="{698BCD25-6D63-478A-955F-03DDE9F293A1}">
      <dsp:nvSpPr>
        <dsp:cNvPr id="0" name=""/>
        <dsp:cNvSpPr/>
      </dsp:nvSpPr>
      <dsp:spPr>
        <a:xfrm rot="10800000">
          <a:off x="2981027" y="2588764"/>
          <a:ext cx="422211" cy="535083"/>
        </a:xfrm>
        <a:prstGeom prst="rightArrow">
          <a:avLst>
            <a:gd name="adj1" fmla="val 60000"/>
            <a:gd name="adj2" fmla="val 50000"/>
          </a:avLst>
        </a:prstGeom>
        <a:solidFill>
          <a:schemeClr val="accent2">
            <a:hueOff val="-4951602"/>
            <a:satOff val="-8119"/>
            <a:lumOff val="10687"/>
            <a:alphaOff val="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rot="10800000">
        <a:off x="3107690" y="2695781"/>
        <a:ext cx="295548" cy="321049"/>
      </dsp:txXfrm>
    </dsp:sp>
    <dsp:sp modelId="{2335043D-7A74-4C30-8FED-591B4CA487A1}">
      <dsp:nvSpPr>
        <dsp:cNvPr id="0" name=""/>
        <dsp:cNvSpPr/>
      </dsp:nvSpPr>
      <dsp:spPr>
        <a:xfrm>
          <a:off x="1196437" y="2063589"/>
          <a:ext cx="1585433" cy="1585433"/>
        </a:xfrm>
        <a:prstGeom prst="ellipse">
          <a:avLst/>
        </a:prstGeom>
        <a:solidFill>
          <a:schemeClr val="accent2">
            <a:hueOff val="-9903204"/>
            <a:satOff val="-16239"/>
            <a:lumOff val="2137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Track and report on progress</a:t>
          </a:r>
        </a:p>
      </dsp:txBody>
      <dsp:txXfrm>
        <a:off x="1428618" y="2295770"/>
        <a:ext cx="1121071" cy="1121071"/>
      </dsp:txXfrm>
    </dsp:sp>
    <dsp:sp modelId="{461B56C1-A85D-487D-9A4D-221FD3B27CDE}">
      <dsp:nvSpPr>
        <dsp:cNvPr id="0" name=""/>
        <dsp:cNvSpPr/>
      </dsp:nvSpPr>
      <dsp:spPr>
        <a:xfrm rot="18000000">
          <a:off x="2367589" y="1567651"/>
          <a:ext cx="422211" cy="535083"/>
        </a:xfrm>
        <a:prstGeom prst="rightArrow">
          <a:avLst>
            <a:gd name="adj1" fmla="val 60000"/>
            <a:gd name="adj2" fmla="val 50000"/>
          </a:avLst>
        </a:prstGeom>
        <a:solidFill>
          <a:schemeClr val="accent2">
            <a:hueOff val="-9903204"/>
            <a:satOff val="-16239"/>
            <a:lumOff val="21373"/>
            <a:alphaOff val="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2399255" y="1729515"/>
        <a:ext cx="295548" cy="321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7C9F5-CA04-4EA1-B9EF-87C6FFC3735F}">
      <dsp:nvSpPr>
        <dsp:cNvPr id="0" name=""/>
        <dsp:cNvSpPr/>
      </dsp:nvSpPr>
      <dsp:spPr>
        <a:xfrm>
          <a:off x="2387467" y="666"/>
          <a:ext cx="1585433" cy="1585433"/>
        </a:xfrm>
        <a:prstGeom prst="ellipse">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Develop an enablement plan</a:t>
          </a:r>
        </a:p>
      </dsp:txBody>
      <dsp:txXfrm>
        <a:off x="2619648" y="232847"/>
        <a:ext cx="1121071" cy="1121071"/>
      </dsp:txXfrm>
    </dsp:sp>
    <dsp:sp modelId="{194C3CDA-C38D-4518-A279-D72977B83D64}">
      <dsp:nvSpPr>
        <dsp:cNvPr id="0" name=""/>
        <dsp:cNvSpPr/>
      </dsp:nvSpPr>
      <dsp:spPr>
        <a:xfrm rot="3600000">
          <a:off x="3558618" y="1546954"/>
          <a:ext cx="422211" cy="535083"/>
        </a:xfrm>
        <a:prstGeom prst="rightArrow">
          <a:avLst>
            <a:gd name="adj1" fmla="val 60000"/>
            <a:gd name="adj2" fmla="val 50000"/>
          </a:avLst>
        </a:prstGeom>
        <a:solidFill>
          <a:schemeClr val="accent5"/>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3590284" y="1599124"/>
        <a:ext cx="295548" cy="321049"/>
      </dsp:txXfrm>
    </dsp:sp>
    <dsp:sp modelId="{6C87773E-CFFB-4769-9DD2-2F360E861CF5}">
      <dsp:nvSpPr>
        <dsp:cNvPr id="0" name=""/>
        <dsp:cNvSpPr/>
      </dsp:nvSpPr>
      <dsp:spPr>
        <a:xfrm>
          <a:off x="3578496" y="2063589"/>
          <a:ext cx="1585433" cy="1585433"/>
        </a:xfrm>
        <a:prstGeom prst="ellipse">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Enable</a:t>
          </a:r>
          <a:br>
            <a:rPr lang="en-AU" sz="1500" kern="1200" dirty="0"/>
          </a:br>
          <a:r>
            <a:rPr lang="en-AU" sz="1500" kern="1200" dirty="0"/>
            <a:t>co-producers</a:t>
          </a:r>
        </a:p>
      </dsp:txBody>
      <dsp:txXfrm>
        <a:off x="3810677" y="2295770"/>
        <a:ext cx="1121071" cy="1121071"/>
      </dsp:txXfrm>
    </dsp:sp>
    <dsp:sp modelId="{698BCD25-6D63-478A-955F-03DDE9F293A1}">
      <dsp:nvSpPr>
        <dsp:cNvPr id="0" name=""/>
        <dsp:cNvSpPr/>
      </dsp:nvSpPr>
      <dsp:spPr>
        <a:xfrm rot="10800000">
          <a:off x="2981027" y="2588764"/>
          <a:ext cx="422211" cy="535083"/>
        </a:xfrm>
        <a:prstGeom prst="rightArrow">
          <a:avLst>
            <a:gd name="adj1" fmla="val 60000"/>
            <a:gd name="adj2" fmla="val 50000"/>
          </a:avLst>
        </a:prstGeom>
        <a:solidFill>
          <a:schemeClr val="accent5"/>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rot="10800000">
        <a:off x="3107690" y="2695781"/>
        <a:ext cx="295548" cy="321049"/>
      </dsp:txXfrm>
    </dsp:sp>
    <dsp:sp modelId="{2335043D-7A74-4C30-8FED-591B4CA487A1}">
      <dsp:nvSpPr>
        <dsp:cNvPr id="0" name=""/>
        <dsp:cNvSpPr/>
      </dsp:nvSpPr>
      <dsp:spPr>
        <a:xfrm>
          <a:off x="1196437" y="2063589"/>
          <a:ext cx="1585433" cy="1585433"/>
        </a:xfrm>
        <a:prstGeom prst="ellipse">
          <a:avLst/>
        </a:prstGeom>
        <a:solidFill>
          <a:schemeClr val="accent2">
            <a:hueOff val="-9903204"/>
            <a:satOff val="-16239"/>
            <a:lumOff val="2137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Track and report on progress</a:t>
          </a:r>
        </a:p>
      </dsp:txBody>
      <dsp:txXfrm>
        <a:off x="1428618" y="2295770"/>
        <a:ext cx="1121071" cy="1121071"/>
      </dsp:txXfrm>
    </dsp:sp>
    <dsp:sp modelId="{461B56C1-A85D-487D-9A4D-221FD3B27CDE}">
      <dsp:nvSpPr>
        <dsp:cNvPr id="0" name=""/>
        <dsp:cNvSpPr/>
      </dsp:nvSpPr>
      <dsp:spPr>
        <a:xfrm rot="18000000">
          <a:off x="2367589" y="1567651"/>
          <a:ext cx="422211" cy="535083"/>
        </a:xfrm>
        <a:prstGeom prst="rightArrow">
          <a:avLst>
            <a:gd name="adj1" fmla="val 60000"/>
            <a:gd name="adj2" fmla="val 50000"/>
          </a:avLst>
        </a:prstGeom>
        <a:solidFill>
          <a:schemeClr val="accent2">
            <a:hueOff val="-9903204"/>
            <a:satOff val="-16239"/>
            <a:lumOff val="21373"/>
            <a:alphaOff val="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p>
      </dsp:txBody>
      <dsp:txXfrm>
        <a:off x="2399255" y="1729515"/>
        <a:ext cx="295548" cy="321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7C9F5-CA04-4EA1-B9EF-87C6FFC3735F}">
      <dsp:nvSpPr>
        <dsp:cNvPr id="0" name=""/>
        <dsp:cNvSpPr/>
      </dsp:nvSpPr>
      <dsp:spPr>
        <a:xfrm>
          <a:off x="1151721" y="313"/>
          <a:ext cx="816564" cy="816564"/>
        </a:xfrm>
        <a:prstGeom prst="ellipse">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AU" sz="700" kern="1200" dirty="0"/>
            <a:t>Develop an enablement plan</a:t>
          </a:r>
        </a:p>
      </dsp:txBody>
      <dsp:txXfrm>
        <a:off x="1271304" y="119896"/>
        <a:ext cx="577398" cy="577398"/>
      </dsp:txXfrm>
    </dsp:sp>
    <dsp:sp modelId="{194C3CDA-C38D-4518-A279-D72977B83D64}">
      <dsp:nvSpPr>
        <dsp:cNvPr id="0" name=""/>
        <dsp:cNvSpPr/>
      </dsp:nvSpPr>
      <dsp:spPr>
        <a:xfrm rot="3600000">
          <a:off x="1754917" y="796638"/>
          <a:ext cx="217358" cy="275590"/>
        </a:xfrm>
        <a:prstGeom prst="rightArrow">
          <a:avLst>
            <a:gd name="adj1" fmla="val 60000"/>
            <a:gd name="adj2" fmla="val 50000"/>
          </a:avLst>
        </a:prstGeom>
        <a:solidFill>
          <a:schemeClr val="accent5"/>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1771219" y="823521"/>
        <a:ext cx="152151" cy="165354"/>
      </dsp:txXfrm>
    </dsp:sp>
    <dsp:sp modelId="{6C87773E-CFFB-4769-9DD2-2F360E861CF5}">
      <dsp:nvSpPr>
        <dsp:cNvPr id="0" name=""/>
        <dsp:cNvSpPr/>
      </dsp:nvSpPr>
      <dsp:spPr>
        <a:xfrm>
          <a:off x="1765058" y="1062644"/>
          <a:ext cx="816564" cy="816564"/>
        </a:xfrm>
        <a:prstGeom prst="ellipse">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AU" sz="700" kern="1200" dirty="0"/>
            <a:t>Enable</a:t>
          </a:r>
          <a:br>
            <a:rPr lang="en-AU" sz="700" kern="1200" dirty="0"/>
          </a:br>
          <a:r>
            <a:rPr lang="en-AU" sz="700" kern="1200" dirty="0"/>
            <a:t>co-producers</a:t>
          </a:r>
        </a:p>
      </dsp:txBody>
      <dsp:txXfrm>
        <a:off x="1884641" y="1182227"/>
        <a:ext cx="577398" cy="577398"/>
      </dsp:txXfrm>
    </dsp:sp>
    <dsp:sp modelId="{698BCD25-6D63-478A-955F-03DDE9F293A1}">
      <dsp:nvSpPr>
        <dsp:cNvPr id="0" name=""/>
        <dsp:cNvSpPr/>
      </dsp:nvSpPr>
      <dsp:spPr>
        <a:xfrm rot="10800000">
          <a:off x="1457476" y="1333131"/>
          <a:ext cx="217358" cy="275590"/>
        </a:xfrm>
        <a:prstGeom prst="rightArrow">
          <a:avLst>
            <a:gd name="adj1" fmla="val 60000"/>
            <a:gd name="adj2" fmla="val 50000"/>
          </a:avLst>
        </a:prstGeom>
        <a:solidFill>
          <a:schemeClr val="accent5"/>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rot="10800000">
        <a:off x="1522683" y="1388249"/>
        <a:ext cx="152151" cy="165354"/>
      </dsp:txXfrm>
    </dsp:sp>
    <dsp:sp modelId="{2335043D-7A74-4C30-8FED-591B4CA487A1}">
      <dsp:nvSpPr>
        <dsp:cNvPr id="0" name=""/>
        <dsp:cNvSpPr/>
      </dsp:nvSpPr>
      <dsp:spPr>
        <a:xfrm>
          <a:off x="538384" y="1062644"/>
          <a:ext cx="816564" cy="816564"/>
        </a:xfrm>
        <a:prstGeom prst="ellipse">
          <a:avLst/>
        </a:prstGeom>
        <a:solidFill>
          <a:schemeClr val="accent2">
            <a:hueOff val="-9903204"/>
            <a:satOff val="-16239"/>
            <a:lumOff val="2137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AU" sz="700" kern="1200" dirty="0"/>
            <a:t>Track and report on progress</a:t>
          </a:r>
        </a:p>
      </dsp:txBody>
      <dsp:txXfrm>
        <a:off x="657967" y="1182227"/>
        <a:ext cx="577398" cy="577398"/>
      </dsp:txXfrm>
    </dsp:sp>
    <dsp:sp modelId="{461B56C1-A85D-487D-9A4D-221FD3B27CDE}">
      <dsp:nvSpPr>
        <dsp:cNvPr id="0" name=""/>
        <dsp:cNvSpPr/>
      </dsp:nvSpPr>
      <dsp:spPr>
        <a:xfrm rot="18000000">
          <a:off x="1141580" y="807293"/>
          <a:ext cx="217358" cy="275590"/>
        </a:xfrm>
        <a:prstGeom prst="rightArrow">
          <a:avLst>
            <a:gd name="adj1" fmla="val 60000"/>
            <a:gd name="adj2" fmla="val 50000"/>
          </a:avLst>
        </a:prstGeom>
        <a:solidFill>
          <a:schemeClr val="accent2">
            <a:hueOff val="-9903204"/>
            <a:satOff val="-16239"/>
            <a:lumOff val="21373"/>
            <a:alphaOff val="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AU" sz="600" kern="1200"/>
        </a:p>
      </dsp:txBody>
      <dsp:txXfrm>
        <a:off x="1157882" y="890646"/>
        <a:ext cx="152151" cy="1653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charset="0"/>
              <a:ea typeface="Calibri" charset="0"/>
              <a:cs typeface="Calibri"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9B710-7F01-EB43-9BF8-28DEC423E8B1}" type="datetimeFigureOut">
              <a:rPr lang="en-US" smtClean="0">
                <a:latin typeface="Calibri" charset="0"/>
                <a:ea typeface="Calibri" charset="0"/>
                <a:cs typeface="Calibri" charset="0"/>
              </a:rPr>
              <a:t>6/11/2019</a:t>
            </a:fld>
            <a:endParaRPr lang="en-US">
              <a:latin typeface="Calibri" charset="0"/>
              <a:ea typeface="Calibri" charset="0"/>
              <a:cs typeface="Calibri"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Calibri" charset="0"/>
              <a:ea typeface="Calibri" charset="0"/>
              <a:cs typeface="Calibri"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3E720-6155-8246-876A-0957C4ECF6FF}" type="slidenum">
              <a:rPr lang="en-US" smtClean="0">
                <a:latin typeface="Calibri" charset="0"/>
                <a:ea typeface="Calibri" charset="0"/>
                <a:cs typeface="Calibri" charset="0"/>
              </a:rPr>
              <a:t>‹#›</a:t>
            </a:fld>
            <a:endParaRPr lang="en-US">
              <a:latin typeface="Calibri" charset="0"/>
              <a:ea typeface="Calibri" charset="0"/>
              <a:cs typeface="Calibri" charset="0"/>
            </a:endParaRPr>
          </a:p>
        </p:txBody>
      </p:sp>
    </p:spTree>
    <p:extLst>
      <p:ext uri="{BB962C8B-B14F-4D97-AF65-F5344CB8AC3E}">
        <p14:creationId xmlns:p14="http://schemas.microsoft.com/office/powerpoint/2010/main" val="39396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charset="0"/>
                <a:cs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charset="0"/>
                <a:ea typeface="Calibri" charset="0"/>
                <a:cs typeface="Calibri" charset="0"/>
              </a:defRPr>
            </a:lvl1pPr>
          </a:lstStyle>
          <a:p>
            <a:fld id="{4B98D73F-55EB-4C56-BE5C-F8B23998FF48}" type="datetimeFigureOut">
              <a:rPr lang="en-US" smtClean="0"/>
              <a:pPr/>
              <a:t>6/11/2019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charset="0"/>
                <a:cs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charset="0"/>
                <a:ea typeface="Calibri" charset="0"/>
                <a:cs typeface="Calibri" charset="0"/>
              </a:defRPr>
            </a:lvl1pPr>
          </a:lstStyle>
          <a:p>
            <a:fld id="{723E5092-789D-46B2-ACFC-5823A47F3CD3}" type="slidenum">
              <a:rPr lang="en-US" smtClean="0"/>
              <a:pPr/>
              <a:t>‹#›</a:t>
            </a:fld>
            <a:endParaRPr lang="en-US" dirty="0"/>
          </a:p>
        </p:txBody>
      </p:sp>
    </p:spTree>
    <p:extLst>
      <p:ext uri="{BB962C8B-B14F-4D97-AF65-F5344CB8AC3E}">
        <p14:creationId xmlns:p14="http://schemas.microsoft.com/office/powerpoint/2010/main" val="213949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charset="0"/>
        <a:ea typeface="Calibri" charset="0"/>
        <a:cs typeface="Calibri" charset="0"/>
      </a:defRPr>
    </a:lvl1pPr>
    <a:lvl2pPr marL="457200" algn="l" defTabSz="914400" rtl="0" eaLnBrk="1" latinLnBrk="0" hangingPunct="1">
      <a:defRPr sz="1200" kern="1200">
        <a:solidFill>
          <a:schemeClr val="tx1"/>
        </a:solidFill>
        <a:latin typeface="Calibri" charset="0"/>
        <a:ea typeface="Calibri" charset="0"/>
        <a:cs typeface="Calibri" charset="0"/>
      </a:defRPr>
    </a:lvl2pPr>
    <a:lvl3pPr marL="914400" algn="l" defTabSz="914400" rtl="0" eaLnBrk="1" latinLnBrk="0" hangingPunct="1">
      <a:defRPr sz="1200" kern="1200">
        <a:solidFill>
          <a:schemeClr val="tx1"/>
        </a:solidFill>
        <a:latin typeface="Calibri" charset="0"/>
        <a:ea typeface="Calibri" charset="0"/>
        <a:cs typeface="Calibri" charset="0"/>
      </a:defRPr>
    </a:lvl3pPr>
    <a:lvl4pPr marL="1371600" algn="l" defTabSz="914400" rtl="0" eaLnBrk="1" latinLnBrk="0" hangingPunct="1">
      <a:defRPr sz="1200" kern="1200">
        <a:solidFill>
          <a:schemeClr val="tx1"/>
        </a:solidFill>
        <a:latin typeface="Calibri" charset="0"/>
        <a:ea typeface="Calibri" charset="0"/>
        <a:cs typeface="Calibri" charset="0"/>
      </a:defRPr>
    </a:lvl4pPr>
    <a:lvl5pPr marL="1828800" algn="l" defTabSz="914400" rtl="0" eaLnBrk="1" latinLnBrk="0" hangingPunct="1">
      <a:defRPr sz="1200" kern="1200">
        <a:solidFill>
          <a:schemeClr val="tx1"/>
        </a:solidFill>
        <a:latin typeface="Calibri" charset="0"/>
        <a:ea typeface="Calibri" charset="0"/>
        <a:cs typeface="Calibri" charset="0"/>
      </a:defRPr>
    </a:lvl5pPr>
    <a:lvl6pPr marL="2286000" algn="l" defTabSz="914400" rtl="0" eaLnBrk="1" latinLnBrk="0" hangingPunct="1">
      <a:defRPr sz="1200" kern="1200" baseline="0">
        <a:solidFill>
          <a:schemeClr val="tx1"/>
        </a:solidFill>
        <a:latin typeface="Calibri" charset="0"/>
        <a:ea typeface="Calibri" charset="0"/>
        <a:cs typeface="Calibri" charset="0"/>
      </a:defRPr>
    </a:lvl6pPr>
    <a:lvl7pPr marL="2743200" algn="l" defTabSz="914400" rtl="0" eaLnBrk="1" latinLnBrk="0" hangingPunct="1">
      <a:defRPr sz="1200" kern="1200" baseline="0">
        <a:solidFill>
          <a:schemeClr val="tx1"/>
        </a:solidFill>
        <a:latin typeface="Calibri" charset="0"/>
        <a:ea typeface="Calibri" charset="0"/>
        <a:cs typeface="Calibri" charset="0"/>
      </a:defRPr>
    </a:lvl7pPr>
    <a:lvl8pPr marL="3200400" algn="l" defTabSz="914400" rtl="0" eaLnBrk="1" latinLnBrk="0" hangingPunct="1">
      <a:defRPr sz="1200" kern="1200" baseline="0">
        <a:solidFill>
          <a:schemeClr val="tx1"/>
        </a:solidFill>
        <a:latin typeface="Calibri" charset="0"/>
        <a:ea typeface="Calibri" charset="0"/>
        <a:cs typeface="Calibri" charset="0"/>
      </a:defRPr>
    </a:lvl8pPr>
    <a:lvl9pPr marL="3657600" algn="l" defTabSz="914400" rtl="0" eaLnBrk="1" latinLnBrk="0" hangingPunct="1">
      <a:defRPr sz="1200" kern="1200" baseline="0">
        <a:solidFill>
          <a:schemeClr val="tx1"/>
        </a:solidFill>
        <a:latin typeface="Calibri" charset="0"/>
        <a:ea typeface="Calibri"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charset="0"/>
                <a:ea typeface="Calibri" charset="0"/>
                <a:cs typeface="Calibri" charset="0"/>
              </a:rPr>
              <a:t>This deck supports a half-hour training event with examples for Co-production Leads</a:t>
            </a:r>
          </a:p>
          <a:p>
            <a:endParaRPr lang="en-US" sz="1200" kern="1200" dirty="0">
              <a:solidFill>
                <a:schemeClr val="tx1"/>
              </a:solidFill>
              <a:effectLst/>
              <a:latin typeface="Calibri" charset="0"/>
              <a:cs typeface="Calibri" charset="0"/>
            </a:endParaRPr>
          </a:p>
        </p:txBody>
      </p:sp>
      <p:sp>
        <p:nvSpPr>
          <p:cNvPr id="4" name="Slide Number Placeholder 3"/>
          <p:cNvSpPr>
            <a:spLocks noGrp="1"/>
          </p:cNvSpPr>
          <p:nvPr>
            <p:ph type="sldNum" sz="quarter" idx="10"/>
          </p:nvPr>
        </p:nvSpPr>
        <p:spPr/>
        <p:txBody>
          <a:bodyPr/>
          <a:lstStyle/>
          <a:p>
            <a:fld id="{723E5092-789D-46B2-ACFC-5823A47F3CD3}" type="slidenum">
              <a:rPr lang="en-US" smtClean="0"/>
              <a:pPr/>
              <a:t>1</a:t>
            </a:fld>
            <a:endParaRPr lang="en-US" dirty="0"/>
          </a:p>
        </p:txBody>
      </p:sp>
    </p:spTree>
    <p:extLst>
      <p:ext uri="{BB962C8B-B14F-4D97-AF65-F5344CB8AC3E}">
        <p14:creationId xmlns:p14="http://schemas.microsoft.com/office/powerpoint/2010/main" val="276604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report is available from </a:t>
            </a:r>
            <a:r>
              <a:rPr lang="en-GB" b="1" baseline="0" dirty="0"/>
              <a:t>My Pega</a:t>
            </a:r>
            <a:r>
              <a:rPr lang="en-GB" baseline="0" dirty="0"/>
              <a:t> and should be updated weekly.</a:t>
            </a:r>
            <a:endParaRPr lang="en-GB" dirty="0"/>
          </a:p>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13</a:t>
            </a:fld>
            <a:endParaRPr lang="en-US" dirty="0"/>
          </a:p>
        </p:txBody>
      </p:sp>
    </p:spTree>
    <p:extLst>
      <p:ext uri="{BB962C8B-B14F-4D97-AF65-F5344CB8AC3E}">
        <p14:creationId xmlns:p14="http://schemas.microsoft.com/office/powerpoint/2010/main" val="245357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version is typically used at the start of the project.</a:t>
            </a:r>
          </a:p>
        </p:txBody>
      </p:sp>
      <p:sp>
        <p:nvSpPr>
          <p:cNvPr id="4" name="Slide Number Placeholder 3"/>
          <p:cNvSpPr>
            <a:spLocks noGrp="1"/>
          </p:cNvSpPr>
          <p:nvPr>
            <p:ph type="sldNum" sz="quarter" idx="5"/>
          </p:nvPr>
        </p:nvSpPr>
        <p:spPr/>
        <p:txBody>
          <a:bodyPr/>
          <a:lstStyle/>
          <a:p>
            <a:fld id="{723E5092-789D-46B2-ACFC-5823A47F3CD3}" type="slidenum">
              <a:rPr lang="en-US" smtClean="0"/>
              <a:pPr/>
              <a:t>14</a:t>
            </a:fld>
            <a:endParaRPr lang="en-US" dirty="0"/>
          </a:p>
        </p:txBody>
      </p:sp>
    </p:spTree>
    <p:extLst>
      <p:ext uri="{BB962C8B-B14F-4D97-AF65-F5344CB8AC3E}">
        <p14:creationId xmlns:p14="http://schemas.microsoft.com/office/powerpoint/2010/main" val="173560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version can typically be used later in the project, when the co-producers are self-sufficient not only in their Pega skills but in their individual enablement as well.</a:t>
            </a:r>
          </a:p>
        </p:txBody>
      </p:sp>
      <p:sp>
        <p:nvSpPr>
          <p:cNvPr id="4" name="Slide Number Placeholder 3"/>
          <p:cNvSpPr>
            <a:spLocks noGrp="1"/>
          </p:cNvSpPr>
          <p:nvPr>
            <p:ph type="sldNum" sz="quarter" idx="5"/>
          </p:nvPr>
        </p:nvSpPr>
        <p:spPr/>
        <p:txBody>
          <a:bodyPr/>
          <a:lstStyle/>
          <a:p>
            <a:fld id="{723E5092-789D-46B2-ACFC-5823A47F3CD3}" type="slidenum">
              <a:rPr lang="en-US" smtClean="0"/>
              <a:pPr/>
              <a:t>15</a:t>
            </a:fld>
            <a:endParaRPr lang="en-US" dirty="0"/>
          </a:p>
        </p:txBody>
      </p:sp>
    </p:spTree>
    <p:extLst>
      <p:ext uri="{BB962C8B-B14F-4D97-AF65-F5344CB8AC3E}">
        <p14:creationId xmlns:p14="http://schemas.microsoft.com/office/powerpoint/2010/main" val="290744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Progress against the enablement plan will be tracked on a weekly basis as part of the Project Status Report. The Engagement Lead may ask the Co-production Lead to fill out this slide.</a:t>
            </a:r>
          </a:p>
          <a:p>
            <a:endParaRPr lang="en-GB" dirty="0"/>
          </a:p>
          <a:p>
            <a:r>
              <a:rPr lang="en-GB" dirty="0"/>
              <a:t>Call out any issues with co-production</a:t>
            </a:r>
            <a:r>
              <a:rPr lang="en-GB" baseline="0" dirty="0"/>
              <a:t>. If Co-production has issues and Pega has to do more work then we need to agree if we deal with this by changing scope / more paid effort from Pega or some other solution.</a:t>
            </a:r>
          </a:p>
          <a:p>
            <a:endParaRPr lang="en-GB" baseline="0"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16</a:t>
            </a:fld>
            <a:endParaRPr lang="en-US" dirty="0"/>
          </a:p>
        </p:txBody>
      </p:sp>
    </p:spTree>
    <p:extLst>
      <p:ext uri="{BB962C8B-B14F-4D97-AF65-F5344CB8AC3E}">
        <p14:creationId xmlns:p14="http://schemas.microsoft.com/office/powerpoint/2010/main" val="301122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17</a:t>
            </a:fld>
            <a:endParaRPr lang="en-US" dirty="0"/>
          </a:p>
        </p:txBody>
      </p:sp>
    </p:spTree>
    <p:extLst>
      <p:ext uri="{BB962C8B-B14F-4D97-AF65-F5344CB8AC3E}">
        <p14:creationId xmlns:p14="http://schemas.microsoft.com/office/powerpoint/2010/main" val="72733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18</a:t>
            </a:fld>
            <a:endParaRPr lang="en-US" dirty="0"/>
          </a:p>
        </p:txBody>
      </p:sp>
    </p:spTree>
    <p:extLst>
      <p:ext uri="{BB962C8B-B14F-4D97-AF65-F5344CB8AC3E}">
        <p14:creationId xmlns:p14="http://schemas.microsoft.com/office/powerpoint/2010/main" val="417538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E5092-789D-46B2-ACFC-5823A47F3CD3}" type="slidenum">
              <a:rPr lang="en-US" smtClean="0"/>
              <a:pPr/>
              <a:t>2</a:t>
            </a:fld>
            <a:endParaRPr lang="en-US" dirty="0"/>
          </a:p>
        </p:txBody>
      </p:sp>
    </p:spTree>
    <p:extLst>
      <p:ext uri="{BB962C8B-B14F-4D97-AF65-F5344CB8AC3E}">
        <p14:creationId xmlns:p14="http://schemas.microsoft.com/office/powerpoint/2010/main" val="396598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buClr>
                <a:srgbClr val="00A6A7"/>
              </a:buClr>
            </a:pPr>
            <a:r>
              <a:rPr lang="en-GB" b="1" dirty="0"/>
              <a:t>Co-production is solution delivery accomplished by dedicated client staff working alongside Pega or Partner resources</a:t>
            </a:r>
            <a:br>
              <a:rPr lang="en-GB" dirty="0"/>
            </a:br>
            <a:endParaRPr lang="en-GB" dirty="0"/>
          </a:p>
          <a:p>
            <a:pPr>
              <a:spcBef>
                <a:spcPts val="1200"/>
              </a:spcBef>
              <a:buClr>
                <a:srgbClr val="00A6A7"/>
              </a:buClr>
            </a:pPr>
            <a:r>
              <a:rPr lang="en-GB" b="1" dirty="0"/>
              <a:t>Client team members are active participants.</a:t>
            </a:r>
            <a:r>
              <a:rPr lang="en-GB" dirty="0"/>
              <a:t> They</a:t>
            </a:r>
          </a:p>
          <a:p>
            <a:pPr marL="628650" lvl="1" indent="-171450">
              <a:spcBef>
                <a:spcPts val="1200"/>
              </a:spcBef>
              <a:buClr>
                <a:srgbClr val="00A6A7"/>
              </a:buClr>
              <a:buFont typeface="Arial" panose="020B0604020202020204" pitchFamily="34" charset="0"/>
              <a:buChar char="•"/>
            </a:pPr>
            <a:r>
              <a:rPr lang="en-GB" dirty="0"/>
              <a:t>Provide meaningful contributions to the delivery effort</a:t>
            </a:r>
          </a:p>
          <a:p>
            <a:pPr marL="628650" lvl="1" indent="-171450">
              <a:spcBef>
                <a:spcPts val="1200"/>
              </a:spcBef>
              <a:buClr>
                <a:srgbClr val="00A6A7"/>
              </a:buClr>
              <a:buFont typeface="Arial" panose="020B0604020202020204" pitchFamily="34" charset="0"/>
              <a:buChar char="•"/>
            </a:pPr>
            <a:r>
              <a:rPr lang="en-GB" dirty="0"/>
              <a:t>Enhance their Pega skill set</a:t>
            </a:r>
            <a:br>
              <a:rPr lang="en-GB" dirty="0"/>
            </a:br>
            <a:endParaRPr lang="en-GB" dirty="0"/>
          </a:p>
          <a:p>
            <a:pPr>
              <a:spcBef>
                <a:spcPts val="1200"/>
              </a:spcBef>
              <a:buClr>
                <a:srgbClr val="00A6A7"/>
              </a:buClr>
            </a:pPr>
            <a:r>
              <a:rPr lang="en-GB" b="1" dirty="0"/>
              <a:t>Co-producers are mentored on Pega by Pega experts (Pega Consulting, Partners, or client resources) </a:t>
            </a:r>
            <a:r>
              <a:rPr lang="en-GB" dirty="0"/>
              <a:t>to</a:t>
            </a:r>
          </a:p>
          <a:p>
            <a:pPr marL="628650" lvl="1" indent="-171450">
              <a:spcBef>
                <a:spcPts val="1200"/>
              </a:spcBef>
              <a:buClr>
                <a:srgbClr val="00A6A7"/>
              </a:buClr>
              <a:buFont typeface="Arial" panose="020B0604020202020204" pitchFamily="34" charset="0"/>
              <a:buChar char="•"/>
            </a:pPr>
            <a:r>
              <a:rPr lang="en-GB" dirty="0"/>
              <a:t>Gain proficiency over time</a:t>
            </a:r>
          </a:p>
          <a:p>
            <a:pPr marL="628650" lvl="1" indent="-171450">
              <a:spcBef>
                <a:spcPts val="1200"/>
              </a:spcBef>
              <a:buClr>
                <a:srgbClr val="00A6A7"/>
              </a:buClr>
              <a:buFont typeface="Arial" panose="020B0604020202020204" pitchFamily="34" charset="0"/>
              <a:buChar char="•"/>
            </a:pPr>
            <a:r>
              <a:rPr lang="en-GB" dirty="0"/>
              <a:t>Ultimately become individually self-sufficient</a:t>
            </a:r>
          </a:p>
          <a:p>
            <a:pPr marL="628650" lvl="1" indent="-171450">
              <a:spcBef>
                <a:spcPts val="1200"/>
              </a:spcBef>
              <a:buClr>
                <a:srgbClr val="00A6A7"/>
              </a:buClr>
              <a:buFont typeface="Arial" panose="020B0604020202020204" pitchFamily="34" charset="0"/>
              <a:buChar char="•"/>
            </a:pPr>
            <a:r>
              <a:rPr lang="en-GB" dirty="0"/>
              <a:t>Learn the “art of the possible” with Pega</a:t>
            </a:r>
          </a:p>
          <a:p>
            <a:endParaRPr lang="en-US" dirty="0"/>
          </a:p>
          <a:p>
            <a:endParaRPr lang="en-US" dirty="0"/>
          </a:p>
          <a:p>
            <a:r>
              <a:rPr lang="en-US" dirty="0"/>
              <a:t>This comes from Pega Academy’s “Introduction to Pega’s Delivery Approach 2018”, the “Be Journey-Centric and Adopt Co-Production” lesson.</a:t>
            </a:r>
          </a:p>
          <a:p>
            <a:endParaRPr lang="en-US" dirty="0"/>
          </a:p>
          <a:p>
            <a:r>
              <a:rPr lang="en-US" dirty="0"/>
              <a:t>Personal note: I like the way that source framed co-production as delivery accomplished first by client staff … ownership and accountability like that is all-to-often missing on projects.</a:t>
            </a:r>
          </a:p>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4</a:t>
            </a:fld>
            <a:endParaRPr lang="en-US" dirty="0"/>
          </a:p>
        </p:txBody>
      </p:sp>
    </p:spTree>
    <p:extLst>
      <p:ext uri="{BB962C8B-B14F-4D97-AF65-F5344CB8AC3E}">
        <p14:creationId xmlns:p14="http://schemas.microsoft.com/office/powerpoint/2010/main" val="249178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buClr>
                <a:srgbClr val="00A6A7"/>
              </a:buClr>
            </a:pPr>
            <a:r>
              <a:rPr lang="en-GB" b="1" dirty="0"/>
              <a:t>The creation of internal Pega Champions</a:t>
            </a:r>
          </a:p>
          <a:p>
            <a:pPr marL="628650" lvl="1" indent="-171450">
              <a:spcBef>
                <a:spcPts val="1200"/>
              </a:spcBef>
              <a:buClr>
                <a:srgbClr val="00A6A7"/>
              </a:buClr>
              <a:buFont typeface="Arial" panose="020B0604020202020204" pitchFamily="34" charset="0"/>
              <a:buChar char="•"/>
            </a:pPr>
            <a:r>
              <a:rPr lang="en-GB" dirty="0"/>
              <a:t>Business users can configure exactly what they need to create a more relevant application</a:t>
            </a:r>
          </a:p>
          <a:p>
            <a:pPr marL="628650" lvl="1" indent="-171450">
              <a:spcBef>
                <a:spcPts val="1200"/>
              </a:spcBef>
              <a:buClr>
                <a:srgbClr val="00A6A7"/>
              </a:buClr>
              <a:buFont typeface="Arial" panose="020B0604020202020204" pitchFamily="34" charset="0"/>
              <a:buChar char="•"/>
            </a:pPr>
            <a:r>
              <a:rPr lang="en-GB" dirty="0"/>
              <a:t>Internal IT resources can leverage their knowledge of the business and its existing software portfolio</a:t>
            </a:r>
            <a:br>
              <a:rPr lang="en-GB" dirty="0"/>
            </a:br>
            <a:endParaRPr lang="en-GB" dirty="0"/>
          </a:p>
          <a:p>
            <a:pPr>
              <a:spcBef>
                <a:spcPts val="1200"/>
              </a:spcBef>
              <a:buClr>
                <a:srgbClr val="00A6A7"/>
              </a:buClr>
            </a:pPr>
            <a:r>
              <a:rPr lang="en-GB" b="1" dirty="0"/>
              <a:t>Client’s deep understanding of their Pega applications</a:t>
            </a:r>
          </a:p>
          <a:p>
            <a:pPr marL="628650" lvl="1" indent="-171450">
              <a:spcBef>
                <a:spcPts val="1200"/>
              </a:spcBef>
              <a:buClr>
                <a:srgbClr val="00A6A7"/>
              </a:buClr>
              <a:buFont typeface="Arial" panose="020B0604020202020204" pitchFamily="34" charset="0"/>
              <a:buChar char="•"/>
            </a:pPr>
            <a:r>
              <a:rPr lang="en-GB" dirty="0"/>
              <a:t>Knowledge of how an application was built stays within the organization</a:t>
            </a:r>
            <a:br>
              <a:rPr lang="en-GB" dirty="0"/>
            </a:br>
            <a:endParaRPr lang="en-GB" dirty="0"/>
          </a:p>
          <a:p>
            <a:pPr>
              <a:spcBef>
                <a:spcPts val="1200"/>
              </a:spcBef>
              <a:buClr>
                <a:srgbClr val="00A6A7"/>
              </a:buClr>
            </a:pPr>
            <a:r>
              <a:rPr lang="en-GB" b="1" dirty="0"/>
              <a:t>Increased transparency of client’s solution-delivery efforts</a:t>
            </a:r>
          </a:p>
          <a:p>
            <a:pPr marL="628650" lvl="1" indent="-171450">
              <a:spcBef>
                <a:spcPts val="1200"/>
              </a:spcBef>
              <a:buClr>
                <a:srgbClr val="00A6A7"/>
              </a:buClr>
              <a:buFont typeface="Arial" panose="020B0604020202020204" pitchFamily="34" charset="0"/>
              <a:buChar char="•"/>
            </a:pPr>
            <a:r>
              <a:rPr lang="en-GB" dirty="0"/>
              <a:t>With in-house resources, the business has increased vision into what is being built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based on Pega Academy’s “Introduction to Pega’s Delivery Approach 2018”, the “Be Journey-Centric and Adopt Co-Production” lesson.</a:t>
            </a:r>
          </a:p>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5</a:t>
            </a:fld>
            <a:endParaRPr lang="en-US" dirty="0"/>
          </a:p>
        </p:txBody>
      </p:sp>
    </p:spTree>
    <p:extLst>
      <p:ext uri="{BB962C8B-B14F-4D97-AF65-F5344CB8AC3E}">
        <p14:creationId xmlns:p14="http://schemas.microsoft.com/office/powerpoint/2010/main" val="347548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Co-production doesn’t just happen. Following these three steps will help ensure that the client effectively moves along the path to individual self-sufficiency</a:t>
            </a:r>
          </a:p>
        </p:txBody>
      </p:sp>
      <p:sp>
        <p:nvSpPr>
          <p:cNvPr id="4" name="Slide Number Placeholder 3"/>
          <p:cNvSpPr>
            <a:spLocks noGrp="1"/>
          </p:cNvSpPr>
          <p:nvPr>
            <p:ph type="sldNum" sz="quarter" idx="5"/>
          </p:nvPr>
        </p:nvSpPr>
        <p:spPr/>
        <p:txBody>
          <a:bodyPr/>
          <a:lstStyle/>
          <a:p>
            <a:fld id="{723E5092-789D-46B2-ACFC-5823A47F3CD3}" type="slidenum">
              <a:rPr lang="en-US" smtClean="0"/>
              <a:pPr/>
              <a:t>6</a:t>
            </a:fld>
            <a:endParaRPr lang="en-US" dirty="0"/>
          </a:p>
        </p:txBody>
      </p:sp>
    </p:spTree>
    <p:extLst>
      <p:ext uri="{BB962C8B-B14F-4D97-AF65-F5344CB8AC3E}">
        <p14:creationId xmlns:p14="http://schemas.microsoft.com/office/powerpoint/2010/main" val="18049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alibri" charset="0"/>
                <a:ea typeface="Calibri" charset="0"/>
                <a:cs typeface="Calibri" charset="0"/>
              </a:rPr>
              <a:t>This module will help Co-production Leads track and report progress against a Co-production enablement plan</a:t>
            </a:r>
          </a:p>
        </p:txBody>
      </p:sp>
      <p:sp>
        <p:nvSpPr>
          <p:cNvPr id="4" name="Slide Number Placeholder 3"/>
          <p:cNvSpPr>
            <a:spLocks noGrp="1"/>
          </p:cNvSpPr>
          <p:nvPr>
            <p:ph type="sldNum" sz="quarter" idx="5"/>
          </p:nvPr>
        </p:nvSpPr>
        <p:spPr/>
        <p:txBody>
          <a:bodyPr/>
          <a:lstStyle/>
          <a:p>
            <a:fld id="{723E5092-789D-46B2-ACFC-5823A47F3CD3}" type="slidenum">
              <a:rPr lang="en-US" smtClean="0"/>
              <a:pPr/>
              <a:t>7</a:t>
            </a:fld>
            <a:endParaRPr lang="en-US" dirty="0"/>
          </a:p>
        </p:txBody>
      </p:sp>
    </p:spTree>
    <p:extLst>
      <p:ext uri="{BB962C8B-B14F-4D97-AF65-F5344CB8AC3E}">
        <p14:creationId xmlns:p14="http://schemas.microsoft.com/office/powerpoint/2010/main" val="18049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10</a:t>
            </a:fld>
            <a:endParaRPr lang="en-US" dirty="0"/>
          </a:p>
        </p:txBody>
      </p:sp>
    </p:spTree>
    <p:extLst>
      <p:ext uri="{BB962C8B-B14F-4D97-AF65-F5344CB8AC3E}">
        <p14:creationId xmlns:p14="http://schemas.microsoft.com/office/powerpoint/2010/main" val="21979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Co-production Lead role is responsible for tracking and reporting on co-producers’ progress against the project’s Enablement Plan.</a:t>
            </a:r>
          </a:p>
          <a:p>
            <a:endParaRPr lang="en-US" dirty="0"/>
          </a:p>
        </p:txBody>
      </p:sp>
      <p:sp>
        <p:nvSpPr>
          <p:cNvPr id="4" name="Slide Number Placeholder 3"/>
          <p:cNvSpPr>
            <a:spLocks noGrp="1"/>
          </p:cNvSpPr>
          <p:nvPr>
            <p:ph type="sldNum" sz="quarter" idx="10"/>
          </p:nvPr>
        </p:nvSpPr>
        <p:spPr/>
        <p:txBody>
          <a:bodyPr/>
          <a:lstStyle/>
          <a:p>
            <a:fld id="{723E5092-789D-46B2-ACFC-5823A47F3CD3}" type="slidenum">
              <a:rPr lang="en-US" smtClean="0"/>
              <a:pPr/>
              <a:t>11</a:t>
            </a:fld>
            <a:endParaRPr lang="en-US" dirty="0"/>
          </a:p>
        </p:txBody>
      </p:sp>
    </p:spTree>
    <p:extLst>
      <p:ext uri="{BB962C8B-B14F-4D97-AF65-F5344CB8AC3E}">
        <p14:creationId xmlns:p14="http://schemas.microsoft.com/office/powerpoint/2010/main" val="32060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Co-production Lead is the role that is responsible for tracking and reporting on co-producers’ individual progress and progress against the enablement plan.</a:t>
            </a:r>
          </a:p>
          <a:p>
            <a:endParaRPr lang="en-US" dirty="0"/>
          </a:p>
          <a:p>
            <a:r>
              <a:rPr lang="en-US" dirty="0"/>
              <a:t>On a small project, the EL or even LSA/LBA may take this role. For a project of any size, though, it is recommended that all three of those roles be allowed to focus on their primary roles. In particular, that the LSA and LBA be free to spend any available time in mentoring.</a:t>
            </a:r>
          </a:p>
          <a:p>
            <a:endParaRPr lang="en-US" dirty="0"/>
          </a:p>
          <a:p>
            <a:r>
              <a:rPr lang="en-US" dirty="0"/>
              <a:t>The administrative aspects of tracking and reporting – particularly on medium-to-large projects – can serve as a good grown opportunity for SSAs and SBAs looking for career growth</a:t>
            </a:r>
          </a:p>
        </p:txBody>
      </p:sp>
      <p:sp>
        <p:nvSpPr>
          <p:cNvPr id="4" name="Slide Number Placeholder 3"/>
          <p:cNvSpPr>
            <a:spLocks noGrp="1"/>
          </p:cNvSpPr>
          <p:nvPr>
            <p:ph type="sldNum" sz="quarter" idx="10"/>
          </p:nvPr>
        </p:nvSpPr>
        <p:spPr/>
        <p:txBody>
          <a:bodyPr/>
          <a:lstStyle/>
          <a:p>
            <a:fld id="{723E5092-789D-46B2-ACFC-5823A47F3CD3}" type="slidenum">
              <a:rPr lang="en-US" smtClean="0"/>
              <a:pPr/>
              <a:t>12</a:t>
            </a:fld>
            <a:endParaRPr lang="en-US" dirty="0"/>
          </a:p>
        </p:txBody>
      </p:sp>
    </p:spTree>
    <p:extLst>
      <p:ext uri="{BB962C8B-B14F-4D97-AF65-F5344CB8AC3E}">
        <p14:creationId xmlns:p14="http://schemas.microsoft.com/office/powerpoint/2010/main" val="4112510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1193413"/>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Rectangle 3"/>
          <p:cNvSpPr>
            <a:spLocks noChangeAspect="1"/>
          </p:cNvSpPr>
          <p:nvPr userDrawn="1"/>
        </p:nvSpPr>
        <p:spPr bwMode="hidden">
          <a:xfrm>
            <a:off x="0"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p:cNvSpPr>
          <p:nvPr userDrawn="1"/>
        </p:nvSpPr>
        <p:spPr bwMode="hidden">
          <a:xfrm>
            <a:off x="1719072" y="3424428"/>
            <a:ext cx="7424928"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tx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chemeClr val="tx2"/>
                </a:solidFill>
              </a:defRPr>
            </a:lvl1pPr>
            <a:lvl2pPr marL="0" indent="0" algn="l">
              <a:spcBef>
                <a:spcPts val="0"/>
              </a:spcBef>
              <a:buNone/>
              <a:defRPr sz="1400">
                <a:solidFill>
                  <a:schemeClr val="tx2"/>
                </a:solidFill>
              </a:defRPr>
            </a:lvl2pPr>
            <a:lvl3pPr marL="0" indent="0" algn="l">
              <a:spcBef>
                <a:spcPts val="0"/>
              </a:spcBef>
              <a:buNone/>
              <a:defRPr sz="1400">
                <a:solidFill>
                  <a:schemeClr val="tx2"/>
                </a:solidFill>
              </a:defRPr>
            </a:lvl3pPr>
            <a:lvl4pPr marL="0" indent="0" algn="l">
              <a:spcBef>
                <a:spcPts val="0"/>
              </a:spcBef>
              <a:buNone/>
              <a:defRPr sz="1400">
                <a:solidFill>
                  <a:schemeClr val="tx2"/>
                </a:solidFill>
              </a:defRPr>
            </a:lvl4pPr>
            <a:lvl5pPr marL="0" indent="0" algn="l">
              <a:spcBef>
                <a:spcPts val="0"/>
              </a:spcBef>
              <a:buNone/>
              <a:defRPr sz="1400">
                <a:solidFill>
                  <a:schemeClr val="tx2"/>
                </a:solidFill>
              </a:defRPr>
            </a:lvl5pPr>
            <a:lvl6pPr marL="0" indent="0" algn="l">
              <a:spcBef>
                <a:spcPts val="0"/>
              </a:spcBef>
              <a:buNone/>
              <a:defRPr sz="1400">
                <a:solidFill>
                  <a:schemeClr val="tx2"/>
                </a:solidFill>
              </a:defRPr>
            </a:lvl6pPr>
            <a:lvl7pPr marL="0" indent="0" algn="l">
              <a:spcBef>
                <a:spcPts val="0"/>
              </a:spcBef>
              <a:buNone/>
              <a:defRPr sz="1400">
                <a:solidFill>
                  <a:schemeClr val="tx2"/>
                </a:solidFill>
              </a:defRPr>
            </a:lvl7pPr>
            <a:lvl8pPr marL="0" indent="0" algn="l">
              <a:spcBef>
                <a:spcPts val="0"/>
              </a:spcBef>
              <a:buNone/>
              <a:defRPr sz="1400">
                <a:solidFill>
                  <a:schemeClr val="tx2"/>
                </a:solidFill>
              </a:defRPr>
            </a:lvl8pPr>
            <a:lvl9pPr marL="0" indent="0" algn="l">
              <a:spcBef>
                <a:spcPts val="0"/>
              </a:spcBef>
              <a:buNone/>
              <a:defRPr sz="1400">
                <a:solidFill>
                  <a:schemeClr val="tx2"/>
                </a:solidFill>
              </a:defRPr>
            </a:lvl9pPr>
          </a:lstStyle>
          <a:p>
            <a:r>
              <a:rPr lang="en-US" dirty="0"/>
              <a:t>Optional subtitle</a:t>
            </a:r>
          </a:p>
        </p:txBody>
      </p:sp>
      <p:pic>
        <p:nvPicPr>
          <p:cNvPr id="6" name="Picture 5"/>
          <p:cNvPicPr>
            <a:picLocks noChangeAspect="1"/>
          </p:cNvPicPr>
          <p:nvPr userDrawn="1"/>
        </p:nvPicPr>
        <p:blipFill>
          <a:blip r:embed="rId2"/>
          <a:stretch>
            <a:fillRect/>
          </a:stretch>
        </p:blipFill>
        <p:spPr bwMode="invGray">
          <a:xfrm>
            <a:off x="172958" y="3659140"/>
            <a:ext cx="1374934" cy="1233585"/>
          </a:xfrm>
          <a:prstGeom prst="rect">
            <a:avLst/>
          </a:prstGeom>
        </p:spPr>
      </p:pic>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tx1"/>
                </a:solidFill>
              </a:defRPr>
            </a:lvl1pPr>
            <a:lvl2pPr marL="0" indent="0">
              <a:spcBef>
                <a:spcPts val="0"/>
              </a:spcBef>
              <a:buNone/>
              <a:defRPr sz="1000">
                <a:solidFill>
                  <a:schemeClr val="tx1"/>
                </a:solidFill>
              </a:defRPr>
            </a:lvl2pPr>
            <a:lvl3pPr marL="0" indent="0">
              <a:spcBef>
                <a:spcPts val="0"/>
              </a:spcBef>
              <a:buNone/>
              <a:defRPr sz="1000">
                <a:solidFill>
                  <a:schemeClr val="tx1"/>
                </a:solidFill>
              </a:defRPr>
            </a:lvl3pPr>
            <a:lvl4pPr marL="0" indent="0">
              <a:spcBef>
                <a:spcPts val="0"/>
              </a:spcBef>
              <a:buNone/>
              <a:defRPr sz="1000">
                <a:solidFill>
                  <a:schemeClr val="tx1"/>
                </a:solidFill>
              </a:defRPr>
            </a:lvl4pPr>
            <a:lvl5pPr marL="0" indent="0">
              <a:spcBef>
                <a:spcPts val="0"/>
              </a:spcBef>
              <a:buNone/>
              <a:defRPr sz="1000">
                <a:solidFill>
                  <a:schemeClr val="tx1"/>
                </a:solidFill>
              </a:defRPr>
            </a:lvl5pPr>
            <a:lvl6pPr marL="0" indent="0">
              <a:spcBef>
                <a:spcPts val="0"/>
              </a:spcBef>
              <a:buNone/>
              <a:defRPr sz="1000">
                <a:solidFill>
                  <a:schemeClr val="tx1"/>
                </a:solidFill>
              </a:defRPr>
            </a:lvl6pPr>
            <a:lvl7pPr marL="0" indent="0">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3"/>
          <a:stretch>
            <a:fillRect/>
          </a:stretch>
        </p:blipFill>
        <p:spPr bwMode="black">
          <a:xfrm>
            <a:off x="1867615" y="3658285"/>
            <a:ext cx="1427321" cy="1234440"/>
          </a:xfrm>
          <a:prstGeom prst="rect">
            <a:avLst/>
          </a:prstGeom>
        </p:spPr>
      </p:pic>
      <p:sp>
        <p:nvSpPr>
          <p:cNvPr id="10" name="Footer Placeholder 4"/>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rgbClr val="7FD2D3"/>
                </a:solidFill>
              </a:rPr>
              <a:t>© </a:t>
            </a:r>
            <a:r>
              <a:rPr lang="is-IS" sz="600" dirty="0">
                <a:solidFill>
                  <a:srgbClr val="7FD2D3"/>
                </a:solidFill>
              </a:rPr>
              <a:t>2018</a:t>
            </a:r>
            <a:r>
              <a:rPr lang="en-US" sz="600" dirty="0">
                <a:solidFill>
                  <a:srgbClr val="7FD2D3"/>
                </a:solidFill>
              </a:rPr>
              <a:t> </a:t>
            </a:r>
            <a:r>
              <a:rPr lang="en-US" sz="600" dirty="0" err="1">
                <a:solidFill>
                  <a:srgbClr val="7FD2D3"/>
                </a:solidFill>
              </a:rPr>
              <a:t>Pegasystems</a:t>
            </a:r>
            <a:r>
              <a:rPr lang="en-US" sz="600" dirty="0">
                <a:solidFill>
                  <a:srgbClr val="7FD2D3"/>
                </a:solidFill>
              </a:rPr>
              <a:t> Inc</a:t>
            </a:r>
            <a:r>
              <a:rPr lang="en-US" sz="600" baseline="0" dirty="0">
                <a:solidFill>
                  <a:srgbClr val="7FD2D3"/>
                </a:solidFill>
              </a:rPr>
              <a:t>. CONFIDENTIAL</a:t>
            </a:r>
          </a:p>
        </p:txBody>
      </p:sp>
    </p:spTree>
    <p:extLst>
      <p:ext uri="{BB962C8B-B14F-4D97-AF65-F5344CB8AC3E}">
        <p14:creationId xmlns:p14="http://schemas.microsoft.com/office/powerpoint/2010/main" val="27599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CEAE4DFC-314E-8140-839C-266DE49BB9D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3654C62F-921E-B54C-935F-3ECA7148A8A0}"/>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6" y="1098550"/>
            <a:ext cx="5532438" cy="3563938"/>
          </a:xfrm>
        </p:spPr>
        <p:txBody>
          <a:bodyPr numCol="1" spcCol="0"/>
          <a:lstStyle>
            <a:lvl1pPr marL="228600" indent="-228600">
              <a:buSzPct val="100000"/>
              <a:buFont typeface="+mj-lt"/>
              <a:buAutoNum type="arabicPeriod"/>
              <a:defRPr b="1"/>
            </a:lvl1pPr>
            <a:lvl2pPr marL="411480">
              <a:defRPr/>
            </a:lvl2pPr>
            <a:lvl3pPr marL="603504">
              <a:defRPr/>
            </a:lvl3pPr>
            <a:lvl4pPr marL="777240">
              <a:defRPr/>
            </a:lvl4pPr>
            <a:lvl5pPr marL="960120">
              <a:defRPr/>
            </a:lvl5pPr>
            <a:lvl6pPr marL="1143000">
              <a:defRPr/>
            </a:lvl6pPr>
            <a:lvl7pPr marL="1325880">
              <a:defRPr/>
            </a:lvl7pPr>
            <a:lvl8pPr marL="1508760">
              <a:defRPr/>
            </a:lvl8pPr>
            <a:lvl9pPr marL="169164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2480" cy="365760"/>
          </a:xfrm>
        </p:spPr>
        <p:txBody>
          <a:bodyPr tIns="27432" bIns="0"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760"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Heavy 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BBE0A310-1A8F-EA45-A269-E605E12112F6}"/>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Heavy 2">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B0F196CB-A409-0048-A362-306107136313}"/>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eavy 3">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CEEDD1D-DEE0-8F45-96F3-41FA24F9FFF7}"/>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3" name="Slide Number Placeholder 2"/>
          <p:cNvSpPr>
            <a:spLocks noGrp="1"/>
          </p:cNvSpPr>
          <p:nvPr>
            <p:ph type="sldNum" sz="quarter" idx="11"/>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72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Photos">
    <p:bg>
      <p:bgPr>
        <a:solidFill>
          <a:srgbClr val="1F2555"/>
        </a:solidFill>
        <a:effectLst/>
      </p:bgPr>
    </p:bg>
    <p:spTree>
      <p:nvGrpSpPr>
        <p:cNvPr id="1" name=""/>
        <p:cNvGrpSpPr/>
        <p:nvPr/>
      </p:nvGrpSpPr>
      <p:grpSpPr>
        <a:xfrm>
          <a:off x="0" y="0"/>
          <a:ext cx="0" cy="0"/>
          <a:chOff x="0" y="0"/>
          <a:chExt cx="0" cy="0"/>
        </a:xfrm>
      </p:grpSpPr>
      <p:pic>
        <p:nvPicPr>
          <p:cNvPr id="11" name="Picture Placeholder 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424928" y="1712214"/>
            <a:ext cx="1719072" cy="1719072"/>
          </a:xfrm>
          <a:prstGeom prst="rect">
            <a:avLst/>
          </a:prstGeom>
        </p:spPr>
      </p:pic>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3"/>
          <a:stretch>
            <a:fillRect/>
          </a:stretch>
        </p:blipFill>
        <p:spPr bwMode="invGray">
          <a:xfrm>
            <a:off x="114300" y="4884196"/>
            <a:ext cx="685800" cy="198568"/>
          </a:xfrm>
          <a:prstGeom prst="rect">
            <a:avLst/>
          </a:prstGeom>
        </p:spPr>
      </p:pic>
      <p:pic>
        <p:nvPicPr>
          <p:cNvPr id="10" name="Picture Placeholder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424928" y="0"/>
            <a:ext cx="1719072" cy="1719072"/>
          </a:xfrm>
          <a:prstGeom prst="rect">
            <a:avLst/>
          </a:prstGeom>
        </p:spPr>
      </p:pic>
      <p:pic>
        <p:nvPicPr>
          <p:cNvPr id="15" name="Picture Placeholder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7424928" y="3424428"/>
            <a:ext cx="1719072" cy="1719072"/>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 Photos">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49"/>
            <a:ext cx="5532438" cy="2009775"/>
          </a:xfrm>
        </p:spPr>
        <p:txBody>
          <a:bodyPr>
            <a:noAutofit/>
          </a:bodyPr>
          <a:lstStyle>
            <a:lvl1pPr>
              <a:defRPr sz="4400" b="0" spc="-100" baseline="0">
                <a:solidFill>
                  <a:srgbClr val="40BCBD"/>
                </a:solidFill>
              </a:defRPr>
            </a:lvl1pPr>
          </a:lstStyle>
          <a:p>
            <a:r>
              <a:rPr lang="en-US" dirty="0"/>
              <a:t>Section header title, sentence case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12" name="Picture Placeholder 8"/>
          <p:cNvSpPr>
            <a:spLocks noGrp="1"/>
          </p:cNvSpPr>
          <p:nvPr>
            <p:ph type="pic" sz="quarter" idx="14"/>
          </p:nvPr>
        </p:nvSpPr>
        <p:spPr bwMode="gray">
          <a:xfrm>
            <a:off x="7424928" y="1"/>
            <a:ext cx="1719072" cy="1712214"/>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3" name="Picture Placeholder 8"/>
          <p:cNvSpPr>
            <a:spLocks noGrp="1"/>
          </p:cNvSpPr>
          <p:nvPr>
            <p:ph type="pic" sz="quarter" idx="15"/>
          </p:nvPr>
        </p:nvSpPr>
        <p:spPr bwMode="gray">
          <a:xfrm>
            <a:off x="7424928" y="1712213"/>
            <a:ext cx="1719072" cy="1719073"/>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
        <p:nvSpPr>
          <p:cNvPr id="14" name="Picture Placeholder 8"/>
          <p:cNvSpPr>
            <a:spLocks noGrp="1"/>
          </p:cNvSpPr>
          <p:nvPr>
            <p:ph type="pic" sz="quarter" idx="16"/>
          </p:nvPr>
        </p:nvSpPr>
        <p:spPr bwMode="gray">
          <a:xfrm>
            <a:off x="7424928" y="3431286"/>
            <a:ext cx="1719072" cy="1712212"/>
          </a:xfrm>
          <a:solidFill>
            <a:schemeClr val="accent5"/>
          </a:solidFill>
        </p:spPr>
        <p:txBody>
          <a:bodyPr lIns="91440" rIns="91440" anchor="ctr" anchorCtr="0">
            <a:normAutofit/>
          </a:bodyPr>
          <a:lstStyle>
            <a:lvl1pPr marL="0" indent="0" algn="ctr">
              <a:buNone/>
              <a:defRPr sz="800"/>
            </a:lvl1pPr>
          </a:lstStyle>
          <a:p>
            <a:r>
              <a:rPr lang="en-US"/>
              <a:t>Click icon to add picture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 Cloud">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69950"/>
            <a:ext cx="5532438" cy="914400"/>
          </a:xfrm>
        </p:spPr>
        <p:txBody>
          <a:bodyPr>
            <a:noAutofit/>
          </a:bodyPr>
          <a:lstStyle>
            <a:lvl1pPr>
              <a:defRPr sz="2400" b="1" spc="0" baseline="0">
                <a:solidFill>
                  <a:srgbClr val="40BCBD"/>
                </a:solidFill>
              </a:defRPr>
            </a:lvl1pPr>
          </a:lstStyle>
          <a:p>
            <a:r>
              <a:rPr lang="en-US" dirty="0"/>
              <a:t>Section header title, sentence case</a:t>
            </a:r>
          </a:p>
        </p:txBody>
      </p:sp>
      <p:sp>
        <p:nvSpPr>
          <p:cNvPr id="12" name="Freeform 5"/>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4" name="Text Placeholder 3"/>
          <p:cNvSpPr>
            <a:spLocks noGrp="1"/>
          </p:cNvSpPr>
          <p:nvPr>
            <p:ph type="body" sz="quarter" idx="10" hasCustomPrompt="1"/>
          </p:nvPr>
        </p:nvSpPr>
        <p:spPr>
          <a:xfrm>
            <a:off x="365292" y="1922106"/>
            <a:ext cx="5532272" cy="914400"/>
          </a:xfrm>
        </p:spPr>
        <p:txBody>
          <a:bodyPr/>
          <a:lstStyle>
            <a:lvl1pPr marL="0" indent="0">
              <a:spcBef>
                <a:spcPts val="300"/>
              </a:spcBef>
              <a:buFont typeface="Arial" pitchFamily="34" charset="0"/>
              <a:buNone/>
              <a:defRPr>
                <a:solidFill>
                  <a:schemeClr val="bg1"/>
                </a:solidFill>
              </a:defRPr>
            </a:lvl1pPr>
            <a:lvl2pPr marL="182880" indent="-182880">
              <a:buClr>
                <a:schemeClr val="tx2"/>
              </a:buClr>
              <a:buSzPct val="120000"/>
              <a:buFont typeface="Arial" pitchFamily="34" charset="0"/>
              <a:buChar char="•"/>
              <a:defRPr>
                <a:solidFill>
                  <a:schemeClr val="bg1"/>
                </a:solidFill>
              </a:defRPr>
            </a:lvl2pPr>
            <a:lvl3pPr marL="365760">
              <a:defRPr>
                <a:solidFill>
                  <a:schemeClr val="bg1"/>
                </a:solidFill>
              </a:defRPr>
            </a:lvl3pPr>
            <a:lvl4pPr marL="548640">
              <a:defRPr>
                <a:solidFill>
                  <a:schemeClr val="bg1"/>
                </a:solidFill>
              </a:defRPr>
            </a:lvl4pPr>
            <a:lvl5pPr marL="731520">
              <a:defRPr>
                <a:solidFill>
                  <a:schemeClr val="bg1"/>
                </a:solidFill>
              </a:defRPr>
            </a:lvl5pPr>
            <a:lvl6pPr marL="914400">
              <a:defRPr baseline="0">
                <a:solidFill>
                  <a:schemeClr val="bg1"/>
                </a:solidFill>
              </a:defRPr>
            </a:lvl6pPr>
            <a:lvl7pPr marL="1097280">
              <a:defRPr baseline="0">
                <a:solidFill>
                  <a:schemeClr val="bg1"/>
                </a:solidFill>
              </a:defRPr>
            </a:lvl7pPr>
            <a:lvl8pPr marL="1280160">
              <a:defRPr baseline="0">
                <a:solidFill>
                  <a:schemeClr val="bg1"/>
                </a:solidFill>
              </a:defRPr>
            </a:lvl8pPr>
            <a:lvl9pPr marL="1463040">
              <a:defRPr baseline="0">
                <a:solidFill>
                  <a:schemeClr val="bg1"/>
                </a:solidFill>
              </a:defRPr>
            </a:lvl9pPr>
          </a:lstStyle>
          <a:p>
            <a:pPr lvl="0"/>
            <a:r>
              <a:rPr lang="en-US" dirty="0"/>
              <a:t>Optional subtitle</a:t>
            </a:r>
          </a:p>
        </p:txBody>
      </p:sp>
      <p:sp>
        <p:nvSpPr>
          <p:cNvPr id="3"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pic>
        <p:nvPicPr>
          <p:cNvPr id="19" name="Picture 18"/>
          <p:cNvPicPr>
            <a:picLocks noChangeAspect="1"/>
          </p:cNvPicPr>
          <p:nvPr userDrawn="1"/>
        </p:nvPicPr>
        <p:blipFill>
          <a:blip r:embed="rId2"/>
          <a:stretch>
            <a:fillRect/>
          </a:stretch>
        </p:blipFill>
        <p:spPr bwMode="invGray">
          <a:xfrm>
            <a:off x="133349" y="4198602"/>
            <a:ext cx="2415921" cy="699516"/>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alf Photo Blue">
    <p:bg>
      <p:bgPr>
        <a:solidFill>
          <a:srgbClr val="1F2555"/>
        </a:solidFill>
        <a:effectLst/>
      </p:bgPr>
    </p:bg>
    <p:spTree>
      <p:nvGrpSpPr>
        <p:cNvPr id="1" name=""/>
        <p:cNvGrpSpPr/>
        <p:nvPr/>
      </p:nvGrpSpPr>
      <p:grpSpPr>
        <a:xfrm>
          <a:off x="0" y="0"/>
          <a:ext cx="0" cy="0"/>
          <a:chOff x="0" y="0"/>
          <a:chExt cx="0" cy="0"/>
        </a:xfrm>
      </p:grpSpPr>
      <p:sp>
        <p:nvSpPr>
          <p:cNvPr id="11"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rgbClr val="40BCBD"/>
                </a:solidFill>
              </a:defRPr>
            </a:lvl1pPr>
          </a:lstStyle>
          <a:p>
            <a:r>
              <a:rPr lang="en-US" dirty="0"/>
              <a:t>Slide title, sentence case</a:t>
            </a:r>
          </a:p>
        </p:txBody>
      </p:sp>
      <p:pic>
        <p:nvPicPr>
          <p:cNvPr id="10" name="Picture 9"/>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592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sp>
        <p:nvSpPr>
          <p:cNvPr id="14" name="Picture Placeholder 8"/>
          <p:cNvSpPr>
            <a:spLocks noGrp="1"/>
          </p:cNvSpPr>
          <p:nvPr>
            <p:ph type="pic" sz="quarter" idx="10"/>
          </p:nvPr>
        </p:nvSpPr>
        <p:spPr bwMode="gray">
          <a:xfrm>
            <a:off x="0" y="0"/>
            <a:ext cx="9144000" cy="3424428"/>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Rectangle 3"/>
          <p:cNvSpPr>
            <a:spLocks noChangeAspect="1"/>
          </p:cNvSpPr>
          <p:nvPr userDrawn="1"/>
        </p:nvSpPr>
        <p:spPr bwMode="hidden">
          <a:xfrm>
            <a:off x="7424928" y="3424428"/>
            <a:ext cx="1719072" cy="1719072"/>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p:cNvSpPr>
          <p:nvPr userDrawn="1"/>
        </p:nvSpPr>
        <p:spPr bwMode="hidden">
          <a:xfrm>
            <a:off x="0" y="3424428"/>
            <a:ext cx="7424927"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bwMode="invGray">
          <a:xfrm>
            <a:off x="7596108" y="3659140"/>
            <a:ext cx="1374934" cy="1233585"/>
          </a:xfrm>
          <a:prstGeom prst="rect">
            <a:avLst/>
          </a:prstGeom>
        </p:spPr>
      </p:pic>
      <p:sp>
        <p:nvSpPr>
          <p:cNvPr id="15" name="Title 1"/>
          <p:cNvSpPr>
            <a:spLocks noGrp="1"/>
          </p:cNvSpPr>
          <p:nvPr>
            <p:ph type="ctrTitle" hasCustomPrompt="1"/>
          </p:nvPr>
        </p:nvSpPr>
        <p:spPr>
          <a:xfrm>
            <a:off x="365125" y="3566160"/>
            <a:ext cx="6766560" cy="688599"/>
          </a:xfrm>
        </p:spPr>
        <p:txBody>
          <a:bodyPr>
            <a:normAutofit/>
          </a:bodyPr>
          <a:lstStyle>
            <a:lvl1pPr>
              <a:defRPr sz="2400">
                <a:solidFill>
                  <a:schemeClr val="tx1"/>
                </a:solidFill>
              </a:defRPr>
            </a:lvl1pPr>
          </a:lstStyle>
          <a:p>
            <a:r>
              <a:rPr lang="en-US" dirty="0"/>
              <a:t>Presentation title, sentence case</a:t>
            </a:r>
          </a:p>
        </p:txBody>
      </p:sp>
      <p:sp>
        <p:nvSpPr>
          <p:cNvPr id="16" name="Subtitle 2"/>
          <p:cNvSpPr>
            <a:spLocks noGrp="1"/>
          </p:cNvSpPr>
          <p:nvPr>
            <p:ph type="subTitle" idx="1" hasCustomPrompt="1"/>
          </p:nvPr>
        </p:nvSpPr>
        <p:spPr>
          <a:xfrm>
            <a:off x="365125" y="4297680"/>
            <a:ext cx="6766560"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17" name="Text Placeholder 7"/>
          <p:cNvSpPr>
            <a:spLocks noGrp="1"/>
          </p:cNvSpPr>
          <p:nvPr>
            <p:ph type="body" sz="quarter" idx="11" hasCustomPrompt="1"/>
          </p:nvPr>
        </p:nvSpPr>
        <p:spPr>
          <a:xfrm>
            <a:off x="365125" y="4636008"/>
            <a:ext cx="6766560"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
        <p:nvSpPr>
          <p:cNvPr id="9" name="Footer Placeholder 4"/>
          <p:cNvSpPr txBox="1">
            <a:spLocks/>
          </p:cNvSpPr>
          <p:nvPr userDrawn="1"/>
        </p:nvSpPr>
        <p:spPr>
          <a:xfrm>
            <a:off x="365125" y="4852988"/>
            <a:ext cx="2652713" cy="1828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7FD2D3"/>
                </a:solidFill>
              </a:rPr>
              <a:t>© </a:t>
            </a:r>
            <a:r>
              <a:rPr lang="is-IS" sz="600" dirty="0">
                <a:solidFill>
                  <a:srgbClr val="7FD2D3"/>
                </a:solidFill>
              </a:rPr>
              <a:t>2019</a:t>
            </a:r>
            <a:r>
              <a:rPr lang="en-US" sz="600" dirty="0">
                <a:solidFill>
                  <a:srgbClr val="7FD2D3"/>
                </a:solidFill>
              </a:rPr>
              <a:t> Pegasystems Inc</a:t>
            </a:r>
            <a:r>
              <a:rPr lang="en-US" sz="600" baseline="0" dirty="0">
                <a:solidFill>
                  <a:srgbClr val="7FD2D3"/>
                </a:solidFill>
              </a:rPr>
              <a:t>. CONFIDENTIAL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alf Photo Teal">
    <p:bg>
      <p:bgPr>
        <a:solidFill>
          <a:srgbClr val="00A6A7"/>
        </a:solidFill>
        <a:effectLst/>
      </p:bgPr>
    </p:bg>
    <p:spTree>
      <p:nvGrpSpPr>
        <p:cNvPr id="1" name=""/>
        <p:cNvGrpSpPr/>
        <p:nvPr/>
      </p:nvGrpSpPr>
      <p:grpSpPr>
        <a:xfrm>
          <a:off x="0" y="0"/>
          <a:ext cx="0" cy="0"/>
          <a:chOff x="0" y="0"/>
          <a:chExt cx="0" cy="0"/>
        </a:xfrm>
      </p:grpSpPr>
      <p:sp>
        <p:nvSpPr>
          <p:cNvPr id="14"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11" name="Group 10"/>
          <p:cNvGrpSpPr>
            <a:grpSpLocks noChangeAspect="1"/>
          </p:cNvGrpSpPr>
          <p:nvPr userDrawn="1"/>
        </p:nvGrpSpPr>
        <p:grpSpPr bwMode="invGray">
          <a:xfrm>
            <a:off x="114300" y="4880397"/>
            <a:ext cx="685800" cy="202367"/>
            <a:chOff x="2203450" y="1885950"/>
            <a:chExt cx="4737100" cy="1371600"/>
          </a:xfrm>
        </p:grpSpPr>
        <p:sp>
          <p:nvSpPr>
            <p:cNvPr id="12"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bwMode="invGray">
            <a:xfrm>
              <a:off x="2549525" y="2117725"/>
              <a:ext cx="3948113" cy="908050"/>
              <a:chOff x="2549525" y="2117725"/>
              <a:chExt cx="3948113" cy="908050"/>
            </a:xfrm>
          </p:grpSpPr>
          <p:sp>
            <p:nvSpPr>
              <p:cNvPr id="17"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alf Photo Orange">
    <p:bg>
      <p:bgPr>
        <a:solidFill>
          <a:srgbClr val="EC5A28"/>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baseline="0">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alf Photo Yellow">
    <p:bg>
      <p:bgPr>
        <a:solidFill>
          <a:srgbClr val="F9CB55"/>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tx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2" cy="3563938"/>
          </a:xfrm>
        </p:spPr>
        <p:txBody>
          <a:bodyPr/>
          <a:lstStyle>
            <a:lvl1pPr>
              <a:buClrTx/>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lf Photo Grey">
    <p:bg>
      <p:bgPr>
        <a:solidFill>
          <a:srgbClr val="ABA9AB"/>
        </a:solidFill>
        <a:effectLst/>
      </p:bgPr>
    </p:bg>
    <p:spTree>
      <p:nvGrpSpPr>
        <p:cNvPr id="1" name=""/>
        <p:cNvGrpSpPr/>
        <p:nvPr/>
      </p:nvGrpSpPr>
      <p:grpSpPr>
        <a:xfrm>
          <a:off x="0" y="0"/>
          <a:ext cx="0" cy="0"/>
          <a:chOff x="0" y="0"/>
          <a:chExt cx="0" cy="0"/>
        </a:xfrm>
      </p:grpSpPr>
      <p:sp>
        <p:nvSpPr>
          <p:cNvPr id="13"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87070"/>
          </a:xfrm>
        </p:spPr>
        <p:txBody>
          <a:bodyPr/>
          <a:lstStyle>
            <a:lvl1pPr>
              <a:defRPr>
                <a:solidFill>
                  <a:schemeClr val="bg1"/>
                </a:solidFill>
              </a:defRPr>
            </a:lvl1pPr>
          </a:lstStyle>
          <a:p>
            <a:r>
              <a:rPr lang="en-US" dirty="0"/>
              <a:t>Slide title, sentence case</a:t>
            </a:r>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5" y="1098550"/>
            <a:ext cx="4024313"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alf Content Blu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0"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8" name="Content Placeholder 7"/>
          <p:cNvSpPr>
            <a:spLocks noGrp="1"/>
          </p:cNvSpPr>
          <p:nvPr>
            <p:ph sz="quarter" idx="18"/>
          </p:nvPr>
        </p:nvSpPr>
        <p:spPr bwMode="gray">
          <a:xfrm>
            <a:off x="4754563" y="1098550"/>
            <a:ext cx="4024311" cy="3563938"/>
          </a:xfrm>
        </p:spPr>
        <p:txBody>
          <a:bodyPr/>
          <a:lstStyle>
            <a:lvl1pPr>
              <a:buClr>
                <a:srgbClr val="40BCBD"/>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21"/>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lf Content Teal">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1"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alf Content Orang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alf Content Yellow">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2" y="1098550"/>
            <a:ext cx="4024311" cy="356393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alf Content Grey">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ABA9AB"/>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9" name="Freeform 5"/>
          <p:cNvSpPr>
            <a:spLocks noChangeAspect="1"/>
          </p:cNvSpPr>
          <p:nvPr userDrawn="1"/>
        </p:nvSpPr>
        <p:spPr bwMode="hidden">
          <a:xfrm>
            <a:off x="4571996"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65125" y="182880"/>
            <a:ext cx="4024313" cy="687070"/>
          </a:xfrm>
        </p:spPr>
        <p:txBody>
          <a:bodyPr/>
          <a:lstStyle/>
          <a:p>
            <a:r>
              <a:rPr lang="en-US" dirty="0"/>
              <a:t>Slide title, sentence case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8"/>
          </p:nvPr>
        </p:nvSpPr>
        <p:spPr bwMode="gray">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5" name="Footer Placeholder 4"/>
          <p:cNvSpPr>
            <a:spLocks noGrp="1"/>
          </p:cNvSpPr>
          <p:nvPr>
            <p:ph type="ftr" sz="quarter" idx="20"/>
          </p:nvPr>
        </p:nvSpPr>
        <p:spPr>
          <a:xfrm>
            <a:off x="4754563" y="4853288"/>
            <a:ext cx="3703638" cy="18258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21"/>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702E8C3-D9CF-9B4E-968F-D418FA9727C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6" name="Title 5"/>
          <p:cNvSpPr>
            <a:spLocks noGrp="1"/>
          </p:cNvSpPr>
          <p:nvPr>
            <p:ph type="title" hasCustomPrompt="1"/>
          </p:nvPr>
        </p:nvSpPr>
        <p:spPr/>
        <p:txBody>
          <a:bodyPr/>
          <a:lstStyle/>
          <a:p>
            <a:r>
              <a:rPr lang="en-US" dirty="0"/>
              <a:t>Slide title, sentence case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653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gradFill>
            <a:gsLst>
              <a:gs pos="0">
                <a:srgbClr val="000000">
                  <a:alpha val="35000"/>
                </a:srgbClr>
              </a:gs>
              <a:gs pos="75000">
                <a:srgbClr val="000000">
                  <a:alpha val="0"/>
                </a:srgbClr>
              </a:gs>
            </a:gsLst>
            <a:lin ang="0" scaled="0"/>
          </a:gra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sp>
        <p:nvSpPr>
          <p:cNvPr id="2" name="Title 1"/>
          <p:cNvSpPr>
            <a:spLocks noGrp="1"/>
          </p:cNvSpPr>
          <p:nvPr>
            <p:ph type="ctrTitle" hasCustomPrompt="1"/>
          </p:nvPr>
        </p:nvSpPr>
        <p:spPr>
          <a:xfrm>
            <a:off x="365124" y="1098550"/>
            <a:ext cx="7058025" cy="150490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694790"/>
            <a:ext cx="7058025" cy="548640"/>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sp>
        <p:nvSpPr>
          <p:cNvPr id="8" name="Text Placeholder 7"/>
          <p:cNvSpPr>
            <a:spLocks noGrp="1"/>
          </p:cNvSpPr>
          <p:nvPr>
            <p:ph type="body" sz="quarter" idx="11" hasCustomPrompt="1"/>
          </p:nvPr>
        </p:nvSpPr>
        <p:spPr>
          <a:xfrm>
            <a:off x="365124" y="6858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grpSp>
        <p:nvGrpSpPr>
          <p:cNvPr id="19" name="Group 18"/>
          <p:cNvGrpSpPr/>
          <p:nvPr userDrawn="1"/>
        </p:nvGrpSpPr>
        <p:grpSpPr bwMode="black">
          <a:xfrm>
            <a:off x="172958" y="3659237"/>
            <a:ext cx="1376363" cy="1233488"/>
            <a:chOff x="2428081" y="3310731"/>
            <a:chExt cx="1376363" cy="1233488"/>
          </a:xfrm>
        </p:grpSpPr>
        <p:sp>
          <p:nvSpPr>
            <p:cNvPr id="5" name="AutoShape 3"/>
            <p:cNvSpPr>
              <a:spLocks noChangeAspect="1" noChangeArrowheads="1" noTextEdit="1"/>
            </p:cNvSpPr>
            <p:nvPr userDrawn="1"/>
          </p:nvSpPr>
          <p:spPr bwMode="black">
            <a:xfrm>
              <a:off x="2428081" y="3310731"/>
              <a:ext cx="1376363" cy="1233488"/>
            </a:xfrm>
            <a:prstGeom prst="rect">
              <a:avLst/>
            </a:prstGeom>
            <a:no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2"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Footer Placeholder 4"/>
          <p:cNvSpPr txBox="1">
            <a:spLocks/>
          </p:cNvSpPr>
          <p:nvPr userDrawn="1"/>
        </p:nvSpPr>
        <p:spPr>
          <a:xfrm>
            <a:off x="6126163"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600" dirty="0">
                <a:solidFill>
                  <a:schemeClr val="bg1"/>
                </a:solidFill>
              </a:rPr>
              <a:t>© </a:t>
            </a:r>
            <a:r>
              <a:rPr lang="is-IS" sz="600" dirty="0">
                <a:solidFill>
                  <a:schemeClr val="bg1"/>
                </a:solidFill>
              </a:rPr>
              <a:t>2018</a:t>
            </a:r>
            <a:r>
              <a:rPr lang="en-US" sz="600" dirty="0">
                <a:solidFill>
                  <a:schemeClr val="bg1"/>
                </a:solidFill>
              </a:rPr>
              <a:t> </a:t>
            </a:r>
            <a:r>
              <a:rPr lang="en-US" sz="600" dirty="0" err="1">
                <a:solidFill>
                  <a:schemeClr val="bg1"/>
                </a:solidFill>
              </a:rPr>
              <a:t>Pegasystems</a:t>
            </a:r>
            <a:r>
              <a:rPr lang="en-US" sz="600" dirty="0">
                <a:solidFill>
                  <a:schemeClr val="bg1"/>
                </a:solidFill>
              </a:rPr>
              <a:t> Inc</a:t>
            </a:r>
            <a:r>
              <a:rPr lang="en-US" sz="600" baseline="0" dirty="0">
                <a:solidFill>
                  <a:schemeClr val="bg1"/>
                </a:solidFill>
              </a:rPr>
              <a:t>. CONFIDENTIAL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5E1BCFB-9656-4E4D-80B7-1E819010A1ED}"/>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680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ase Study Teal">
    <p:bg>
      <p:bgPr>
        <a:solidFill>
          <a:srgbClr val="00A6A7"/>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ase Study Orange">
    <p:bg>
      <p:bgPr>
        <a:solidFill>
          <a:srgbClr val="EC5A28"/>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ase Study Yellow">
    <p:bg>
      <p:bgPr>
        <a:solidFill>
          <a:srgbClr val="F9CB55"/>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20000"/>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rgbClr val="EC5A28"/>
                </a:solidFill>
              </a:defRPr>
            </a:lvl1pPr>
            <a:lvl2pPr marL="0" indent="0">
              <a:spcBef>
                <a:spcPts val="900"/>
              </a:spcBef>
              <a:buFontTx/>
              <a:buNone/>
              <a:defRPr sz="2400">
                <a:solidFill>
                  <a:schemeClr val="tx1"/>
                </a:solidFill>
              </a:defRPr>
            </a:lvl2pPr>
            <a:lvl3pPr marL="182880" indent="-182880">
              <a:spcBef>
                <a:spcPts val="900"/>
              </a:spcBef>
              <a:buSzPct val="120000"/>
              <a:buFont typeface="Calibri" pitchFamily="34" charset="0"/>
              <a:buChar char="•"/>
              <a:defRPr>
                <a:solidFill>
                  <a:schemeClr val="tx1"/>
                </a:solidFill>
              </a:defRPr>
            </a:lvl3pPr>
            <a:lvl4pPr marL="365760">
              <a:defRPr>
                <a:solidFill>
                  <a:schemeClr val="tx1"/>
                </a:solidFill>
              </a:defRPr>
            </a:lvl4pPr>
            <a:lvl5pPr marL="548640">
              <a:defRPr>
                <a:solidFill>
                  <a:schemeClr val="tx1"/>
                </a:solidFill>
              </a:defRPr>
            </a:lvl5pPr>
            <a:lvl6pPr marL="731520">
              <a:defRPr>
                <a:solidFill>
                  <a:schemeClr val="tx1"/>
                </a:solidFill>
              </a:defRPr>
            </a:lvl6pPr>
            <a:lvl7pPr marL="914400">
              <a:defRPr>
                <a:solidFill>
                  <a:schemeClr val="tx1"/>
                </a:solidFill>
              </a:defRPr>
            </a:lvl7pPr>
            <a:lvl8pPr marL="1097280">
              <a:defRPr>
                <a:solidFill>
                  <a:schemeClr val="tx1"/>
                </a:solidFill>
              </a:defRPr>
            </a:lvl8pPr>
            <a:lvl9pPr marL="1280160">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ase Study Grey">
    <p:bg>
      <p:bgPr>
        <a:solidFill>
          <a:srgbClr val="ABA9AB"/>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883108"/>
            <a:ext cx="4572004" cy="1260393"/>
          </a:xfrm>
          <a:custGeom>
            <a:avLst/>
            <a:gdLst/>
            <a:ahLst/>
            <a:cxnLst/>
            <a:rect l="l" t="t" r="r" b="b"/>
            <a:pathLst>
              <a:path w="4572004" h="1260393">
                <a:moveTo>
                  <a:pt x="1076568" y="0"/>
                </a:moveTo>
                <a:cubicBezTo>
                  <a:pt x="1314868" y="0"/>
                  <a:pt x="1508050" y="193181"/>
                  <a:pt x="1508050" y="431483"/>
                </a:cubicBezTo>
                <a:lnTo>
                  <a:pt x="1506772" y="444162"/>
                </a:lnTo>
                <a:lnTo>
                  <a:pt x="1552495" y="458355"/>
                </a:lnTo>
                <a:cubicBezTo>
                  <a:pt x="1599993" y="478445"/>
                  <a:pt x="1640406" y="512006"/>
                  <a:pt x="1668944" y="554249"/>
                </a:cubicBezTo>
                <a:lnTo>
                  <a:pt x="1680767" y="578842"/>
                </a:lnTo>
                <a:lnTo>
                  <a:pt x="1699016" y="563786"/>
                </a:lnTo>
                <a:cubicBezTo>
                  <a:pt x="1733363" y="540582"/>
                  <a:pt x="1774768" y="527032"/>
                  <a:pt x="1819338" y="527032"/>
                </a:cubicBezTo>
                <a:cubicBezTo>
                  <a:pt x="1834196" y="527032"/>
                  <a:pt x="1848701" y="528538"/>
                  <a:pt x="1862710" y="531405"/>
                </a:cubicBezTo>
                <a:lnTo>
                  <a:pt x="1900853" y="543245"/>
                </a:lnTo>
                <a:lnTo>
                  <a:pt x="1908541" y="518482"/>
                </a:lnTo>
                <a:cubicBezTo>
                  <a:pt x="1948720" y="423486"/>
                  <a:pt x="2042784" y="356830"/>
                  <a:pt x="2152417" y="356830"/>
                </a:cubicBezTo>
                <a:lnTo>
                  <a:pt x="2171456" y="358749"/>
                </a:lnTo>
                <a:lnTo>
                  <a:pt x="2188958" y="326501"/>
                </a:lnTo>
                <a:cubicBezTo>
                  <a:pt x="2266499" y="211726"/>
                  <a:pt x="2397813" y="136264"/>
                  <a:pt x="2546751" y="136264"/>
                </a:cubicBezTo>
                <a:cubicBezTo>
                  <a:pt x="2665902" y="136264"/>
                  <a:pt x="2773772" y="184560"/>
                  <a:pt x="2851855" y="262643"/>
                </a:cubicBezTo>
                <a:lnTo>
                  <a:pt x="2891688" y="310921"/>
                </a:lnTo>
                <a:lnTo>
                  <a:pt x="2903068" y="289955"/>
                </a:lnTo>
                <a:cubicBezTo>
                  <a:pt x="2992355" y="157792"/>
                  <a:pt x="3143561" y="70899"/>
                  <a:pt x="3315062" y="70899"/>
                </a:cubicBezTo>
                <a:cubicBezTo>
                  <a:pt x="3332212" y="70899"/>
                  <a:pt x="3349159" y="71768"/>
                  <a:pt x="3365862" y="73464"/>
                </a:cubicBezTo>
                <a:lnTo>
                  <a:pt x="3414566" y="80897"/>
                </a:lnTo>
                <a:lnTo>
                  <a:pt x="3444650" y="56076"/>
                </a:lnTo>
                <a:cubicBezTo>
                  <a:pt x="3497054" y="20673"/>
                  <a:pt x="3560228" y="0"/>
                  <a:pt x="3628230" y="0"/>
                </a:cubicBezTo>
                <a:cubicBezTo>
                  <a:pt x="3786902" y="0"/>
                  <a:pt x="3919286" y="112550"/>
                  <a:pt x="3949902" y="262170"/>
                </a:cubicBezTo>
                <a:lnTo>
                  <a:pt x="3950759" y="270668"/>
                </a:lnTo>
                <a:lnTo>
                  <a:pt x="3960210" y="267734"/>
                </a:lnTo>
                <a:cubicBezTo>
                  <a:pt x="3977440" y="264208"/>
                  <a:pt x="3995279" y="262357"/>
                  <a:pt x="4013551" y="262357"/>
                </a:cubicBezTo>
                <a:cubicBezTo>
                  <a:pt x="4104912" y="262357"/>
                  <a:pt x="4185460" y="308646"/>
                  <a:pt x="4233025" y="379050"/>
                </a:cubicBezTo>
                <a:lnTo>
                  <a:pt x="4243902" y="399090"/>
                </a:lnTo>
                <a:lnTo>
                  <a:pt x="4247387" y="387863"/>
                </a:lnTo>
                <a:cubicBezTo>
                  <a:pt x="4301073" y="260934"/>
                  <a:pt x="4425974" y="171460"/>
                  <a:pt x="4572004" y="169861"/>
                </a:cubicBezTo>
                <a:lnTo>
                  <a:pt x="4572004" y="1260393"/>
                </a:lnTo>
                <a:lnTo>
                  <a:pt x="2" y="1260393"/>
                </a:lnTo>
                <a:cubicBezTo>
                  <a:pt x="1" y="1020805"/>
                  <a:pt x="1" y="781218"/>
                  <a:pt x="0" y="541629"/>
                </a:cubicBezTo>
                <a:lnTo>
                  <a:pt x="13625" y="525116"/>
                </a:lnTo>
                <a:cubicBezTo>
                  <a:pt x="71477" y="467264"/>
                  <a:pt x="151398" y="431483"/>
                  <a:pt x="239675" y="431483"/>
                </a:cubicBezTo>
                <a:cubicBezTo>
                  <a:pt x="283815" y="431483"/>
                  <a:pt x="325865" y="440428"/>
                  <a:pt x="364110" y="456605"/>
                </a:cubicBezTo>
                <a:lnTo>
                  <a:pt x="392039" y="471763"/>
                </a:lnTo>
                <a:lnTo>
                  <a:pt x="414033" y="445106"/>
                </a:lnTo>
                <a:cubicBezTo>
                  <a:pt x="471885" y="387254"/>
                  <a:pt x="551805" y="351473"/>
                  <a:pt x="640084" y="351473"/>
                </a:cubicBezTo>
                <a:lnTo>
                  <a:pt x="653018" y="352777"/>
                </a:lnTo>
                <a:lnTo>
                  <a:pt x="653850" y="344524"/>
                </a:lnTo>
                <a:cubicBezTo>
                  <a:pt x="694085" y="147905"/>
                  <a:pt x="868053" y="0"/>
                  <a:pt x="1076568"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FFFFFF"/>
              </a:solidFill>
              <a:effectLst/>
              <a:uLnTx/>
              <a:uFillTx/>
            </a:endParaRPr>
          </a:p>
        </p:txBody>
      </p:sp>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Footer Placeholder 3"/>
          <p:cNvSpPr>
            <a:spLocks noGrp="1"/>
          </p:cNvSpPr>
          <p:nvPr>
            <p:ph type="ftr" sz="quarter" idx="16"/>
          </p:nvPr>
        </p:nvSpPr>
        <p:spPr>
          <a:xfrm>
            <a:off x="4754563" y="4853288"/>
            <a:ext cx="3703638" cy="182580"/>
          </a:xfrm>
        </p:spPr>
        <p:txBody>
          <a:bodyPr/>
          <a:lstStyle/>
          <a:p>
            <a:endParaRPr lang="en-US" dirty="0"/>
          </a:p>
        </p:txBody>
      </p:sp>
      <p:sp>
        <p:nvSpPr>
          <p:cNvPr id="5" name="Slide Number Placeholder 4"/>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365124" y="1874518"/>
            <a:ext cx="4024313" cy="2787970"/>
          </a:xfrm>
        </p:spPr>
        <p:txBody>
          <a:bodyPr rIns="182880" anchor="ctr" anchorCtr="0">
            <a:noAutofit/>
          </a:bodyPr>
          <a:lstStyle>
            <a:lvl1pPr marL="0" indent="0">
              <a:spcBef>
                <a:spcPts val="900"/>
              </a:spcBef>
              <a:buClrTx/>
              <a:buFontTx/>
              <a:buNone/>
              <a:defRPr sz="1400" b="0">
                <a:solidFill>
                  <a:schemeClr val="tx1"/>
                </a:solidFill>
              </a:defRPr>
            </a:lvl1pPr>
            <a:lvl2pPr marL="0" indent="0">
              <a:spcBef>
                <a:spcPts val="900"/>
              </a:spcBef>
              <a:buFontTx/>
              <a:buNone/>
              <a:defRPr sz="2400">
                <a:solidFill>
                  <a:schemeClr val="bg1"/>
                </a:solidFill>
              </a:defRPr>
            </a:lvl2pPr>
            <a:lvl3pPr marL="182880" indent="-182880">
              <a:spcBef>
                <a:spcPts val="900"/>
              </a:spcBef>
              <a:buSzPct val="120000"/>
              <a:buFont typeface="Calibri" pitchFamily="34" charset="0"/>
              <a:buChar char="•"/>
              <a:defRPr>
                <a:solidFill>
                  <a:schemeClr val="bg1"/>
                </a:solidFill>
              </a:defRPr>
            </a:lvl3pPr>
            <a:lvl4pPr marL="365760">
              <a:defRPr>
                <a:solidFill>
                  <a:schemeClr val="bg1"/>
                </a:solidFill>
              </a:defRPr>
            </a:lvl4pPr>
            <a:lvl5pPr marL="548640">
              <a:defRPr>
                <a:solidFill>
                  <a:schemeClr val="bg1"/>
                </a:solidFill>
              </a:defRPr>
            </a:lvl5pPr>
            <a:lvl6pPr marL="731520">
              <a:defRPr>
                <a:solidFill>
                  <a:schemeClr val="bg1"/>
                </a:solidFill>
              </a:defRPr>
            </a:lvl6pPr>
            <a:lvl7pPr marL="914400">
              <a:defRPr>
                <a:solidFill>
                  <a:schemeClr val="bg1"/>
                </a:solidFill>
              </a:defRPr>
            </a:lvl7pPr>
            <a:lvl8pPr marL="1097280">
              <a:defRPr>
                <a:solidFill>
                  <a:schemeClr val="bg1"/>
                </a:solidFill>
              </a:defRPr>
            </a:lvl8pPr>
            <a:lvl9pPr marL="128016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p:cNvSpPr/>
          <p:nvPr userDrawn="1"/>
        </p:nvSpPr>
        <p:spPr bwMode="gray">
          <a:xfrm>
            <a:off x="0" y="0"/>
            <a:ext cx="4572000" cy="1508760"/>
          </a:xfrm>
          <a:prstGeom prst="rect">
            <a:avLst/>
          </a:prstGeom>
          <a:solidFill>
            <a:srgbClr val="FFFFFF"/>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200"/>
          </a:p>
        </p:txBody>
      </p:sp>
      <p:grpSp>
        <p:nvGrpSpPr>
          <p:cNvPr id="2" name="Group 1"/>
          <p:cNvGrpSpPr>
            <a:grpSpLocks noChangeAspect="1"/>
          </p:cNvGrpSpPr>
          <p:nvPr userDrawn="1"/>
        </p:nvGrpSpPr>
        <p:grpSpPr>
          <a:xfrm>
            <a:off x="0" y="0"/>
            <a:ext cx="1508760" cy="1508760"/>
            <a:chOff x="0" y="0"/>
            <a:chExt cx="1508760" cy="1508760"/>
          </a:xfrm>
        </p:grpSpPr>
        <p:sp>
          <p:nvSpPr>
            <p:cNvPr id="14" name="Rectangle 13"/>
            <p:cNvSpPr>
              <a:spLocks noChangeAspect="1"/>
            </p:cNvSpPr>
            <p:nvPr userDrawn="1"/>
          </p:nvSpPr>
          <p:spPr bwMode="hidden">
            <a:xfrm>
              <a:off x="0" y="0"/>
              <a:ext cx="1508760" cy="150876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bwMode="invGray">
            <a:xfrm>
              <a:off x="164876" y="205997"/>
              <a:ext cx="1206724" cy="1082668"/>
            </a:xfrm>
            <a:prstGeom prst="rect">
              <a:avLst/>
            </a:prstGeom>
          </p:spPr>
        </p:pic>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sp>
        <p:nvSpPr>
          <p:cNvPr id="3" name="Freeform 5"/>
          <p:cNvSpPr>
            <a:spLocks noChangeAspect="1"/>
          </p:cNvSpPr>
          <p:nvPr userDrawn="1"/>
        </p:nvSpPr>
        <p:spPr bwMode="hidden">
          <a:xfrm>
            <a:off x="-4" y="2912485"/>
            <a:ext cx="9144004" cy="2231016"/>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pic>
        <p:nvPicPr>
          <p:cNvPr id="6" name="Picture 5"/>
          <p:cNvPicPr>
            <a:picLocks noChangeAspect="1"/>
          </p:cNvPicPr>
          <p:nvPr userDrawn="1"/>
        </p:nvPicPr>
        <p:blipFill>
          <a:blip r:embed="rId2"/>
          <a:stretch>
            <a:fillRect/>
          </a:stretch>
        </p:blipFill>
        <p:spPr bwMode="invGray">
          <a:xfrm>
            <a:off x="3246438" y="685800"/>
            <a:ext cx="2651124" cy="2713068"/>
          </a:xfrm>
          <a:prstGeom prst="rect">
            <a:avLst/>
          </a:prstGeom>
        </p:spPr>
      </p:pic>
    </p:spTree>
    <p:extLst>
      <p:ext uri="{BB962C8B-B14F-4D97-AF65-F5344CB8AC3E}">
        <p14:creationId xmlns:p14="http://schemas.microsoft.com/office/powerpoint/2010/main" val="15625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365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124415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5265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49289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10" name="Freeform 5"/>
          <p:cNvSpPr>
            <a:spLocks noChangeAspect="1"/>
          </p:cNvSpPr>
          <p:nvPr userDrawn="1"/>
        </p:nvSpPr>
        <p:spPr bwMode="hidden">
          <a:xfrm>
            <a:off x="-4" y="3332349"/>
            <a:ext cx="7423154" cy="1811151"/>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Rectangle 4"/>
          <p:cNvSpPr>
            <a:spLocks noChangeAspect="1"/>
          </p:cNvSpPr>
          <p:nvPr userDrawn="1"/>
        </p:nvSpPr>
        <p:spPr bwMode="hidden">
          <a:xfrm>
            <a:off x="7424928" y="1712214"/>
            <a:ext cx="1719072" cy="1719072"/>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4" y="869950"/>
            <a:ext cx="7058025" cy="1141836"/>
          </a:xfrm>
        </p:spPr>
        <p:txBody>
          <a:bodyPr>
            <a:normAutofit/>
          </a:bodyPr>
          <a:lstStyle>
            <a:lvl1pPr>
              <a:defRPr sz="2800">
                <a:solidFill>
                  <a:schemeClr val="bg1"/>
                </a:solidFill>
              </a:defRPr>
            </a:lvl1pPr>
          </a:lstStyle>
          <a:p>
            <a:r>
              <a:rPr lang="en-US" dirty="0"/>
              <a:t>Presentation title, sentence case</a:t>
            </a:r>
          </a:p>
        </p:txBody>
      </p:sp>
      <p:sp>
        <p:nvSpPr>
          <p:cNvPr id="3" name="Subtitle 2"/>
          <p:cNvSpPr>
            <a:spLocks noGrp="1"/>
          </p:cNvSpPr>
          <p:nvPr>
            <p:ph type="subTitle" idx="1" hasCustomPrompt="1"/>
          </p:nvPr>
        </p:nvSpPr>
        <p:spPr>
          <a:xfrm>
            <a:off x="365124" y="2103120"/>
            <a:ext cx="7058025" cy="548640"/>
          </a:xfrm>
        </p:spPr>
        <p:txBody>
          <a:bodyPr>
            <a:noAutofit/>
          </a:bodyPr>
          <a:lstStyle>
            <a:lvl1pPr marL="0" indent="0" algn="l">
              <a:spcBef>
                <a:spcPts val="0"/>
              </a:spcBef>
              <a:buNone/>
              <a:defRPr sz="1400" baseline="0">
                <a:solidFill>
                  <a:srgbClr val="40BCBD"/>
                </a:solidFill>
              </a:defRPr>
            </a:lvl1pPr>
            <a:lvl2pPr marL="0" indent="0" algn="l">
              <a:spcBef>
                <a:spcPts val="0"/>
              </a:spcBef>
              <a:buNone/>
              <a:defRPr sz="1400">
                <a:solidFill>
                  <a:srgbClr val="40BCBD"/>
                </a:solidFill>
              </a:defRPr>
            </a:lvl2pPr>
            <a:lvl3pPr marL="0" indent="0" algn="l">
              <a:spcBef>
                <a:spcPts val="0"/>
              </a:spcBef>
              <a:buNone/>
              <a:defRPr sz="1400">
                <a:solidFill>
                  <a:srgbClr val="40BCBD"/>
                </a:solidFill>
              </a:defRPr>
            </a:lvl3pPr>
            <a:lvl4pPr marL="0" indent="0" algn="l">
              <a:spcBef>
                <a:spcPts val="0"/>
              </a:spcBef>
              <a:buNone/>
              <a:defRPr sz="1400">
                <a:solidFill>
                  <a:srgbClr val="40BCBD"/>
                </a:solidFill>
              </a:defRPr>
            </a:lvl4pPr>
            <a:lvl5pPr marL="0" indent="0" algn="l">
              <a:spcBef>
                <a:spcPts val="0"/>
              </a:spcBef>
              <a:buNone/>
              <a:defRPr sz="1400">
                <a:solidFill>
                  <a:srgbClr val="40BCBD"/>
                </a:solidFill>
              </a:defRPr>
            </a:lvl5pPr>
            <a:lvl6pPr marL="0" indent="0" algn="l">
              <a:spcBef>
                <a:spcPts val="0"/>
              </a:spcBef>
              <a:buNone/>
              <a:defRPr sz="1400">
                <a:solidFill>
                  <a:srgbClr val="40BCBD"/>
                </a:solidFill>
              </a:defRPr>
            </a:lvl6pPr>
            <a:lvl7pPr marL="0" indent="0" algn="l">
              <a:spcBef>
                <a:spcPts val="0"/>
              </a:spcBef>
              <a:buNone/>
              <a:defRPr sz="1400">
                <a:solidFill>
                  <a:srgbClr val="40BCBD"/>
                </a:solidFill>
              </a:defRPr>
            </a:lvl7pPr>
            <a:lvl8pPr marL="0" indent="0" algn="l">
              <a:spcBef>
                <a:spcPts val="0"/>
              </a:spcBef>
              <a:buNone/>
              <a:defRPr sz="1400">
                <a:solidFill>
                  <a:srgbClr val="40BCBD"/>
                </a:solidFill>
              </a:defRPr>
            </a:lvl8pPr>
            <a:lvl9pPr marL="0" indent="0" algn="l">
              <a:spcBef>
                <a:spcPts val="0"/>
              </a:spcBef>
              <a:buNone/>
              <a:defRPr sz="1400">
                <a:solidFill>
                  <a:srgbClr val="40BCBD"/>
                </a:solidFill>
              </a:defRPr>
            </a:lvl9pPr>
          </a:lstStyle>
          <a:p>
            <a:r>
              <a:rPr lang="en-US" dirty="0"/>
              <a:t>Optional subtitle</a:t>
            </a:r>
          </a:p>
        </p:txBody>
      </p:sp>
      <p:sp>
        <p:nvSpPr>
          <p:cNvPr id="8" name="Text Placeholder 7"/>
          <p:cNvSpPr>
            <a:spLocks noGrp="1"/>
          </p:cNvSpPr>
          <p:nvPr>
            <p:ph type="body" sz="quarter" idx="11" hasCustomPrompt="1"/>
          </p:nvPr>
        </p:nvSpPr>
        <p:spPr>
          <a:xfrm>
            <a:off x="365124" y="2743200"/>
            <a:ext cx="7058025" cy="18288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pic>
        <p:nvPicPr>
          <p:cNvPr id="7" name="Picture 6"/>
          <p:cNvPicPr>
            <a:picLocks noChangeAspect="1"/>
          </p:cNvPicPr>
          <p:nvPr userDrawn="1"/>
        </p:nvPicPr>
        <p:blipFill>
          <a:blip r:embed="rId2"/>
          <a:stretch>
            <a:fillRect/>
          </a:stretch>
        </p:blipFill>
        <p:spPr bwMode="black">
          <a:xfrm>
            <a:off x="7569913" y="1953640"/>
            <a:ext cx="1427321" cy="1234440"/>
          </a:xfrm>
          <a:prstGeom prst="rect">
            <a:avLst/>
          </a:prstGeom>
        </p:spPr>
      </p:pic>
      <p:sp>
        <p:nvSpPr>
          <p:cNvPr id="11" name="Rectangle 10"/>
          <p:cNvSpPr>
            <a:spLocks noChangeAspect="1"/>
          </p:cNvSpPr>
          <p:nvPr userDrawn="1"/>
        </p:nvSpPr>
        <p:spPr bwMode="hidden">
          <a:xfrm>
            <a:off x="7424928" y="3424428"/>
            <a:ext cx="1719072" cy="1719072"/>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14" name="Picture Placeholder 8"/>
          <p:cNvSpPr>
            <a:spLocks noGrp="1" noChangeAspect="1"/>
          </p:cNvSpPr>
          <p:nvPr>
            <p:ph type="pic" sz="quarter" idx="10"/>
          </p:nvPr>
        </p:nvSpPr>
        <p:spPr bwMode="gray">
          <a:xfrm>
            <a:off x="7424928" y="0"/>
            <a:ext cx="1719072" cy="1719072"/>
          </a:xfrm>
          <a:solidFill>
            <a:schemeClr val="accent5"/>
          </a:solidFill>
        </p:spPr>
        <p:txBody>
          <a:bodyPr lIns="182880" tIns="182880" rIns="182880" bIns="182880" anchor="ctr" anchorCtr="0">
            <a:normAutofit/>
          </a:bodyPr>
          <a:lstStyle>
            <a:lvl1pPr marL="0" indent="0" algn="ctr">
              <a:buNone/>
              <a:defRPr sz="800"/>
            </a:lvl1pPr>
          </a:lstStyle>
          <a:p>
            <a:r>
              <a:rPr lang="en-US"/>
              <a:t>Click icon to add picture</a:t>
            </a:r>
          </a:p>
        </p:txBody>
      </p:sp>
      <p:grpSp>
        <p:nvGrpSpPr>
          <p:cNvPr id="13" name="Group 12"/>
          <p:cNvGrpSpPr/>
          <p:nvPr userDrawn="1"/>
        </p:nvGrpSpPr>
        <p:grpSpPr bwMode="black">
          <a:xfrm>
            <a:off x="7594679" y="3659237"/>
            <a:ext cx="1376363" cy="1233488"/>
            <a:chOff x="2428081" y="3310731"/>
            <a:chExt cx="1376363" cy="1233488"/>
          </a:xfrm>
        </p:grpSpPr>
        <p:sp>
          <p:nvSpPr>
            <p:cNvPr id="15" name="AutoShape 3"/>
            <p:cNvSpPr>
              <a:spLocks noChangeAspect="1" noChangeArrowheads="1" noTextEdit="1"/>
            </p:cNvSpPr>
            <p:nvPr userDrawn="1"/>
          </p:nvSpPr>
          <p:spPr bwMode="black">
            <a:xfrm>
              <a:off x="2428081" y="3310731"/>
              <a:ext cx="1376363" cy="1233488"/>
            </a:xfrm>
            <a:prstGeom prst="rect">
              <a:avLst/>
            </a:prstGeom>
            <a:no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userDrawn="1"/>
          </p:nvSpPr>
          <p:spPr bwMode="black">
            <a:xfrm>
              <a:off x="2778919" y="3688556"/>
              <a:ext cx="647700" cy="217488"/>
            </a:xfrm>
            <a:custGeom>
              <a:avLst/>
              <a:gdLst>
                <a:gd name="T0" fmla="*/ 803 w 1336"/>
                <a:gd name="T1" fmla="*/ 265 h 448"/>
                <a:gd name="T2" fmla="*/ 803 w 1336"/>
                <a:gd name="T3" fmla="*/ 265 h 448"/>
                <a:gd name="T4" fmla="*/ 1336 w 1336"/>
                <a:gd name="T5" fmla="*/ 342 h 448"/>
                <a:gd name="T6" fmla="*/ 799 w 1336"/>
                <a:gd name="T7" fmla="*/ 112 h 448"/>
                <a:gd name="T8" fmla="*/ 803 w 1336"/>
                <a:gd name="T9" fmla="*/ 265 h 448"/>
                <a:gd name="T10" fmla="*/ 775 w 1336"/>
                <a:gd name="T11" fmla="*/ 267 h 448"/>
                <a:gd name="T12" fmla="*/ 775 w 1336"/>
                <a:gd name="T13" fmla="*/ 267 h 448"/>
                <a:gd name="T14" fmla="*/ 58 w 1336"/>
                <a:gd name="T15" fmla="*/ 448 h 448"/>
                <a:gd name="T16" fmla="*/ 653 w 1336"/>
                <a:gd name="T17" fmla="*/ 82 h 448"/>
                <a:gd name="T18" fmla="*/ 724 w 1336"/>
                <a:gd name="T19" fmla="*/ 95 h 448"/>
                <a:gd name="T20" fmla="*/ 775 w 1336"/>
                <a:gd name="T21" fmla="*/ 26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6" h="448">
                  <a:moveTo>
                    <a:pt x="803" y="265"/>
                  </a:moveTo>
                  <a:lnTo>
                    <a:pt x="803" y="265"/>
                  </a:lnTo>
                  <a:cubicBezTo>
                    <a:pt x="999" y="249"/>
                    <a:pt x="1183" y="269"/>
                    <a:pt x="1336" y="342"/>
                  </a:cubicBezTo>
                  <a:cubicBezTo>
                    <a:pt x="1222" y="265"/>
                    <a:pt x="1044" y="171"/>
                    <a:pt x="799" y="112"/>
                  </a:cubicBezTo>
                  <a:cubicBezTo>
                    <a:pt x="794" y="179"/>
                    <a:pt x="799" y="237"/>
                    <a:pt x="803" y="265"/>
                  </a:cubicBezTo>
                  <a:close/>
                  <a:moveTo>
                    <a:pt x="775" y="267"/>
                  </a:moveTo>
                  <a:lnTo>
                    <a:pt x="775" y="267"/>
                  </a:lnTo>
                  <a:cubicBezTo>
                    <a:pt x="556" y="288"/>
                    <a:pt x="297" y="359"/>
                    <a:pt x="58" y="448"/>
                  </a:cubicBezTo>
                  <a:cubicBezTo>
                    <a:pt x="0" y="248"/>
                    <a:pt x="151" y="0"/>
                    <a:pt x="653" y="82"/>
                  </a:cubicBezTo>
                  <a:cubicBezTo>
                    <a:pt x="677" y="86"/>
                    <a:pt x="701" y="90"/>
                    <a:pt x="724" y="95"/>
                  </a:cubicBezTo>
                  <a:cubicBezTo>
                    <a:pt x="736" y="166"/>
                    <a:pt x="757" y="224"/>
                    <a:pt x="775" y="267"/>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7" name="Freeform 7"/>
            <p:cNvSpPr>
              <a:spLocks noEditPoints="1"/>
            </p:cNvSpPr>
            <p:nvPr userDrawn="1"/>
          </p:nvSpPr>
          <p:spPr bwMode="black">
            <a:xfrm>
              <a:off x="2659856" y="4072731"/>
              <a:ext cx="919163" cy="250825"/>
            </a:xfrm>
            <a:custGeom>
              <a:avLst/>
              <a:gdLst>
                <a:gd name="T0" fmla="*/ 1580 w 1897"/>
                <a:gd name="T1" fmla="*/ 301 h 515"/>
                <a:gd name="T2" fmla="*/ 1706 w 1897"/>
                <a:gd name="T3" fmla="*/ 301 h 515"/>
                <a:gd name="T4" fmla="*/ 1596 w 1897"/>
                <a:gd name="T5" fmla="*/ 20 h 515"/>
                <a:gd name="T6" fmla="*/ 1392 w 1897"/>
                <a:gd name="T7" fmla="*/ 500 h 515"/>
                <a:gd name="T8" fmla="*/ 1542 w 1897"/>
                <a:gd name="T9" fmla="*/ 394 h 515"/>
                <a:gd name="T10" fmla="*/ 1787 w 1897"/>
                <a:gd name="T11" fmla="*/ 500 h 515"/>
                <a:gd name="T12" fmla="*/ 1693 w 1897"/>
                <a:gd name="T13" fmla="*/ 20 h 515"/>
                <a:gd name="T14" fmla="*/ 1813 w 1897"/>
                <a:gd name="T15" fmla="*/ 77 h 515"/>
                <a:gd name="T16" fmla="*/ 1813 w 1897"/>
                <a:gd name="T17" fmla="*/ 61 h 515"/>
                <a:gd name="T18" fmla="*/ 1829 w 1897"/>
                <a:gd name="T19" fmla="*/ 77 h 515"/>
                <a:gd name="T20" fmla="*/ 1826 w 1897"/>
                <a:gd name="T21" fmla="*/ 59 h 515"/>
                <a:gd name="T22" fmla="*/ 1834 w 1897"/>
                <a:gd name="T23" fmla="*/ 48 h 515"/>
                <a:gd name="T24" fmla="*/ 1819 w 1897"/>
                <a:gd name="T25" fmla="*/ 35 h 515"/>
                <a:gd name="T26" fmla="*/ 1806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7 w 1897"/>
                <a:gd name="T45" fmla="*/ 48 h 515"/>
                <a:gd name="T46" fmla="*/ 1818 w 1897"/>
                <a:gd name="T47" fmla="*/ 55 h 515"/>
                <a:gd name="T48" fmla="*/ 1813 w 1897"/>
                <a:gd name="T49" fmla="*/ 41 h 515"/>
                <a:gd name="T50" fmla="*/ 273 w 1897"/>
                <a:gd name="T51" fmla="*/ 190 h 515"/>
                <a:gd name="T52" fmla="*/ 106 w 1897"/>
                <a:gd name="T53" fmla="*/ 263 h 515"/>
                <a:gd name="T54" fmla="*/ 188 w 1897"/>
                <a:gd name="T55" fmla="*/ 116 h 515"/>
                <a:gd name="T56" fmla="*/ 273 w 1897"/>
                <a:gd name="T57" fmla="*/ 190 h 515"/>
                <a:gd name="T58" fmla="*/ 197 w 1897"/>
                <a:gd name="T59" fmla="*/ 20 h 515"/>
                <a:gd name="T60" fmla="*/ 0 w 1897"/>
                <a:gd name="T61" fmla="*/ 500 h 515"/>
                <a:gd name="T62" fmla="*/ 106 w 1897"/>
                <a:gd name="T63" fmla="*/ 356 h 515"/>
                <a:gd name="T64" fmla="*/ 380 w 1897"/>
                <a:gd name="T65" fmla="*/ 188 h 515"/>
                <a:gd name="T66" fmla="*/ 197 w 1897"/>
                <a:gd name="T67" fmla="*/ 20 h 515"/>
                <a:gd name="T68" fmla="*/ 955 w 1897"/>
                <a:gd name="T69" fmla="*/ 74 h 515"/>
                <a:gd name="T70" fmla="*/ 954 w 1897"/>
                <a:gd name="T71" fmla="*/ 443 h 515"/>
                <a:gd name="T72" fmla="*/ 1339 w 1897"/>
                <a:gd name="T73" fmla="*/ 438 h 515"/>
                <a:gd name="T74" fmla="*/ 1342 w 1897"/>
                <a:gd name="T75" fmla="*/ 215 h 515"/>
                <a:gd name="T76" fmla="*/ 1133 w 1897"/>
                <a:gd name="T77" fmla="*/ 304 h 515"/>
                <a:gd name="T78" fmla="*/ 1242 w 1897"/>
                <a:gd name="T79" fmla="*/ 394 h 515"/>
                <a:gd name="T80" fmla="*/ 1027 w 1897"/>
                <a:gd name="T81" fmla="*/ 375 h 515"/>
                <a:gd name="T82" fmla="*/ 1029 w 1897"/>
                <a:gd name="T83" fmla="*/ 143 h 515"/>
                <a:gd name="T84" fmla="*/ 1208 w 1897"/>
                <a:gd name="T85" fmla="*/ 107 h 515"/>
                <a:gd name="T86" fmla="*/ 1317 w 1897"/>
                <a:gd name="T87" fmla="*/ 63 h 515"/>
                <a:gd name="T88" fmla="*/ 955 w 1897"/>
                <a:gd name="T89" fmla="*/ 74 h 515"/>
                <a:gd name="T90" fmla="*/ 563 w 1897"/>
                <a:gd name="T91" fmla="*/ 309 h 515"/>
                <a:gd name="T92" fmla="*/ 769 w 1897"/>
                <a:gd name="T93" fmla="*/ 215 h 515"/>
                <a:gd name="T94" fmla="*/ 563 w 1897"/>
                <a:gd name="T95" fmla="*/ 114 h 515"/>
                <a:gd name="T96" fmla="*/ 820 w 1897"/>
                <a:gd name="T97" fmla="*/ 20 h 515"/>
                <a:gd name="T98" fmla="*/ 458 w 1897"/>
                <a:gd name="T99" fmla="*/ 500 h 515"/>
                <a:gd name="T100" fmla="*/ 823 w 1897"/>
                <a:gd name="T101" fmla="*/ 407 h 515"/>
                <a:gd name="T102" fmla="*/ 563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80" y="301"/>
                  </a:moveTo>
                  <a:lnTo>
                    <a:pt x="1580" y="301"/>
                  </a:lnTo>
                  <a:lnTo>
                    <a:pt x="1643" y="146"/>
                  </a:lnTo>
                  <a:lnTo>
                    <a:pt x="1706" y="301"/>
                  </a:lnTo>
                  <a:lnTo>
                    <a:pt x="1580" y="301"/>
                  </a:lnTo>
                  <a:close/>
                  <a:moveTo>
                    <a:pt x="1596" y="20"/>
                  </a:moveTo>
                  <a:lnTo>
                    <a:pt x="1596" y="20"/>
                  </a:lnTo>
                  <a:lnTo>
                    <a:pt x="1392" y="500"/>
                  </a:lnTo>
                  <a:lnTo>
                    <a:pt x="1499" y="500"/>
                  </a:lnTo>
                  <a:lnTo>
                    <a:pt x="1542" y="394"/>
                  </a:lnTo>
                  <a:lnTo>
                    <a:pt x="1744" y="394"/>
                  </a:lnTo>
                  <a:lnTo>
                    <a:pt x="1787" y="500"/>
                  </a:lnTo>
                  <a:lnTo>
                    <a:pt x="1897" y="500"/>
                  </a:lnTo>
                  <a:lnTo>
                    <a:pt x="1693" y="20"/>
                  </a:lnTo>
                  <a:lnTo>
                    <a:pt x="1596" y="20"/>
                  </a:lnTo>
                  <a:close/>
                  <a:moveTo>
                    <a:pt x="1813" y="77"/>
                  </a:moveTo>
                  <a:lnTo>
                    <a:pt x="1813" y="77"/>
                  </a:lnTo>
                  <a:lnTo>
                    <a:pt x="1813" y="61"/>
                  </a:lnTo>
                  <a:lnTo>
                    <a:pt x="1820" y="61"/>
                  </a:lnTo>
                  <a:lnTo>
                    <a:pt x="1829" y="77"/>
                  </a:lnTo>
                  <a:lnTo>
                    <a:pt x="1837" y="77"/>
                  </a:lnTo>
                  <a:lnTo>
                    <a:pt x="1826" y="59"/>
                  </a:lnTo>
                  <a:cubicBezTo>
                    <a:pt x="1829" y="58"/>
                    <a:pt x="1831" y="57"/>
                    <a:pt x="1832" y="55"/>
                  </a:cubicBezTo>
                  <a:cubicBezTo>
                    <a:pt x="1833" y="53"/>
                    <a:pt x="1834" y="50"/>
                    <a:pt x="1834" y="48"/>
                  </a:cubicBezTo>
                  <a:cubicBezTo>
                    <a:pt x="1834" y="44"/>
                    <a:pt x="1833" y="40"/>
                    <a:pt x="1830" y="38"/>
                  </a:cubicBezTo>
                  <a:cubicBezTo>
                    <a:pt x="1828" y="36"/>
                    <a:pt x="1824" y="35"/>
                    <a:pt x="1819" y="35"/>
                  </a:cubicBezTo>
                  <a:lnTo>
                    <a:pt x="1806" y="35"/>
                  </a:lnTo>
                  <a:lnTo>
                    <a:pt x="1806"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5" y="43"/>
                  </a:cubicBezTo>
                  <a:cubicBezTo>
                    <a:pt x="1826" y="44"/>
                    <a:pt x="1827" y="46"/>
                    <a:pt x="1827" y="48"/>
                  </a:cubicBezTo>
                  <a:cubicBezTo>
                    <a:pt x="1827" y="50"/>
                    <a:pt x="1826" y="52"/>
                    <a:pt x="1825" y="53"/>
                  </a:cubicBezTo>
                  <a:cubicBezTo>
                    <a:pt x="1823" y="54"/>
                    <a:pt x="1821" y="55"/>
                    <a:pt x="1818" y="55"/>
                  </a:cubicBezTo>
                  <a:lnTo>
                    <a:pt x="1813" y="55"/>
                  </a:lnTo>
                  <a:lnTo>
                    <a:pt x="1813" y="41"/>
                  </a:lnTo>
                  <a:close/>
                  <a:moveTo>
                    <a:pt x="273" y="190"/>
                  </a:moveTo>
                  <a:lnTo>
                    <a:pt x="273" y="190"/>
                  </a:lnTo>
                  <a:cubicBezTo>
                    <a:pt x="273" y="231"/>
                    <a:pt x="243" y="263"/>
                    <a:pt x="190" y="263"/>
                  </a:cubicBezTo>
                  <a:lnTo>
                    <a:pt x="106" y="263"/>
                  </a:lnTo>
                  <a:lnTo>
                    <a:pt x="106" y="116"/>
                  </a:lnTo>
                  <a:lnTo>
                    <a:pt x="188" y="116"/>
                  </a:lnTo>
                  <a:cubicBezTo>
                    <a:pt x="241" y="116"/>
                    <a:pt x="273" y="141"/>
                    <a:pt x="273" y="189"/>
                  </a:cubicBezTo>
                  <a:lnTo>
                    <a:pt x="273" y="190"/>
                  </a:lnTo>
                  <a:close/>
                  <a:moveTo>
                    <a:pt x="197" y="20"/>
                  </a:moveTo>
                  <a:lnTo>
                    <a:pt x="197" y="20"/>
                  </a:lnTo>
                  <a:lnTo>
                    <a:pt x="0" y="20"/>
                  </a:lnTo>
                  <a:lnTo>
                    <a:pt x="0" y="500"/>
                  </a:lnTo>
                  <a:lnTo>
                    <a:pt x="106" y="500"/>
                  </a:lnTo>
                  <a:lnTo>
                    <a:pt x="106" y="356"/>
                  </a:lnTo>
                  <a:lnTo>
                    <a:pt x="186" y="356"/>
                  </a:lnTo>
                  <a:cubicBezTo>
                    <a:pt x="294" y="356"/>
                    <a:pt x="380" y="299"/>
                    <a:pt x="380" y="188"/>
                  </a:cubicBezTo>
                  <a:lnTo>
                    <a:pt x="380" y="186"/>
                  </a:lnTo>
                  <a:cubicBezTo>
                    <a:pt x="380" y="88"/>
                    <a:pt x="311" y="20"/>
                    <a:pt x="197" y="20"/>
                  </a:cubicBezTo>
                  <a:close/>
                  <a:moveTo>
                    <a:pt x="955" y="74"/>
                  </a:moveTo>
                  <a:lnTo>
                    <a:pt x="955" y="74"/>
                  </a:lnTo>
                  <a:cubicBezTo>
                    <a:pt x="905" y="123"/>
                    <a:pt x="879" y="186"/>
                    <a:pt x="879" y="259"/>
                  </a:cubicBezTo>
                  <a:cubicBezTo>
                    <a:pt x="879" y="333"/>
                    <a:pt x="904" y="395"/>
                    <a:pt x="954" y="443"/>
                  </a:cubicBezTo>
                  <a:cubicBezTo>
                    <a:pt x="1003" y="491"/>
                    <a:pt x="1065" y="515"/>
                    <a:pt x="1138" y="515"/>
                  </a:cubicBezTo>
                  <a:cubicBezTo>
                    <a:pt x="1225" y="515"/>
                    <a:pt x="1292" y="489"/>
                    <a:pt x="1339" y="438"/>
                  </a:cubicBezTo>
                  <a:lnTo>
                    <a:pt x="1342" y="435"/>
                  </a:lnTo>
                  <a:lnTo>
                    <a:pt x="1342" y="215"/>
                  </a:lnTo>
                  <a:lnTo>
                    <a:pt x="1133" y="215"/>
                  </a:lnTo>
                  <a:lnTo>
                    <a:pt x="1133" y="304"/>
                  </a:lnTo>
                  <a:lnTo>
                    <a:pt x="1242" y="304"/>
                  </a:lnTo>
                  <a:lnTo>
                    <a:pt x="1242" y="394"/>
                  </a:lnTo>
                  <a:cubicBezTo>
                    <a:pt x="1214" y="411"/>
                    <a:pt x="1178" y="419"/>
                    <a:pt x="1137" y="419"/>
                  </a:cubicBezTo>
                  <a:cubicBezTo>
                    <a:pt x="1094" y="419"/>
                    <a:pt x="1057" y="404"/>
                    <a:pt x="1027" y="375"/>
                  </a:cubicBezTo>
                  <a:cubicBezTo>
                    <a:pt x="998" y="347"/>
                    <a:pt x="982" y="308"/>
                    <a:pt x="982" y="260"/>
                  </a:cubicBezTo>
                  <a:cubicBezTo>
                    <a:pt x="982" y="211"/>
                    <a:pt x="998" y="172"/>
                    <a:pt x="1029" y="143"/>
                  </a:cubicBezTo>
                  <a:cubicBezTo>
                    <a:pt x="1060" y="113"/>
                    <a:pt x="1099" y="99"/>
                    <a:pt x="1144" y="99"/>
                  </a:cubicBezTo>
                  <a:cubicBezTo>
                    <a:pt x="1168" y="99"/>
                    <a:pt x="1190" y="101"/>
                    <a:pt x="1208" y="107"/>
                  </a:cubicBezTo>
                  <a:cubicBezTo>
                    <a:pt x="1224" y="113"/>
                    <a:pt x="1241" y="123"/>
                    <a:pt x="1258" y="137"/>
                  </a:cubicBezTo>
                  <a:lnTo>
                    <a:pt x="1317" y="63"/>
                  </a:lnTo>
                  <a:cubicBezTo>
                    <a:pt x="1286" y="36"/>
                    <a:pt x="1230" y="0"/>
                    <a:pt x="1138" y="0"/>
                  </a:cubicBezTo>
                  <a:cubicBezTo>
                    <a:pt x="1067" y="0"/>
                    <a:pt x="1005" y="25"/>
                    <a:pt x="955" y="74"/>
                  </a:cubicBezTo>
                  <a:close/>
                  <a:moveTo>
                    <a:pt x="563" y="309"/>
                  </a:moveTo>
                  <a:lnTo>
                    <a:pt x="563" y="309"/>
                  </a:lnTo>
                  <a:lnTo>
                    <a:pt x="769" y="309"/>
                  </a:lnTo>
                  <a:lnTo>
                    <a:pt x="769" y="215"/>
                  </a:lnTo>
                  <a:lnTo>
                    <a:pt x="563" y="215"/>
                  </a:lnTo>
                  <a:lnTo>
                    <a:pt x="563" y="114"/>
                  </a:lnTo>
                  <a:lnTo>
                    <a:pt x="820" y="114"/>
                  </a:lnTo>
                  <a:lnTo>
                    <a:pt x="820" y="20"/>
                  </a:lnTo>
                  <a:lnTo>
                    <a:pt x="458" y="20"/>
                  </a:lnTo>
                  <a:lnTo>
                    <a:pt x="458" y="500"/>
                  </a:lnTo>
                  <a:lnTo>
                    <a:pt x="823" y="500"/>
                  </a:lnTo>
                  <a:lnTo>
                    <a:pt x="823" y="407"/>
                  </a:lnTo>
                  <a:lnTo>
                    <a:pt x="563" y="407"/>
                  </a:lnTo>
                  <a:lnTo>
                    <a:pt x="563"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userDrawn="1"/>
          </p:nvSpPr>
          <p:spPr bwMode="black">
            <a:xfrm>
              <a:off x="2591594" y="3512344"/>
              <a:ext cx="1062038" cy="492125"/>
            </a:xfrm>
            <a:custGeom>
              <a:avLst/>
              <a:gdLst>
                <a:gd name="T0" fmla="*/ 1949 w 2192"/>
                <a:gd name="T1" fmla="*/ 300 h 1016"/>
                <a:gd name="T2" fmla="*/ 1949 w 2192"/>
                <a:gd name="T3" fmla="*/ 300 h 1016"/>
                <a:gd name="T4" fmla="*/ 1946 w 2192"/>
                <a:gd name="T5" fmla="*/ 299 h 1016"/>
                <a:gd name="T6" fmla="*/ 1890 w 2192"/>
                <a:gd name="T7" fmla="*/ 310 h 1016"/>
                <a:gd name="T8" fmla="*/ 1887 w 2192"/>
                <a:gd name="T9" fmla="*/ 313 h 1016"/>
                <a:gd name="T10" fmla="*/ 1937 w 2192"/>
                <a:gd name="T11" fmla="*/ 338 h 1016"/>
                <a:gd name="T12" fmla="*/ 1949 w 2192"/>
                <a:gd name="T13" fmla="*/ 300 h 1016"/>
                <a:gd name="T14" fmla="*/ 2179 w 2192"/>
                <a:gd name="T15" fmla="*/ 576 h 1016"/>
                <a:gd name="T16" fmla="*/ 2179 w 2192"/>
                <a:gd name="T17" fmla="*/ 576 h 1016"/>
                <a:gd name="T18" fmla="*/ 2147 w 2192"/>
                <a:gd name="T19" fmla="*/ 630 h 1016"/>
                <a:gd name="T20" fmla="*/ 2080 w 2192"/>
                <a:gd name="T21" fmla="*/ 641 h 1016"/>
                <a:gd name="T22" fmla="*/ 1910 w 2192"/>
                <a:gd name="T23" fmla="*/ 572 h 1016"/>
                <a:gd name="T24" fmla="*/ 1622 w 2192"/>
                <a:gd name="T25" fmla="*/ 492 h 1016"/>
                <a:gd name="T26" fmla="*/ 1611 w 2192"/>
                <a:gd name="T27" fmla="*/ 504 h 1016"/>
                <a:gd name="T28" fmla="*/ 1803 w 2192"/>
                <a:gd name="T29" fmla="*/ 626 h 1016"/>
                <a:gd name="T30" fmla="*/ 1845 w 2192"/>
                <a:gd name="T31" fmla="*/ 779 h 1016"/>
                <a:gd name="T32" fmla="*/ 1725 w 2192"/>
                <a:gd name="T33" fmla="*/ 706 h 1016"/>
                <a:gd name="T34" fmla="*/ 1188 w 2192"/>
                <a:gd name="T35" fmla="*/ 476 h 1016"/>
                <a:gd name="T36" fmla="*/ 1759 w 2192"/>
                <a:gd name="T37" fmla="*/ 67 h 1016"/>
                <a:gd name="T38" fmla="*/ 1912 w 2192"/>
                <a:gd name="T39" fmla="*/ 124 h 1016"/>
                <a:gd name="T40" fmla="*/ 1878 w 2192"/>
                <a:gd name="T41" fmla="*/ 159 h 1016"/>
                <a:gd name="T42" fmla="*/ 1880 w 2192"/>
                <a:gd name="T43" fmla="*/ 191 h 1016"/>
                <a:gd name="T44" fmla="*/ 1977 w 2192"/>
                <a:gd name="T45" fmla="*/ 267 h 1016"/>
                <a:gd name="T46" fmla="*/ 2010 w 2192"/>
                <a:gd name="T47" fmla="*/ 355 h 1016"/>
                <a:gd name="T48" fmla="*/ 2174 w 2192"/>
                <a:gd name="T49" fmla="*/ 531 h 1016"/>
                <a:gd name="T50" fmla="*/ 2179 w 2192"/>
                <a:gd name="T51" fmla="*/ 576 h 1016"/>
                <a:gd name="T52" fmla="*/ 1123 w 2192"/>
                <a:gd name="T53" fmla="*/ 197 h 1016"/>
                <a:gd name="T54" fmla="*/ 1123 w 2192"/>
                <a:gd name="T55" fmla="*/ 197 h 1016"/>
                <a:gd name="T56" fmla="*/ 1113 w 2192"/>
                <a:gd name="T57" fmla="*/ 459 h 1016"/>
                <a:gd name="T58" fmla="*/ 1042 w 2192"/>
                <a:gd name="T59" fmla="*/ 446 h 1016"/>
                <a:gd name="T60" fmla="*/ 447 w 2192"/>
                <a:gd name="T61" fmla="*/ 812 h 1016"/>
                <a:gd name="T62" fmla="*/ 0 w 2192"/>
                <a:gd name="T63" fmla="*/ 1016 h 1016"/>
                <a:gd name="T64" fmla="*/ 987 w 2192"/>
                <a:gd name="T65" fmla="*/ 73 h 1016"/>
                <a:gd name="T66" fmla="*/ 1123 w 2192"/>
                <a:gd name="T67" fmla="*/ 197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2" h="1016">
                  <a:moveTo>
                    <a:pt x="1949" y="300"/>
                  </a:moveTo>
                  <a:lnTo>
                    <a:pt x="1949" y="300"/>
                  </a:lnTo>
                  <a:lnTo>
                    <a:pt x="1946" y="299"/>
                  </a:lnTo>
                  <a:cubicBezTo>
                    <a:pt x="1946" y="298"/>
                    <a:pt x="1914" y="284"/>
                    <a:pt x="1890" y="310"/>
                  </a:cubicBezTo>
                  <a:lnTo>
                    <a:pt x="1887" y="313"/>
                  </a:lnTo>
                  <a:lnTo>
                    <a:pt x="1937" y="338"/>
                  </a:lnTo>
                  <a:lnTo>
                    <a:pt x="1949" y="300"/>
                  </a:lnTo>
                  <a:close/>
                  <a:moveTo>
                    <a:pt x="2179" y="576"/>
                  </a:moveTo>
                  <a:lnTo>
                    <a:pt x="2179" y="576"/>
                  </a:lnTo>
                  <a:cubicBezTo>
                    <a:pt x="2179" y="576"/>
                    <a:pt x="2157" y="615"/>
                    <a:pt x="2147" y="630"/>
                  </a:cubicBezTo>
                  <a:cubicBezTo>
                    <a:pt x="2137" y="644"/>
                    <a:pt x="2107" y="653"/>
                    <a:pt x="2080" y="641"/>
                  </a:cubicBezTo>
                  <a:cubicBezTo>
                    <a:pt x="2068" y="635"/>
                    <a:pt x="1954" y="568"/>
                    <a:pt x="1910" y="572"/>
                  </a:cubicBezTo>
                  <a:cubicBezTo>
                    <a:pt x="1689" y="591"/>
                    <a:pt x="1629" y="500"/>
                    <a:pt x="1622" y="492"/>
                  </a:cubicBezTo>
                  <a:cubicBezTo>
                    <a:pt x="1615" y="484"/>
                    <a:pt x="1601" y="488"/>
                    <a:pt x="1611" y="504"/>
                  </a:cubicBezTo>
                  <a:cubicBezTo>
                    <a:pt x="1659" y="587"/>
                    <a:pt x="1803" y="626"/>
                    <a:pt x="1803" y="626"/>
                  </a:cubicBezTo>
                  <a:cubicBezTo>
                    <a:pt x="1840" y="716"/>
                    <a:pt x="1845" y="779"/>
                    <a:pt x="1845" y="779"/>
                  </a:cubicBezTo>
                  <a:cubicBezTo>
                    <a:pt x="1808" y="750"/>
                    <a:pt x="1767" y="726"/>
                    <a:pt x="1725" y="706"/>
                  </a:cubicBezTo>
                  <a:cubicBezTo>
                    <a:pt x="1611" y="629"/>
                    <a:pt x="1433" y="535"/>
                    <a:pt x="1188" y="476"/>
                  </a:cubicBezTo>
                  <a:cubicBezTo>
                    <a:pt x="1202" y="281"/>
                    <a:pt x="1300" y="0"/>
                    <a:pt x="1759" y="67"/>
                  </a:cubicBezTo>
                  <a:cubicBezTo>
                    <a:pt x="1759" y="67"/>
                    <a:pt x="1851" y="82"/>
                    <a:pt x="1912" y="124"/>
                  </a:cubicBezTo>
                  <a:cubicBezTo>
                    <a:pt x="1912" y="124"/>
                    <a:pt x="1898" y="140"/>
                    <a:pt x="1878" y="159"/>
                  </a:cubicBezTo>
                  <a:cubicBezTo>
                    <a:pt x="1859" y="178"/>
                    <a:pt x="1880" y="191"/>
                    <a:pt x="1880" y="191"/>
                  </a:cubicBezTo>
                  <a:lnTo>
                    <a:pt x="1977" y="267"/>
                  </a:lnTo>
                  <a:cubicBezTo>
                    <a:pt x="1978" y="307"/>
                    <a:pt x="1980" y="318"/>
                    <a:pt x="2010" y="355"/>
                  </a:cubicBezTo>
                  <a:cubicBezTo>
                    <a:pt x="2041" y="391"/>
                    <a:pt x="2158" y="515"/>
                    <a:pt x="2174" y="531"/>
                  </a:cubicBezTo>
                  <a:cubicBezTo>
                    <a:pt x="2192" y="550"/>
                    <a:pt x="2179" y="576"/>
                    <a:pt x="2179" y="576"/>
                  </a:cubicBezTo>
                  <a:close/>
                  <a:moveTo>
                    <a:pt x="1123" y="197"/>
                  </a:moveTo>
                  <a:lnTo>
                    <a:pt x="1123" y="197"/>
                  </a:lnTo>
                  <a:cubicBezTo>
                    <a:pt x="1098" y="297"/>
                    <a:pt x="1100" y="385"/>
                    <a:pt x="1113" y="459"/>
                  </a:cubicBezTo>
                  <a:cubicBezTo>
                    <a:pt x="1090" y="454"/>
                    <a:pt x="1066" y="450"/>
                    <a:pt x="1042" y="446"/>
                  </a:cubicBezTo>
                  <a:cubicBezTo>
                    <a:pt x="540" y="364"/>
                    <a:pt x="389" y="612"/>
                    <a:pt x="447" y="812"/>
                  </a:cubicBezTo>
                  <a:cubicBezTo>
                    <a:pt x="281" y="875"/>
                    <a:pt x="125" y="946"/>
                    <a:pt x="0" y="1016"/>
                  </a:cubicBezTo>
                  <a:cubicBezTo>
                    <a:pt x="197" y="544"/>
                    <a:pt x="625" y="128"/>
                    <a:pt x="987" y="73"/>
                  </a:cubicBezTo>
                  <a:cubicBezTo>
                    <a:pt x="1105" y="58"/>
                    <a:pt x="1138" y="134"/>
                    <a:pt x="1123" y="19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Footer Placeholder 4"/>
          <p:cNvSpPr txBox="1">
            <a:spLocks/>
          </p:cNvSpPr>
          <p:nvPr userDrawn="1"/>
        </p:nvSpPr>
        <p:spPr>
          <a:xfrm>
            <a:off x="365124" y="4853288"/>
            <a:ext cx="2652712" cy="18258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600" dirty="0">
                <a:solidFill>
                  <a:srgbClr val="8F92AA"/>
                </a:solidFill>
              </a:rPr>
              <a:t>© </a:t>
            </a:r>
            <a:r>
              <a:rPr lang="is-IS" sz="600" dirty="0">
                <a:solidFill>
                  <a:srgbClr val="8F92AA"/>
                </a:solidFill>
              </a:rPr>
              <a:t>2019</a:t>
            </a:r>
            <a:r>
              <a:rPr lang="en-US" sz="600" dirty="0">
                <a:solidFill>
                  <a:srgbClr val="8F92AA"/>
                </a:solidFill>
              </a:rPr>
              <a:t> Pegasystems Inc</a:t>
            </a:r>
            <a:r>
              <a:rPr lang="en-US" sz="600" baseline="0" dirty="0">
                <a:solidFill>
                  <a:srgbClr val="8F92AA"/>
                </a:solidFill>
              </a:rPr>
              <a:t>. CONFIDENTIAL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bar Righ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5199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ar Left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2713"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098550"/>
            <a:ext cx="553180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948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Heavy 1 - No Cl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869950"/>
            <a:ext cx="841375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9"/>
            <a:ext cx="8413750" cy="363219"/>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7" name="Subtitle 2"/>
          <p:cNvSpPr>
            <a:spLocks noGrp="1"/>
          </p:cNvSpPr>
          <p:nvPr>
            <p:ph type="subTitle" idx="13" hasCustomPrompt="1"/>
          </p:nvPr>
        </p:nvSpPr>
        <p:spPr>
          <a:xfrm>
            <a:off x="365125" y="548638"/>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337803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Heavy 2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9950"/>
            <a:ext cx="4024314"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869950"/>
            <a:ext cx="4024311"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401229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Heavy 3 - No Clou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868680"/>
            <a:ext cx="2651760" cy="3793808"/>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869950"/>
            <a:ext cx="2651760" cy="37925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869950"/>
            <a:ext cx="2651760" cy="37925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182880"/>
            <a:ext cx="8413750" cy="365760"/>
          </a:xfrm>
        </p:spPr>
        <p:txBody>
          <a:bodyPr tIns="27432" anchor="t" anchorCtr="0"/>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
        <p:nvSpPr>
          <p:cNvPr id="9" name="Subtitle 2"/>
          <p:cNvSpPr>
            <a:spLocks noGrp="1"/>
          </p:cNvSpPr>
          <p:nvPr>
            <p:ph type="subTitle" idx="17" hasCustomPrompt="1"/>
          </p:nvPr>
        </p:nvSpPr>
        <p:spPr>
          <a:xfrm>
            <a:off x="365125" y="548639"/>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ext uri="{BB962C8B-B14F-4D97-AF65-F5344CB8AC3E}">
        <p14:creationId xmlns:p14="http://schemas.microsoft.com/office/powerpoint/2010/main" val="4977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FF903FA-B838-1346-B180-C3CAEBF1074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121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bwMode="gray">
          <a:xfrm>
            <a:off x="0" y="0"/>
            <a:ext cx="9144000" cy="3451860"/>
          </a:xfrm>
          <a:solidFill>
            <a:schemeClr val="accent5"/>
          </a:solidFill>
        </p:spPr>
        <p:txBody>
          <a:bodyPr anchor="ctr" anchorCtr="0">
            <a:normAutofit/>
          </a:bodyPr>
          <a:lstStyle>
            <a:lvl1pPr marL="0" indent="0" algn="ctr">
              <a:buNone/>
              <a:defRPr sz="800"/>
            </a:lvl1pPr>
          </a:lstStyle>
          <a:p>
            <a:r>
              <a:rPr lang="en-US" dirty="0"/>
              <a:t>Click icon to add picture</a:t>
            </a:r>
          </a:p>
        </p:txBody>
      </p:sp>
      <p:sp>
        <p:nvSpPr>
          <p:cNvPr id="4" name="Rectangle 3"/>
          <p:cNvSpPr>
            <a:spLocks noChangeAspect="1"/>
          </p:cNvSpPr>
          <p:nvPr userDrawn="1"/>
        </p:nvSpPr>
        <p:spPr bwMode="hidden">
          <a:xfrm>
            <a:off x="7423150" y="3422650"/>
            <a:ext cx="1720850" cy="172085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p:cNvSpPr>
            <a:spLocks noChangeAspect="1"/>
          </p:cNvSpPr>
          <p:nvPr userDrawn="1"/>
        </p:nvSpPr>
        <p:spPr bwMode="hidden">
          <a:xfrm>
            <a:off x="0" y="3422650"/>
            <a:ext cx="7423150" cy="172085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65125" y="3566160"/>
            <a:ext cx="6766560" cy="594360"/>
          </a:xfrm>
        </p:spPr>
        <p:txBody>
          <a:bodyPr>
            <a:normAutofit/>
          </a:bodyPr>
          <a:lstStyle>
            <a:lvl1pPr>
              <a:defRPr sz="20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365125" y="4206240"/>
            <a:ext cx="6766560"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7596108" y="3659140"/>
            <a:ext cx="1374934" cy="1233585"/>
          </a:xfrm>
          <a:prstGeom prst="rect">
            <a:avLst/>
          </a:prstGeom>
        </p:spPr>
      </p:pic>
      <p:sp>
        <p:nvSpPr>
          <p:cNvPr id="8" name="Text Placeholder 7"/>
          <p:cNvSpPr>
            <a:spLocks noGrp="1"/>
          </p:cNvSpPr>
          <p:nvPr>
            <p:ph type="body" sz="quarter" idx="11" hasCustomPrompt="1"/>
          </p:nvPr>
        </p:nvSpPr>
        <p:spPr>
          <a:xfrm>
            <a:off x="365125" y="4544166"/>
            <a:ext cx="6766560" cy="27432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08061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FF903FA-B838-1346-B180-C3CAEBF1074F}"/>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 sentence case</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909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35E3AB5-C893-E14C-8B40-E7EAC948DD1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365125" y="184148"/>
            <a:ext cx="8413750" cy="36576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365125" y="548640"/>
            <a:ext cx="8413116" cy="320040"/>
          </a:xfrm>
        </p:spPr>
        <p:txBody>
          <a:bodyPr>
            <a:noAutofit/>
          </a:bodyPr>
          <a:lstStyle>
            <a:lvl1pPr marL="0" indent="0" algn="l">
              <a:spcBef>
                <a:spcPts val="0"/>
              </a:spcBef>
              <a:buNone/>
              <a:defRPr sz="1400" baseline="0">
                <a:solidFill>
                  <a:schemeClr val="accent6"/>
                </a:solidFill>
              </a:defRPr>
            </a:lvl1pPr>
            <a:lvl2pPr marL="0" indent="0" algn="l">
              <a:spcBef>
                <a:spcPts val="0"/>
              </a:spcBef>
              <a:buNone/>
              <a:defRPr sz="1400">
                <a:solidFill>
                  <a:schemeClr val="accent6"/>
                </a:solidFill>
              </a:defRPr>
            </a:lvl2pPr>
            <a:lvl3pPr marL="0" indent="0" algn="l">
              <a:spcBef>
                <a:spcPts val="0"/>
              </a:spcBef>
              <a:buNone/>
              <a:defRPr sz="1400">
                <a:solidFill>
                  <a:schemeClr val="accent6"/>
                </a:solidFill>
              </a:defRPr>
            </a:lvl3pPr>
            <a:lvl4pPr marL="0" indent="0" algn="l">
              <a:spcBef>
                <a:spcPts val="0"/>
              </a:spcBef>
              <a:buNone/>
              <a:defRPr sz="1400">
                <a:solidFill>
                  <a:schemeClr val="accent6"/>
                </a:solidFill>
              </a:defRPr>
            </a:lvl4pPr>
            <a:lvl5pPr marL="0" indent="0" algn="l">
              <a:spcBef>
                <a:spcPts val="0"/>
              </a:spcBef>
              <a:buNone/>
              <a:defRPr sz="1400">
                <a:solidFill>
                  <a:schemeClr val="accent6"/>
                </a:solidFill>
              </a:defRPr>
            </a:lvl5pPr>
            <a:lvl6pPr marL="0" indent="0" algn="l">
              <a:spcBef>
                <a:spcPts val="0"/>
              </a:spcBef>
              <a:buNone/>
              <a:defRPr sz="1400">
                <a:solidFill>
                  <a:schemeClr val="accent6"/>
                </a:solidFill>
              </a:defRPr>
            </a:lvl6pPr>
            <a:lvl7pPr marL="0" indent="0" algn="l">
              <a:spcBef>
                <a:spcPts val="0"/>
              </a:spcBef>
              <a:buNone/>
              <a:defRPr sz="1400">
                <a:solidFill>
                  <a:schemeClr val="accent6"/>
                </a:solidFill>
              </a:defRPr>
            </a:lvl7pPr>
            <a:lvl8pPr marL="0" indent="0" algn="l">
              <a:spcBef>
                <a:spcPts val="0"/>
              </a:spcBef>
              <a:buNone/>
              <a:defRPr sz="1400">
                <a:solidFill>
                  <a:schemeClr val="accent6"/>
                </a:solidFill>
              </a:defRPr>
            </a:lvl8pPr>
            <a:lvl9pPr marL="0" indent="0" algn="l">
              <a:spcBef>
                <a:spcPts val="0"/>
              </a:spcBef>
              <a:buNone/>
              <a:defRPr sz="1400">
                <a:solidFill>
                  <a:schemeClr val="accent6"/>
                </a:solidFill>
              </a:defRPr>
            </a:lvl9pPr>
          </a:lstStyle>
          <a:p>
            <a:r>
              <a:rPr lang="en-US" dirty="0"/>
              <a:t>Subtitle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0E83597-20A3-A045-8D5C-68EDB4BF4ADC}"/>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9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A96359A4-9422-594C-B231-B402B3C87161}"/>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8343035F-9BB5-384A-BEFE-AED8EBA87372}"/>
              </a:ext>
            </a:extLst>
          </p:cNvPr>
          <p:cNvSpPr>
            <a:spLocks noChangeAspect="1"/>
          </p:cNvSpPr>
          <p:nvPr userDrawn="1"/>
        </p:nvSpPr>
        <p:spPr bwMode="hidden">
          <a:xfrm>
            <a:off x="-4" y="2592445"/>
            <a:ext cx="9144004" cy="2231015"/>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3" name="Content Placeholder 2"/>
          <p:cNvSpPr>
            <a:spLocks noGrp="1"/>
          </p:cNvSpPr>
          <p:nvPr>
            <p:ph sz="half" idx="1"/>
          </p:nvPr>
        </p:nvSpPr>
        <p:spPr>
          <a:xfrm>
            <a:off x="365125" y="1098550"/>
            <a:ext cx="5532438"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098550"/>
            <a:ext cx="2652076"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 sentence case</a:t>
            </a:r>
          </a:p>
        </p:txBody>
      </p:sp>
      <p:sp>
        <p:nvSpPr>
          <p:cNvPr id="7" name="Footer Placeholder 6"/>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914400" y="4823460"/>
            <a:ext cx="8229600" cy="32004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userDrawn="1"/>
        </p:nvGrpSpPr>
        <p:grpSpPr>
          <a:xfrm>
            <a:off x="0" y="4823460"/>
            <a:ext cx="914400" cy="320040"/>
            <a:chOff x="0" y="4823460"/>
            <a:chExt cx="914400" cy="320040"/>
          </a:xfrm>
        </p:grpSpPr>
        <p:sp>
          <p:nvSpPr>
            <p:cNvPr id="10" name="Rectangle 9"/>
            <p:cNvSpPr/>
            <p:nvPr userDrawn="1"/>
          </p:nvSpPr>
          <p:spPr bwMode="hidden">
            <a:xfrm>
              <a:off x="0" y="4823460"/>
              <a:ext cx="914400" cy="32004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8"/>
            <a:stretch>
              <a:fillRect/>
            </a:stretch>
          </p:blipFill>
          <p:spPr bwMode="invGray">
            <a:xfrm>
              <a:off x="114300" y="4884196"/>
              <a:ext cx="685800" cy="198568"/>
            </a:xfrm>
            <a:prstGeom prst="rect">
              <a:avLst/>
            </a:prstGeom>
          </p:spPr>
        </p:pic>
      </p:grpSp>
      <p:sp>
        <p:nvSpPr>
          <p:cNvPr id="2" name="Title Placeholder 1"/>
          <p:cNvSpPr>
            <a:spLocks noGrp="1"/>
          </p:cNvSpPr>
          <p:nvPr>
            <p:ph type="title"/>
          </p:nvPr>
        </p:nvSpPr>
        <p:spPr>
          <a:xfrm>
            <a:off x="365125" y="182880"/>
            <a:ext cx="8413750" cy="6858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5125" y="1097280"/>
            <a:ext cx="8413749" cy="35661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97914" y="4853288"/>
            <a:ext cx="7360287" cy="182580"/>
          </a:xfrm>
          <a:prstGeom prst="rect">
            <a:avLst/>
          </a:prstGeom>
        </p:spPr>
        <p:txBody>
          <a:bodyPr vert="horz" lIns="0" tIns="0" rIns="0" bIns="0" rtlCol="0" anchor="b" anchorCtr="0"/>
          <a:lstStyle>
            <a:lvl1pPr algn="r">
              <a:defRPr sz="600">
                <a:solidFill>
                  <a:schemeClr val="bg1"/>
                </a:solidFill>
              </a:defRPr>
            </a:lvl1pPr>
          </a:lstStyle>
          <a:p>
            <a:endParaRPr lang="en-US" dirty="0"/>
          </a:p>
        </p:txBody>
      </p:sp>
      <p:sp>
        <p:nvSpPr>
          <p:cNvPr id="6" name="Slide Number Placeholder 5"/>
          <p:cNvSpPr>
            <a:spLocks noGrp="1"/>
          </p:cNvSpPr>
          <p:nvPr>
            <p:ph type="sldNum" sz="quarter" idx="4"/>
          </p:nvPr>
        </p:nvSpPr>
        <p:spPr>
          <a:xfrm>
            <a:off x="8458200" y="4853288"/>
            <a:ext cx="320040" cy="182580"/>
          </a:xfrm>
          <a:prstGeom prst="rect">
            <a:avLst/>
          </a:prstGeom>
        </p:spPr>
        <p:txBody>
          <a:bodyPr vert="horz" lIns="0" tIns="0" rIns="0" bIns="0" rtlCol="0" anchor="b" anchorCtr="0"/>
          <a:lstStyle>
            <a:lvl1pPr algn="r">
              <a:defRPr sz="600" b="1">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065409092"/>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68" r:id="rId6"/>
    <p:sldLayoutId id="2147483652" r:id="rId7"/>
    <p:sldLayoutId id="2147483656" r:id="rId8"/>
    <p:sldLayoutId id="2147483670" r:id="rId9"/>
    <p:sldLayoutId id="2147483671" r:id="rId10"/>
    <p:sldLayoutId id="2147483669" r:id="rId11"/>
    <p:sldLayoutId id="2147483678" r:id="rId12"/>
    <p:sldLayoutId id="2147483679" r:id="rId13"/>
    <p:sldLayoutId id="2147483680" r:id="rId14"/>
    <p:sldLayoutId id="2147483651" r:id="rId15"/>
    <p:sldLayoutId id="2147483672" r:id="rId16"/>
    <p:sldLayoutId id="2147483677" r:id="rId17"/>
    <p:sldLayoutId id="2147483676" r:id="rId18"/>
    <p:sldLayoutId id="2147483658" r:id="rId19"/>
    <p:sldLayoutId id="2147483659" r:id="rId20"/>
    <p:sldLayoutId id="2147483660" r:id="rId21"/>
    <p:sldLayoutId id="2147483661" r:id="rId22"/>
    <p:sldLayoutId id="2147483667" r:id="rId23"/>
    <p:sldLayoutId id="2147483662" r:id="rId24"/>
    <p:sldLayoutId id="2147483663" r:id="rId25"/>
    <p:sldLayoutId id="2147483664" r:id="rId26"/>
    <p:sldLayoutId id="2147483665" r:id="rId27"/>
    <p:sldLayoutId id="2147483666" r:id="rId28"/>
    <p:sldLayoutId id="2147483654" r:id="rId29"/>
    <p:sldLayoutId id="2147483655" r:id="rId30"/>
    <p:sldLayoutId id="2147483681" r:id="rId31"/>
    <p:sldLayoutId id="2147483682" r:id="rId32"/>
    <p:sldLayoutId id="2147483683" r:id="rId33"/>
    <p:sldLayoutId id="2147483684" r:id="rId34"/>
    <p:sldLayoutId id="2147483657" r:id="rId35"/>
    <p:sldLayoutId id="2147483685" r:id="rId36"/>
    <p:sldLayoutId id="2147483686" r:id="rId37"/>
    <p:sldLayoutId id="2147483687" r:id="rId38"/>
    <p:sldLayoutId id="2147483688" r:id="rId39"/>
    <p:sldLayoutId id="2147483689" r:id="rId40"/>
    <p:sldLayoutId id="2147483690" r:id="rId41"/>
    <p:sldLayoutId id="2147483692" r:id="rId42"/>
    <p:sldLayoutId id="2147483693" r:id="rId43"/>
    <p:sldLayoutId id="2147483694" r:id="rId44"/>
    <p:sldLayoutId id="2147483696" r:id="rId45"/>
    <p:sldLayoutId id="2147483697"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82880" indent="-182880" algn="l" defTabSz="914400" rtl="0" eaLnBrk="1" latinLnBrk="0" hangingPunct="1">
        <a:spcBef>
          <a:spcPts val="900"/>
        </a:spcBef>
        <a:buClr>
          <a:schemeClr val="tx2"/>
        </a:buClr>
        <a:buSzPct val="120000"/>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 userDrawn="1">
          <p15:clr>
            <a:srgbClr val="F26B43"/>
          </p15:clr>
        </p15:guide>
        <p15:guide id="2" pos="230" userDrawn="1">
          <p15:clr>
            <a:srgbClr val="F26B43"/>
          </p15:clr>
        </p15:guide>
        <p15:guide id="3" orient="horz" pos="548" userDrawn="1">
          <p15:clr>
            <a:srgbClr val="F26B43"/>
          </p15:clr>
        </p15:guide>
        <p15:guide id="4" orient="horz" pos="692" userDrawn="1">
          <p15:clr>
            <a:srgbClr val="F26B43"/>
          </p15:clr>
        </p15:guide>
        <p15:guide id="5" pos="5530" userDrawn="1">
          <p15:clr>
            <a:srgbClr val="F26B43"/>
          </p15:clr>
        </p15:guide>
        <p15:guide id="6" orient="horz" pos="2937" userDrawn="1">
          <p15:clr>
            <a:srgbClr val="F26B43"/>
          </p15:clr>
        </p15:guide>
        <p15:guide id="7" pos="2765" userDrawn="1">
          <p15:clr>
            <a:srgbClr val="F26B43"/>
          </p15:clr>
        </p15:guide>
        <p15:guide id="8" pos="2995" userDrawn="1">
          <p15:clr>
            <a:srgbClr val="F26B43"/>
          </p15:clr>
        </p15:guide>
        <p15:guide id="9" pos="1901" userDrawn="1">
          <p15:clr>
            <a:srgbClr val="F26B43"/>
          </p15:clr>
        </p15:guide>
        <p15:guide id="10" pos="2045" userDrawn="1">
          <p15:clr>
            <a:srgbClr val="F26B43"/>
          </p15:clr>
        </p15:guide>
        <p15:guide id="11" pos="3715" userDrawn="1">
          <p15:clr>
            <a:srgbClr val="F26B43"/>
          </p15:clr>
        </p15:guide>
        <p15:guide id="12" pos="3859" userDrawn="1">
          <p15:clr>
            <a:srgbClr val="F26B43"/>
          </p15:clr>
        </p15:guide>
        <p15:guide id="13" pos="2880" userDrawn="1">
          <p15:clr>
            <a:srgbClr val="F26B43"/>
          </p15:clr>
        </p15:guide>
        <p15:guide id="14" pos="46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community.pega.com/knowledgebase/articles/identify-co-production-participants-and-start-enablemen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www.communities.qld.gov.au/"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1563443" TargetMode="External"/><Relationship Id="rId2" Type="http://schemas.openxmlformats.org/officeDocument/2006/relationships/image" Target="../media/image12.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pxhere.com/en/photo/143689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hyperlink" Target="http://thusspokejon.wordpress.com/2011/12/10/thumbs-replace-index-finger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safari_vacation/6257284524/" TargetMode="External"/><Relationship Id="rId2" Type="http://schemas.openxmlformats.org/officeDocument/2006/relationships/image" Target="../media/image15.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6234" y="3863340"/>
            <a:ext cx="6766560" cy="594360"/>
          </a:xfrm>
        </p:spPr>
        <p:txBody>
          <a:bodyPr>
            <a:normAutofit/>
          </a:bodyPr>
          <a:lstStyle/>
          <a:p>
            <a:r>
              <a:rPr lang="en-US" dirty="0"/>
              <a:t>Co-production:</a:t>
            </a:r>
            <a:br>
              <a:rPr lang="en-US" dirty="0"/>
            </a:br>
            <a:r>
              <a:rPr lang="en-US" dirty="0"/>
              <a:t>Enablement Tracking &amp; Reporting</a:t>
            </a:r>
          </a:p>
        </p:txBody>
      </p:sp>
      <p:pic>
        <p:nvPicPr>
          <p:cNvPr id="5" name="Picture 4">
            <a:extLst>
              <a:ext uri="{FF2B5EF4-FFF2-40B4-BE49-F238E27FC236}">
                <a16:creationId xmlns:a16="http://schemas.microsoft.com/office/drawing/2014/main" id="{DF081294-3F94-4D6D-AC7E-04783D1A52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7744" y="137786"/>
            <a:ext cx="4845050" cy="3228805"/>
          </a:xfrm>
          <a:prstGeom prst="rect">
            <a:avLst/>
          </a:prstGeom>
        </p:spPr>
      </p:pic>
      <p:pic>
        <p:nvPicPr>
          <p:cNvPr id="4" name="Picture Placeholder 3">
            <a:extLst>
              <a:ext uri="{FF2B5EF4-FFF2-40B4-BE49-F238E27FC236}">
                <a16:creationId xmlns:a16="http://schemas.microsoft.com/office/drawing/2014/main" id="{7160538A-F0D0-46D9-BACD-2FBF08521F22}"/>
              </a:ext>
            </a:extLst>
          </p:cNvPr>
          <p:cNvPicPr>
            <a:picLocks noGrp="1" noChangeAspect="1"/>
          </p:cNvPicPr>
          <p:nvPr>
            <p:ph type="pic" sz="quarter" idx="10"/>
          </p:nvPr>
        </p:nvPicPr>
        <p:blipFill>
          <a:blip r:embed="rId4"/>
          <a:srcRect t="16326" b="16326"/>
          <a:stretch>
            <a:fillRect/>
          </a:stretch>
        </p:blipFill>
        <p:spPr>
          <a:solidFill>
            <a:schemeClr val="accent1"/>
          </a:solidFill>
        </p:spPr>
      </p:pic>
    </p:spTree>
    <p:extLst>
      <p:ext uri="{BB962C8B-B14F-4D97-AF65-F5344CB8AC3E}">
        <p14:creationId xmlns:p14="http://schemas.microsoft.com/office/powerpoint/2010/main" val="23028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keeps an eye on all of this?</a:t>
            </a:r>
          </a:p>
        </p:txBody>
      </p:sp>
      <p:sp>
        <p:nvSpPr>
          <p:cNvPr id="6" name="Rectangle 5"/>
          <p:cNvSpPr/>
          <p:nvPr/>
        </p:nvSpPr>
        <p:spPr>
          <a:xfrm>
            <a:off x="389123" y="993886"/>
            <a:ext cx="3467752" cy="319594"/>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Simple screens</a:t>
            </a:r>
          </a:p>
        </p:txBody>
      </p:sp>
      <p:sp>
        <p:nvSpPr>
          <p:cNvPr id="7" name="Rectangle 6"/>
          <p:cNvSpPr/>
          <p:nvPr/>
        </p:nvSpPr>
        <p:spPr>
          <a:xfrm>
            <a:off x="384580" y="3059038"/>
            <a:ext cx="8394295" cy="293880"/>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Data pages</a:t>
            </a:r>
          </a:p>
        </p:txBody>
      </p:sp>
      <p:sp>
        <p:nvSpPr>
          <p:cNvPr id="8" name="Rectangle 7"/>
          <p:cNvSpPr/>
          <p:nvPr/>
        </p:nvSpPr>
        <p:spPr>
          <a:xfrm>
            <a:off x="384580" y="1351944"/>
            <a:ext cx="6596495" cy="1658597"/>
          </a:xfrm>
          <a:prstGeom prst="rect">
            <a:avLst/>
          </a:prstGeom>
          <a:solidFill>
            <a:schemeClr val="tx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Business process flows</a:t>
            </a:r>
          </a:p>
        </p:txBody>
      </p:sp>
      <p:sp>
        <p:nvSpPr>
          <p:cNvPr id="9" name="Rectangle 8"/>
          <p:cNvSpPr/>
          <p:nvPr/>
        </p:nvSpPr>
        <p:spPr>
          <a:xfrm>
            <a:off x="384580" y="3386777"/>
            <a:ext cx="8394295" cy="347141"/>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Interfaces</a:t>
            </a:r>
          </a:p>
        </p:txBody>
      </p:sp>
      <p:sp>
        <p:nvSpPr>
          <p:cNvPr id="10" name="Rectangle 9"/>
          <p:cNvSpPr/>
          <p:nvPr/>
        </p:nvSpPr>
        <p:spPr>
          <a:xfrm>
            <a:off x="5457075" y="993886"/>
            <a:ext cx="1524000" cy="319594"/>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Robotics</a:t>
            </a:r>
          </a:p>
        </p:txBody>
      </p:sp>
      <p:sp>
        <p:nvSpPr>
          <p:cNvPr id="11" name="Rectangle 10"/>
          <p:cNvSpPr/>
          <p:nvPr/>
        </p:nvSpPr>
        <p:spPr>
          <a:xfrm>
            <a:off x="7020272" y="993886"/>
            <a:ext cx="1717075" cy="319594"/>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Decisioning </a:t>
            </a:r>
          </a:p>
        </p:txBody>
      </p:sp>
      <p:sp>
        <p:nvSpPr>
          <p:cNvPr id="12" name="Rectangle 11"/>
          <p:cNvSpPr/>
          <p:nvPr/>
        </p:nvSpPr>
        <p:spPr>
          <a:xfrm>
            <a:off x="7020273" y="1347400"/>
            <a:ext cx="1717075" cy="1658597"/>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Complex rules</a:t>
            </a:r>
          </a:p>
        </p:txBody>
      </p:sp>
      <p:sp>
        <p:nvSpPr>
          <p:cNvPr id="13" name="Rectangle 12"/>
          <p:cNvSpPr/>
          <p:nvPr/>
        </p:nvSpPr>
        <p:spPr>
          <a:xfrm>
            <a:off x="3948112" y="993886"/>
            <a:ext cx="1417726" cy="319594"/>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Complex UI</a:t>
            </a:r>
          </a:p>
        </p:txBody>
      </p:sp>
      <p:sp>
        <p:nvSpPr>
          <p:cNvPr id="14" name="Rectangle 13"/>
          <p:cNvSpPr/>
          <p:nvPr/>
        </p:nvSpPr>
        <p:spPr>
          <a:xfrm>
            <a:off x="1219200" y="4319888"/>
            <a:ext cx="1600200" cy="304800"/>
          </a:xfrm>
          <a:prstGeom prst="rect">
            <a:avLst/>
          </a:prstGeom>
          <a:solidFill>
            <a:schemeClr val="tx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000" dirty="0"/>
              <a:t>Client/Partner staff</a:t>
            </a:r>
          </a:p>
        </p:txBody>
      </p:sp>
      <p:sp>
        <p:nvSpPr>
          <p:cNvPr id="15" name="TextBox 14"/>
          <p:cNvSpPr txBox="1"/>
          <p:nvPr/>
        </p:nvSpPr>
        <p:spPr>
          <a:xfrm>
            <a:off x="685800" y="4319888"/>
            <a:ext cx="429816" cy="304800"/>
          </a:xfrm>
          <a:prstGeom prst="rect">
            <a:avLst/>
          </a:prstGeom>
          <a:noFill/>
        </p:spPr>
        <p:txBody>
          <a:bodyPr wrap="none" lIns="0" tIns="0" rIns="0" bIns="0" rtlCol="0">
            <a:noAutofit/>
          </a:bodyPr>
          <a:lstStyle/>
          <a:p>
            <a:pPr>
              <a:lnSpc>
                <a:spcPct val="100000"/>
              </a:lnSpc>
              <a:spcBef>
                <a:spcPts val="900"/>
              </a:spcBef>
              <a:buClr>
                <a:srgbClr val="00A6A7"/>
              </a:buClr>
            </a:pPr>
            <a:r>
              <a:rPr lang="en-GB" sz="1600" dirty="0"/>
              <a:t>Key</a:t>
            </a:r>
          </a:p>
        </p:txBody>
      </p:sp>
      <p:sp>
        <p:nvSpPr>
          <p:cNvPr id="16" name="Rectangle 15"/>
          <p:cNvSpPr/>
          <p:nvPr/>
        </p:nvSpPr>
        <p:spPr>
          <a:xfrm>
            <a:off x="3089201" y="4319888"/>
            <a:ext cx="1600200" cy="304800"/>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000" dirty="0"/>
              <a:t>Client IT Staff</a:t>
            </a:r>
          </a:p>
        </p:txBody>
      </p:sp>
      <p:sp>
        <p:nvSpPr>
          <p:cNvPr id="17" name="Rectangle 16"/>
          <p:cNvSpPr/>
          <p:nvPr/>
        </p:nvSpPr>
        <p:spPr>
          <a:xfrm>
            <a:off x="4959202" y="4319888"/>
            <a:ext cx="1600200" cy="304800"/>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000" dirty="0"/>
              <a:t>Pega/Partner and/or Client IT Staff</a:t>
            </a:r>
          </a:p>
        </p:txBody>
      </p:sp>
      <p:sp>
        <p:nvSpPr>
          <p:cNvPr id="18" name="Rectangle 17">
            <a:extLst>
              <a:ext uri="{FF2B5EF4-FFF2-40B4-BE49-F238E27FC236}">
                <a16:creationId xmlns:a16="http://schemas.microsoft.com/office/drawing/2014/main" id="{96C630B5-1ED7-4371-A305-23E30E080323}"/>
              </a:ext>
            </a:extLst>
          </p:cNvPr>
          <p:cNvSpPr/>
          <p:nvPr/>
        </p:nvSpPr>
        <p:spPr>
          <a:xfrm>
            <a:off x="389125" y="3779118"/>
            <a:ext cx="4182876" cy="292608"/>
          </a:xfrm>
          <a:prstGeom prst="rect">
            <a:avLst/>
          </a:prstGeom>
          <a:solidFill>
            <a:schemeClr val="tx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Functional testing</a:t>
            </a:r>
          </a:p>
        </p:txBody>
      </p:sp>
      <p:sp>
        <p:nvSpPr>
          <p:cNvPr id="19" name="Rectangle 18">
            <a:extLst>
              <a:ext uri="{FF2B5EF4-FFF2-40B4-BE49-F238E27FC236}">
                <a16:creationId xmlns:a16="http://schemas.microsoft.com/office/drawing/2014/main" id="{AA0E64CA-3637-451F-A2BA-B3DE4E0F3F6A}"/>
              </a:ext>
            </a:extLst>
          </p:cNvPr>
          <p:cNvSpPr/>
          <p:nvPr/>
        </p:nvSpPr>
        <p:spPr>
          <a:xfrm>
            <a:off x="4666604" y="3782414"/>
            <a:ext cx="4112272" cy="293880"/>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Non-functional testing</a:t>
            </a:r>
          </a:p>
        </p:txBody>
      </p:sp>
    </p:spTree>
    <p:extLst>
      <p:ext uri="{BB962C8B-B14F-4D97-AF65-F5344CB8AC3E}">
        <p14:creationId xmlns:p14="http://schemas.microsoft.com/office/powerpoint/2010/main" val="340081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Co-production Lead</a:t>
            </a:r>
          </a:p>
        </p:txBody>
      </p:sp>
      <p:sp>
        <p:nvSpPr>
          <p:cNvPr id="14" name="Rectangle 13"/>
          <p:cNvSpPr/>
          <p:nvPr/>
        </p:nvSpPr>
        <p:spPr>
          <a:xfrm>
            <a:off x="1219200" y="4319888"/>
            <a:ext cx="1600200" cy="304800"/>
          </a:xfrm>
          <a:prstGeom prst="rect">
            <a:avLst/>
          </a:prstGeom>
          <a:solidFill>
            <a:schemeClr val="tx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000" dirty="0"/>
              <a:t>Client/Partner staff</a:t>
            </a:r>
          </a:p>
        </p:txBody>
      </p:sp>
      <p:sp>
        <p:nvSpPr>
          <p:cNvPr id="15" name="TextBox 14"/>
          <p:cNvSpPr txBox="1"/>
          <p:nvPr/>
        </p:nvSpPr>
        <p:spPr>
          <a:xfrm>
            <a:off x="685800" y="4319888"/>
            <a:ext cx="429816" cy="304800"/>
          </a:xfrm>
          <a:prstGeom prst="rect">
            <a:avLst/>
          </a:prstGeom>
          <a:noFill/>
        </p:spPr>
        <p:txBody>
          <a:bodyPr wrap="none" lIns="0" tIns="0" rIns="0" bIns="0" rtlCol="0">
            <a:noAutofit/>
          </a:bodyPr>
          <a:lstStyle/>
          <a:p>
            <a:pPr>
              <a:lnSpc>
                <a:spcPct val="100000"/>
              </a:lnSpc>
              <a:spcBef>
                <a:spcPts val="900"/>
              </a:spcBef>
              <a:buClr>
                <a:srgbClr val="00A6A7"/>
              </a:buClr>
            </a:pPr>
            <a:r>
              <a:rPr lang="en-GB" sz="1600" dirty="0"/>
              <a:t>Key</a:t>
            </a:r>
          </a:p>
        </p:txBody>
      </p:sp>
      <p:sp>
        <p:nvSpPr>
          <p:cNvPr id="16" name="Rectangle 15"/>
          <p:cNvSpPr/>
          <p:nvPr/>
        </p:nvSpPr>
        <p:spPr>
          <a:xfrm>
            <a:off x="3089201" y="4319888"/>
            <a:ext cx="1600200" cy="304800"/>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000" dirty="0"/>
              <a:t>Client IT Staff</a:t>
            </a:r>
          </a:p>
        </p:txBody>
      </p:sp>
      <p:sp>
        <p:nvSpPr>
          <p:cNvPr id="17" name="Rectangle 16"/>
          <p:cNvSpPr/>
          <p:nvPr/>
        </p:nvSpPr>
        <p:spPr>
          <a:xfrm>
            <a:off x="4959202" y="4319888"/>
            <a:ext cx="1600200" cy="304800"/>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000" dirty="0"/>
              <a:t>Pega/Partner and/or Client IT Staff</a:t>
            </a:r>
          </a:p>
        </p:txBody>
      </p:sp>
      <p:pic>
        <p:nvPicPr>
          <p:cNvPr id="26" name="Picture 25">
            <a:extLst>
              <a:ext uri="{FF2B5EF4-FFF2-40B4-BE49-F238E27FC236}">
                <a16:creationId xmlns:a16="http://schemas.microsoft.com/office/drawing/2014/main" id="{44A165C7-459D-45CA-A2FC-0C2CBA4C0D62}"/>
              </a:ext>
            </a:extLst>
          </p:cNvPr>
          <p:cNvPicPr>
            <a:picLocks noChangeAspect="1"/>
          </p:cNvPicPr>
          <p:nvPr/>
        </p:nvPicPr>
        <p:blipFill>
          <a:blip r:embed="rId3"/>
          <a:stretch>
            <a:fillRect/>
          </a:stretch>
        </p:blipFill>
        <p:spPr>
          <a:xfrm>
            <a:off x="6804248" y="2661776"/>
            <a:ext cx="1950720" cy="1658112"/>
          </a:xfrm>
          <a:prstGeom prst="rect">
            <a:avLst/>
          </a:prstGeom>
        </p:spPr>
      </p:pic>
      <p:sp>
        <p:nvSpPr>
          <p:cNvPr id="27" name="Rectangle 26">
            <a:extLst>
              <a:ext uri="{FF2B5EF4-FFF2-40B4-BE49-F238E27FC236}">
                <a16:creationId xmlns:a16="http://schemas.microsoft.com/office/drawing/2014/main" id="{B90606B5-3AF6-4257-B6AD-B7E53E0DB552}"/>
              </a:ext>
            </a:extLst>
          </p:cNvPr>
          <p:cNvSpPr/>
          <p:nvPr/>
        </p:nvSpPr>
        <p:spPr>
          <a:xfrm>
            <a:off x="389123" y="993886"/>
            <a:ext cx="3467752" cy="319594"/>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Simple screens</a:t>
            </a:r>
          </a:p>
        </p:txBody>
      </p:sp>
      <p:sp>
        <p:nvSpPr>
          <p:cNvPr id="28" name="Rectangle 27">
            <a:extLst>
              <a:ext uri="{FF2B5EF4-FFF2-40B4-BE49-F238E27FC236}">
                <a16:creationId xmlns:a16="http://schemas.microsoft.com/office/drawing/2014/main" id="{29E29869-0226-4BA5-A2E1-B3073DF1FD0F}"/>
              </a:ext>
            </a:extLst>
          </p:cNvPr>
          <p:cNvSpPr/>
          <p:nvPr/>
        </p:nvSpPr>
        <p:spPr>
          <a:xfrm>
            <a:off x="384580" y="3059038"/>
            <a:ext cx="6596495" cy="293880"/>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Data pages</a:t>
            </a:r>
          </a:p>
        </p:txBody>
      </p:sp>
      <p:sp>
        <p:nvSpPr>
          <p:cNvPr id="29" name="Rectangle 28">
            <a:extLst>
              <a:ext uri="{FF2B5EF4-FFF2-40B4-BE49-F238E27FC236}">
                <a16:creationId xmlns:a16="http://schemas.microsoft.com/office/drawing/2014/main" id="{3E47DC59-56E2-4D05-9E00-99610C6C9257}"/>
              </a:ext>
            </a:extLst>
          </p:cNvPr>
          <p:cNvSpPr/>
          <p:nvPr/>
        </p:nvSpPr>
        <p:spPr>
          <a:xfrm>
            <a:off x="384580" y="1351944"/>
            <a:ext cx="6596495" cy="1658597"/>
          </a:xfrm>
          <a:prstGeom prst="rect">
            <a:avLst/>
          </a:prstGeom>
          <a:solidFill>
            <a:schemeClr val="tx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Business process flows</a:t>
            </a:r>
          </a:p>
        </p:txBody>
      </p:sp>
      <p:sp>
        <p:nvSpPr>
          <p:cNvPr id="30" name="Rectangle 29">
            <a:extLst>
              <a:ext uri="{FF2B5EF4-FFF2-40B4-BE49-F238E27FC236}">
                <a16:creationId xmlns:a16="http://schemas.microsoft.com/office/drawing/2014/main" id="{3C6B62A2-7C48-4D83-A659-50790800B78C}"/>
              </a:ext>
            </a:extLst>
          </p:cNvPr>
          <p:cNvSpPr/>
          <p:nvPr/>
        </p:nvSpPr>
        <p:spPr>
          <a:xfrm>
            <a:off x="384580" y="3386777"/>
            <a:ext cx="6596495" cy="347141"/>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Interfaces</a:t>
            </a:r>
          </a:p>
        </p:txBody>
      </p:sp>
      <p:sp>
        <p:nvSpPr>
          <p:cNvPr id="31" name="Rectangle 30">
            <a:extLst>
              <a:ext uri="{FF2B5EF4-FFF2-40B4-BE49-F238E27FC236}">
                <a16:creationId xmlns:a16="http://schemas.microsoft.com/office/drawing/2014/main" id="{5B72E290-60B2-44B9-AFE2-9E2DF84B47E9}"/>
              </a:ext>
            </a:extLst>
          </p:cNvPr>
          <p:cNvSpPr/>
          <p:nvPr/>
        </p:nvSpPr>
        <p:spPr>
          <a:xfrm>
            <a:off x="5457075" y="993886"/>
            <a:ext cx="1524000" cy="319594"/>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Robotics</a:t>
            </a:r>
          </a:p>
        </p:txBody>
      </p:sp>
      <p:sp>
        <p:nvSpPr>
          <p:cNvPr id="32" name="Rectangle 31">
            <a:extLst>
              <a:ext uri="{FF2B5EF4-FFF2-40B4-BE49-F238E27FC236}">
                <a16:creationId xmlns:a16="http://schemas.microsoft.com/office/drawing/2014/main" id="{C1459F8E-D401-4517-B429-5399D038777B}"/>
              </a:ext>
            </a:extLst>
          </p:cNvPr>
          <p:cNvSpPr/>
          <p:nvPr/>
        </p:nvSpPr>
        <p:spPr>
          <a:xfrm>
            <a:off x="7037892" y="993886"/>
            <a:ext cx="1717075" cy="319594"/>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Decisioning </a:t>
            </a:r>
          </a:p>
        </p:txBody>
      </p:sp>
      <p:sp>
        <p:nvSpPr>
          <p:cNvPr id="33" name="Rectangle 32">
            <a:extLst>
              <a:ext uri="{FF2B5EF4-FFF2-40B4-BE49-F238E27FC236}">
                <a16:creationId xmlns:a16="http://schemas.microsoft.com/office/drawing/2014/main" id="{25FD105B-DB2D-4691-97E7-09ECEAEE6418}"/>
              </a:ext>
            </a:extLst>
          </p:cNvPr>
          <p:cNvSpPr/>
          <p:nvPr/>
        </p:nvSpPr>
        <p:spPr>
          <a:xfrm>
            <a:off x="7037893" y="1347401"/>
            <a:ext cx="1717075" cy="1275912"/>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lnSpc>
                <a:spcPct val="400000"/>
              </a:lnSpc>
            </a:pPr>
            <a:r>
              <a:rPr lang="en-GB" sz="1200" dirty="0"/>
              <a:t>Complex rules</a:t>
            </a:r>
          </a:p>
        </p:txBody>
      </p:sp>
      <p:sp>
        <p:nvSpPr>
          <p:cNvPr id="34" name="Rectangle 33">
            <a:extLst>
              <a:ext uri="{FF2B5EF4-FFF2-40B4-BE49-F238E27FC236}">
                <a16:creationId xmlns:a16="http://schemas.microsoft.com/office/drawing/2014/main" id="{6D3478DC-9A22-4EDA-8297-5DACD3A58DAE}"/>
              </a:ext>
            </a:extLst>
          </p:cNvPr>
          <p:cNvSpPr/>
          <p:nvPr/>
        </p:nvSpPr>
        <p:spPr>
          <a:xfrm>
            <a:off x="3948112" y="993886"/>
            <a:ext cx="1417726" cy="319594"/>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Complex UI</a:t>
            </a:r>
          </a:p>
        </p:txBody>
      </p:sp>
      <p:sp>
        <p:nvSpPr>
          <p:cNvPr id="35" name="Rectangle 34">
            <a:extLst>
              <a:ext uri="{FF2B5EF4-FFF2-40B4-BE49-F238E27FC236}">
                <a16:creationId xmlns:a16="http://schemas.microsoft.com/office/drawing/2014/main" id="{4F5DFBBE-E020-44DE-8EE1-ACADF70CA15C}"/>
              </a:ext>
            </a:extLst>
          </p:cNvPr>
          <p:cNvSpPr/>
          <p:nvPr/>
        </p:nvSpPr>
        <p:spPr>
          <a:xfrm>
            <a:off x="389125" y="3779118"/>
            <a:ext cx="4182876" cy="292608"/>
          </a:xfrm>
          <a:prstGeom prst="rect">
            <a:avLst/>
          </a:prstGeom>
          <a:solidFill>
            <a:schemeClr val="tx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Functional testing</a:t>
            </a:r>
          </a:p>
        </p:txBody>
      </p:sp>
      <p:sp>
        <p:nvSpPr>
          <p:cNvPr id="36" name="Rectangle 35">
            <a:extLst>
              <a:ext uri="{FF2B5EF4-FFF2-40B4-BE49-F238E27FC236}">
                <a16:creationId xmlns:a16="http://schemas.microsoft.com/office/drawing/2014/main" id="{7C6E9493-8212-4FDA-B150-864AD60FAF72}"/>
              </a:ext>
            </a:extLst>
          </p:cNvPr>
          <p:cNvSpPr/>
          <p:nvPr/>
        </p:nvSpPr>
        <p:spPr>
          <a:xfrm>
            <a:off x="4666604" y="3782414"/>
            <a:ext cx="2314472" cy="293880"/>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dk1"/>
          </a:lnRef>
          <a:fillRef idx="1">
            <a:schemeClr val="dk1"/>
          </a:fillRef>
          <a:effectRef idx="0">
            <a:schemeClr val="dk1"/>
          </a:effectRef>
          <a:fontRef idx="minor">
            <a:schemeClr val="lt1"/>
          </a:fontRef>
        </p:style>
        <p:txBody>
          <a:bodyPr rtlCol="0" anchor="ctr"/>
          <a:lstStyle/>
          <a:p>
            <a:pPr algn="ctr"/>
            <a:r>
              <a:rPr lang="en-GB" sz="1200" dirty="0"/>
              <a:t>Non-functional testing</a:t>
            </a:r>
          </a:p>
        </p:txBody>
      </p:sp>
    </p:spTree>
    <p:extLst>
      <p:ext uri="{BB962C8B-B14F-4D97-AF65-F5344CB8AC3E}">
        <p14:creationId xmlns:p14="http://schemas.microsoft.com/office/powerpoint/2010/main" val="207554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Co-production Lead</a:t>
            </a:r>
          </a:p>
        </p:txBody>
      </p:sp>
      <p:sp>
        <p:nvSpPr>
          <p:cNvPr id="2" name="Content Placeholder 1"/>
          <p:cNvSpPr>
            <a:spLocks noGrp="1"/>
          </p:cNvSpPr>
          <p:nvPr>
            <p:ph sz="quarter" idx="18"/>
          </p:nvPr>
        </p:nvSpPr>
        <p:spPr>
          <a:xfrm>
            <a:off x="365125" y="1098550"/>
            <a:ext cx="4024312" cy="3777456"/>
          </a:xfrm>
        </p:spPr>
        <p:txBody>
          <a:bodyPr>
            <a:normAutofit/>
          </a:bodyPr>
          <a:lstStyle/>
          <a:p>
            <a:pPr>
              <a:spcBef>
                <a:spcPts val="1200"/>
              </a:spcBef>
              <a:buClr>
                <a:srgbClr val="00A6A7"/>
              </a:buClr>
            </a:pPr>
            <a:r>
              <a:rPr lang="en-GB" sz="1600" dirty="0"/>
              <a:t>Services role</a:t>
            </a:r>
          </a:p>
          <a:p>
            <a:pPr lvl="1">
              <a:spcBef>
                <a:spcPts val="1200"/>
              </a:spcBef>
              <a:buClr>
                <a:srgbClr val="00A6A7"/>
              </a:buClr>
            </a:pPr>
            <a:r>
              <a:rPr lang="en-GB" sz="1600" dirty="0"/>
              <a:t>Typically SSA or SBA</a:t>
            </a:r>
          </a:p>
          <a:p>
            <a:pPr lvl="1">
              <a:spcBef>
                <a:spcPts val="1200"/>
              </a:spcBef>
              <a:buClr>
                <a:srgbClr val="00A6A7"/>
              </a:buClr>
            </a:pPr>
            <a:r>
              <a:rPr lang="en-GB" sz="1600" dirty="0"/>
              <a:t>Sometimes EL</a:t>
            </a:r>
          </a:p>
          <a:p>
            <a:pPr lvl="1">
              <a:spcBef>
                <a:spcPts val="1200"/>
              </a:spcBef>
              <a:buClr>
                <a:srgbClr val="00A6A7"/>
              </a:buClr>
            </a:pPr>
            <a:r>
              <a:rPr lang="en-GB" sz="1600" dirty="0"/>
              <a:t>Occasionally LSA or LBA</a:t>
            </a:r>
            <a:br>
              <a:rPr lang="en-GB" sz="1600" dirty="0"/>
            </a:br>
            <a:endParaRPr lang="en-GB" sz="1600" dirty="0"/>
          </a:p>
          <a:p>
            <a:pPr>
              <a:spcBef>
                <a:spcPts val="1200"/>
              </a:spcBef>
              <a:buClr>
                <a:srgbClr val="00A6A7"/>
              </a:buClr>
            </a:pPr>
            <a:r>
              <a:rPr lang="en-GB" sz="1600" dirty="0"/>
              <a:t>Responsible for weekly tracking and reporting on co-producers’</a:t>
            </a:r>
          </a:p>
          <a:p>
            <a:pPr lvl="1">
              <a:spcBef>
                <a:spcPts val="1200"/>
              </a:spcBef>
              <a:buClr>
                <a:srgbClr val="00A6A7"/>
              </a:buClr>
            </a:pPr>
            <a:r>
              <a:rPr lang="en-GB" sz="1600" dirty="0"/>
              <a:t>Individual progress</a:t>
            </a:r>
          </a:p>
          <a:p>
            <a:pPr lvl="1">
              <a:spcBef>
                <a:spcPts val="1200"/>
              </a:spcBef>
              <a:buClr>
                <a:srgbClr val="00A6A7"/>
              </a:buClr>
            </a:pPr>
            <a:r>
              <a:rPr lang="en-GB" sz="1600" dirty="0"/>
              <a:t>Progress against the enablement plan</a:t>
            </a:r>
            <a:br>
              <a:rPr lang="en-GB" sz="1600" dirty="0"/>
            </a:br>
            <a:endParaRPr lang="en-GB" sz="1600" dirty="0"/>
          </a:p>
          <a:p>
            <a:pPr>
              <a:spcBef>
                <a:spcPts val="1200"/>
              </a:spcBef>
              <a:buClr>
                <a:srgbClr val="00A6A7"/>
              </a:buClr>
            </a:pPr>
            <a:r>
              <a:rPr lang="en-GB" sz="1600" dirty="0"/>
              <a:t>Report goes to Engagement Lead</a:t>
            </a:r>
          </a:p>
        </p:txBody>
      </p:sp>
      <p:pic>
        <p:nvPicPr>
          <p:cNvPr id="16" name="Picture Placeholder 15">
            <a:extLst>
              <a:ext uri="{FF2B5EF4-FFF2-40B4-BE49-F238E27FC236}">
                <a16:creationId xmlns:a16="http://schemas.microsoft.com/office/drawing/2014/main" id="{58E7339C-DB4B-434E-9884-DE76F6C5FA5C}"/>
              </a:ext>
            </a:extLst>
          </p:cNvPr>
          <p:cNvPicPr>
            <a:picLocks noGrp="1" noChangeAspect="1"/>
          </p:cNvPicPr>
          <p:nvPr>
            <p:ph type="pic" sz="quarter" idx="14"/>
          </p:nvPr>
        </p:nvPicPr>
        <p:blipFill>
          <a:blip r:embed="rId3"/>
          <a:srcRect l="12222" r="12222"/>
          <a:stretch>
            <a:fillRect/>
          </a:stretch>
        </p:blipFill>
        <p:spPr/>
      </p:pic>
    </p:spTree>
    <p:extLst>
      <p:ext uri="{BB962C8B-B14F-4D97-AF65-F5344CB8AC3E}">
        <p14:creationId xmlns:p14="http://schemas.microsoft.com/office/powerpoint/2010/main" val="193047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95" y="51470"/>
            <a:ext cx="8413750" cy="685800"/>
          </a:xfrm>
        </p:spPr>
        <p:txBody>
          <a:bodyPr/>
          <a:lstStyle/>
          <a:p>
            <a:r>
              <a:rPr lang="en-US" dirty="0"/>
              <a:t>Enablement tracking</a:t>
            </a:r>
          </a:p>
        </p:txBody>
      </p:sp>
      <p:sp>
        <p:nvSpPr>
          <p:cNvPr id="5" name="Slide Number Placeholder 4"/>
          <p:cNvSpPr>
            <a:spLocks noGrp="1"/>
          </p:cNvSpPr>
          <p:nvPr>
            <p:ph type="sldNum" sz="quarter" idx="12"/>
          </p:nvPr>
        </p:nvSpPr>
        <p:spPr/>
        <p:txBody>
          <a:bodyPr/>
          <a:lstStyle/>
          <a:p>
            <a:fld id="{94C005EB-05AB-4350-8862-D44178390B49}" type="slidenum">
              <a:rPr lang="en-US" smtClean="0"/>
              <a:pPr/>
              <a:t>13</a:t>
            </a:fld>
            <a:endParaRPr lang="en-US" dirty="0"/>
          </a:p>
        </p:txBody>
      </p:sp>
      <p:sp>
        <p:nvSpPr>
          <p:cNvPr id="3" name="TextBox 2"/>
          <p:cNvSpPr txBox="1"/>
          <p:nvPr/>
        </p:nvSpPr>
        <p:spPr>
          <a:xfrm>
            <a:off x="519291" y="1703954"/>
            <a:ext cx="2376264" cy="1908212"/>
          </a:xfrm>
          <a:prstGeom prst="rect">
            <a:avLst/>
          </a:prstGeom>
          <a:noFill/>
        </p:spPr>
        <p:txBody>
          <a:bodyPr wrap="square" lIns="0" tIns="0" rIns="0" bIns="0" rtlCol="0">
            <a:noAutofit/>
          </a:bodyPr>
          <a:lstStyle/>
          <a:p>
            <a:pPr>
              <a:lnSpc>
                <a:spcPct val="100000"/>
              </a:lnSpc>
              <a:spcBef>
                <a:spcPts val="900"/>
              </a:spcBef>
              <a:buClr>
                <a:srgbClr val="00A6A7"/>
              </a:buClr>
            </a:pPr>
            <a:r>
              <a:rPr lang="en-AU" sz="2000" dirty="0"/>
              <a:t>Go to </a:t>
            </a:r>
            <a:r>
              <a:rPr lang="en-AU" sz="2000" b="1" dirty="0">
                <a:solidFill>
                  <a:schemeClr val="accent1"/>
                </a:solidFill>
              </a:rPr>
              <a:t>My Pega </a:t>
            </a:r>
            <a:r>
              <a:rPr lang="en-AU" sz="2000" dirty="0"/>
              <a:t>from any Pega site</a:t>
            </a:r>
          </a:p>
          <a:p>
            <a:pPr>
              <a:lnSpc>
                <a:spcPct val="100000"/>
              </a:lnSpc>
              <a:spcBef>
                <a:spcPts val="900"/>
              </a:spcBef>
              <a:buClr>
                <a:srgbClr val="00A6A7"/>
              </a:buClr>
            </a:pPr>
            <a:endParaRPr lang="en-AU" sz="2000" dirty="0"/>
          </a:p>
          <a:p>
            <a:pPr>
              <a:lnSpc>
                <a:spcPct val="100000"/>
              </a:lnSpc>
              <a:spcBef>
                <a:spcPts val="900"/>
              </a:spcBef>
              <a:buClr>
                <a:srgbClr val="00A6A7"/>
              </a:buClr>
            </a:pPr>
            <a:r>
              <a:rPr lang="en-AU" sz="2000" dirty="0"/>
              <a:t>Choose</a:t>
            </a:r>
            <a:br>
              <a:rPr lang="en-AU" sz="2000" dirty="0"/>
            </a:br>
            <a:r>
              <a:rPr lang="en-AU" sz="2000" b="1" dirty="0">
                <a:solidFill>
                  <a:schemeClr val="accent1"/>
                </a:solidFill>
              </a:rPr>
              <a:t>My Organization</a:t>
            </a:r>
          </a:p>
        </p:txBody>
      </p:sp>
      <p:pic>
        <p:nvPicPr>
          <p:cNvPr id="6" name="Picture 5">
            <a:extLst>
              <a:ext uri="{FF2B5EF4-FFF2-40B4-BE49-F238E27FC236}">
                <a16:creationId xmlns:a16="http://schemas.microsoft.com/office/drawing/2014/main" id="{4A75208C-732B-49E0-B4EE-11726F594772}"/>
              </a:ext>
            </a:extLst>
          </p:cNvPr>
          <p:cNvPicPr>
            <a:picLocks noChangeAspect="1"/>
          </p:cNvPicPr>
          <p:nvPr/>
        </p:nvPicPr>
        <p:blipFill>
          <a:blip r:embed="rId3"/>
          <a:stretch>
            <a:fillRect/>
          </a:stretch>
        </p:blipFill>
        <p:spPr>
          <a:xfrm>
            <a:off x="3784091" y="857860"/>
            <a:ext cx="4998377" cy="3874130"/>
          </a:xfrm>
          <a:prstGeom prst="rect">
            <a:avLst/>
          </a:prstGeom>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prst="relaxedInset"/>
          </a:sp3d>
        </p:spPr>
      </p:pic>
    </p:spTree>
    <p:extLst>
      <p:ext uri="{BB962C8B-B14F-4D97-AF65-F5344CB8AC3E}">
        <p14:creationId xmlns:p14="http://schemas.microsoft.com/office/powerpoint/2010/main" val="337618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EC7294-8D95-467A-A39F-530311968F3D}"/>
              </a:ext>
            </a:extLst>
          </p:cNvPr>
          <p:cNvSpPr>
            <a:spLocks noGrp="1"/>
          </p:cNvSpPr>
          <p:nvPr>
            <p:ph type="title"/>
          </p:nvPr>
        </p:nvSpPr>
        <p:spPr/>
        <p:txBody>
          <a:bodyPr/>
          <a:lstStyle/>
          <a:p>
            <a:r>
              <a:rPr lang="en-US" dirty="0"/>
              <a:t>Enablement Plan Option 1: Full Version</a:t>
            </a:r>
          </a:p>
        </p:txBody>
      </p:sp>
      <p:sp>
        <p:nvSpPr>
          <p:cNvPr id="4" name="Slide Number Placeholder 3">
            <a:extLst>
              <a:ext uri="{FF2B5EF4-FFF2-40B4-BE49-F238E27FC236}">
                <a16:creationId xmlns:a16="http://schemas.microsoft.com/office/drawing/2014/main" id="{B6EF906B-482D-49B5-BFE6-4D76ED61A9A3}"/>
              </a:ext>
            </a:extLst>
          </p:cNvPr>
          <p:cNvSpPr>
            <a:spLocks noGrp="1"/>
          </p:cNvSpPr>
          <p:nvPr>
            <p:ph type="sldNum" sz="quarter" idx="12"/>
          </p:nvPr>
        </p:nvSpPr>
        <p:spPr/>
        <p:txBody>
          <a:bodyPr/>
          <a:lstStyle/>
          <a:p>
            <a:fld id="{94C005EB-05AB-4350-8862-D44178390B49}" type="slidenum">
              <a:rPr lang="en-US" smtClean="0"/>
              <a:pPr/>
              <a:t>14</a:t>
            </a:fld>
            <a:endParaRPr lang="en-US" dirty="0"/>
          </a:p>
        </p:txBody>
      </p:sp>
      <p:pic>
        <p:nvPicPr>
          <p:cNvPr id="6" name="Picture 5">
            <a:extLst>
              <a:ext uri="{FF2B5EF4-FFF2-40B4-BE49-F238E27FC236}">
                <a16:creationId xmlns:a16="http://schemas.microsoft.com/office/drawing/2014/main" id="{51E081AE-4FCC-4A2A-A701-F4045E38B369}"/>
              </a:ext>
            </a:extLst>
          </p:cNvPr>
          <p:cNvPicPr>
            <a:picLocks noChangeAspect="1"/>
          </p:cNvPicPr>
          <p:nvPr/>
        </p:nvPicPr>
        <p:blipFill>
          <a:blip r:embed="rId3"/>
          <a:stretch>
            <a:fillRect/>
          </a:stretch>
        </p:blipFill>
        <p:spPr>
          <a:xfrm>
            <a:off x="1051699" y="915566"/>
            <a:ext cx="7040602" cy="374125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184381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EC7294-8D95-467A-A39F-530311968F3D}"/>
              </a:ext>
            </a:extLst>
          </p:cNvPr>
          <p:cNvSpPr>
            <a:spLocks noGrp="1"/>
          </p:cNvSpPr>
          <p:nvPr>
            <p:ph type="title"/>
          </p:nvPr>
        </p:nvSpPr>
        <p:spPr/>
        <p:txBody>
          <a:bodyPr/>
          <a:lstStyle/>
          <a:p>
            <a:r>
              <a:rPr lang="en-US" dirty="0"/>
              <a:t>Enablement Plan Option 2: Overview</a:t>
            </a:r>
          </a:p>
        </p:txBody>
      </p:sp>
      <p:sp>
        <p:nvSpPr>
          <p:cNvPr id="4" name="Slide Number Placeholder 3">
            <a:extLst>
              <a:ext uri="{FF2B5EF4-FFF2-40B4-BE49-F238E27FC236}">
                <a16:creationId xmlns:a16="http://schemas.microsoft.com/office/drawing/2014/main" id="{B6EF906B-482D-49B5-BFE6-4D76ED61A9A3}"/>
              </a:ext>
            </a:extLst>
          </p:cNvPr>
          <p:cNvSpPr>
            <a:spLocks noGrp="1"/>
          </p:cNvSpPr>
          <p:nvPr>
            <p:ph type="sldNum" sz="quarter" idx="12"/>
          </p:nvPr>
        </p:nvSpPr>
        <p:spPr/>
        <p:txBody>
          <a:bodyPr/>
          <a:lstStyle/>
          <a:p>
            <a:fld id="{94C005EB-05AB-4350-8862-D44178390B49}" type="slidenum">
              <a:rPr lang="en-US" smtClean="0"/>
              <a:pPr/>
              <a:t>15</a:t>
            </a:fld>
            <a:endParaRPr lang="en-US" dirty="0"/>
          </a:p>
        </p:txBody>
      </p:sp>
      <p:pic>
        <p:nvPicPr>
          <p:cNvPr id="2" name="Picture 1">
            <a:extLst>
              <a:ext uri="{FF2B5EF4-FFF2-40B4-BE49-F238E27FC236}">
                <a16:creationId xmlns:a16="http://schemas.microsoft.com/office/drawing/2014/main" id="{6318D469-B727-4C03-B0B2-5A5ABE67138A}"/>
              </a:ext>
            </a:extLst>
          </p:cNvPr>
          <p:cNvPicPr>
            <a:picLocks noChangeAspect="1"/>
          </p:cNvPicPr>
          <p:nvPr/>
        </p:nvPicPr>
        <p:blipFill>
          <a:blip r:embed="rId3"/>
          <a:stretch>
            <a:fillRect/>
          </a:stretch>
        </p:blipFill>
        <p:spPr>
          <a:xfrm>
            <a:off x="1051560" y="914400"/>
            <a:ext cx="7038042" cy="373989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val="349723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96036" y="1707654"/>
            <a:ext cx="916166" cy="324036"/>
          </a:xfrm>
          <a:prstGeom prst="rect">
            <a:avLst/>
          </a:prstGeom>
          <a:solidFill>
            <a:schemeClr val="bg1"/>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AU" sz="900"/>
          </a:p>
        </p:txBody>
      </p:sp>
      <p:pic>
        <p:nvPicPr>
          <p:cNvPr id="7" name="Picture 6"/>
          <p:cNvPicPr>
            <a:picLocks noChangeAspect="1"/>
          </p:cNvPicPr>
          <p:nvPr/>
        </p:nvPicPr>
        <p:blipFill>
          <a:blip r:embed="rId3"/>
          <a:stretch>
            <a:fillRect/>
          </a:stretch>
        </p:blipFill>
        <p:spPr>
          <a:xfrm>
            <a:off x="7031194" y="2625756"/>
            <a:ext cx="2000159" cy="1080119"/>
          </a:xfrm>
          <a:prstGeom prst="rect">
            <a:avLst/>
          </a:prstGeom>
        </p:spPr>
      </p:pic>
      <p:pic>
        <p:nvPicPr>
          <p:cNvPr id="8" name="Picture 7"/>
          <p:cNvPicPr>
            <a:picLocks noChangeAspect="1"/>
          </p:cNvPicPr>
          <p:nvPr/>
        </p:nvPicPr>
        <p:blipFill>
          <a:blip r:embed="rId4"/>
          <a:stretch>
            <a:fillRect/>
          </a:stretch>
        </p:blipFill>
        <p:spPr>
          <a:xfrm>
            <a:off x="7031194" y="3705875"/>
            <a:ext cx="1944215" cy="1080121"/>
          </a:xfrm>
          <a:prstGeom prst="rect">
            <a:avLst/>
          </a:prstGeom>
        </p:spPr>
      </p:pic>
      <p:sp>
        <p:nvSpPr>
          <p:cNvPr id="3" name="Rectangle 2"/>
          <p:cNvSpPr/>
          <p:nvPr/>
        </p:nvSpPr>
        <p:spPr>
          <a:xfrm>
            <a:off x="4784330" y="2575607"/>
            <a:ext cx="1024178" cy="306154"/>
          </a:xfrm>
          <a:prstGeom prst="rect">
            <a:avLst/>
          </a:prstGeom>
          <a:solidFill>
            <a:schemeClr val="bg1"/>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AU" sz="900"/>
          </a:p>
        </p:txBody>
      </p:sp>
      <p:sp>
        <p:nvSpPr>
          <p:cNvPr id="6" name="Title 5">
            <a:extLst>
              <a:ext uri="{FF2B5EF4-FFF2-40B4-BE49-F238E27FC236}">
                <a16:creationId xmlns:a16="http://schemas.microsoft.com/office/drawing/2014/main" id="{60187CC5-9D1D-477F-B6F8-E10589AC60EB}"/>
              </a:ext>
            </a:extLst>
          </p:cNvPr>
          <p:cNvSpPr>
            <a:spLocks noGrp="1"/>
          </p:cNvSpPr>
          <p:nvPr>
            <p:ph type="title"/>
          </p:nvPr>
        </p:nvSpPr>
        <p:spPr/>
        <p:txBody>
          <a:bodyPr/>
          <a:lstStyle/>
          <a:p>
            <a:r>
              <a:rPr lang="en-US" dirty="0"/>
              <a:t>Co-production in Project Status Report</a:t>
            </a:r>
            <a:br>
              <a:rPr lang="en-US" dirty="0"/>
            </a:br>
            <a:endParaRPr lang="en-US" dirty="0"/>
          </a:p>
        </p:txBody>
      </p:sp>
      <p:graphicFrame>
        <p:nvGraphicFramePr>
          <p:cNvPr id="11" name="Table 10">
            <a:extLst>
              <a:ext uri="{FF2B5EF4-FFF2-40B4-BE49-F238E27FC236}">
                <a16:creationId xmlns:a16="http://schemas.microsoft.com/office/drawing/2014/main" id="{A608EC88-EEC6-47BA-97E5-5429A5F61694}"/>
              </a:ext>
            </a:extLst>
          </p:cNvPr>
          <p:cNvGraphicFramePr>
            <a:graphicFrameLocks noGrp="1"/>
          </p:cNvGraphicFramePr>
          <p:nvPr>
            <p:extLst/>
          </p:nvPr>
        </p:nvGraphicFramePr>
        <p:xfrm>
          <a:off x="179513" y="2499742"/>
          <a:ext cx="2520280" cy="1495576"/>
        </p:xfrm>
        <a:graphic>
          <a:graphicData uri="http://schemas.openxmlformats.org/drawingml/2006/table">
            <a:tbl>
              <a:tblPr firstRow="1" bandRow="1">
                <a:tableStyleId>{7207B5E3-C84D-437C-8577-B3E8D5512DED}</a:tableStyleId>
              </a:tblPr>
              <a:tblGrid>
                <a:gridCol w="2520280">
                  <a:extLst>
                    <a:ext uri="{9D8B030D-6E8A-4147-A177-3AD203B41FA5}">
                      <a16:colId xmlns:a16="http://schemas.microsoft.com/office/drawing/2014/main" val="2929674693"/>
                    </a:ext>
                  </a:extLst>
                </a:gridCol>
              </a:tblGrid>
              <a:tr h="283996">
                <a:tc>
                  <a:txBody>
                    <a:bodyPr/>
                    <a:lstStyle/>
                    <a:p>
                      <a:r>
                        <a:rPr lang="en-US" dirty="0"/>
                        <a:t>Overall status</a:t>
                      </a:r>
                    </a:p>
                  </a:txBody>
                  <a:tcPr/>
                </a:tc>
                <a:extLst>
                  <a:ext uri="{0D108BD9-81ED-4DB2-BD59-A6C34878D82A}">
                    <a16:rowId xmlns:a16="http://schemas.microsoft.com/office/drawing/2014/main" val="435794241"/>
                  </a:ext>
                </a:extLst>
              </a:tr>
              <a:tr h="1080121">
                <a:tc>
                  <a:txBody>
                    <a:bodyPr/>
                    <a:lstStyle/>
                    <a:p>
                      <a:pPr marL="82540" marR="0" indent="-82540" algn="l" defTabSz="969846" rtl="0" eaLnBrk="1" fontAlgn="auto" latinLnBrk="0" hangingPunct="1">
                        <a:lnSpc>
                          <a:spcPct val="100000"/>
                        </a:lnSpc>
                        <a:spcBef>
                          <a:spcPts val="0"/>
                        </a:spcBef>
                        <a:spcAft>
                          <a:spcPts val="0"/>
                        </a:spcAft>
                        <a:buClrTx/>
                        <a:buSzTx/>
                        <a:buFont typeface="Arial" pitchFamily="34" charset="0"/>
                        <a:buChar char="•"/>
                        <a:tabLst/>
                        <a:defRPr/>
                      </a:pPr>
                      <a:r>
                        <a:rPr kumimoji="0" lang="en-AU" sz="1050" b="0" i="0" u="none" strike="noStrike" kern="1200" cap="none" normalizeH="0" baseline="0" dirty="0">
                          <a:ln>
                            <a:noFill/>
                          </a:ln>
                          <a:solidFill>
                            <a:schemeClr val="tx1"/>
                          </a:solidFill>
                          <a:effectLst/>
                          <a:latin typeface="+mn-lt"/>
                          <a:ea typeface="MS PGothic"/>
                          <a:cs typeface="MS PGothic"/>
                        </a:rPr>
                        <a:t>Co-production resources are working as part of the development team</a:t>
                      </a:r>
                    </a:p>
                    <a:p>
                      <a:pPr marL="82540" marR="0" indent="-82540" algn="l" defTabSz="969846" rtl="0" eaLnBrk="1" fontAlgn="auto" latinLnBrk="0" hangingPunct="1">
                        <a:lnSpc>
                          <a:spcPct val="100000"/>
                        </a:lnSpc>
                        <a:spcBef>
                          <a:spcPts val="0"/>
                        </a:spcBef>
                        <a:spcAft>
                          <a:spcPts val="0"/>
                        </a:spcAft>
                        <a:buClrTx/>
                        <a:buSzTx/>
                        <a:buFont typeface="Arial" pitchFamily="34" charset="0"/>
                        <a:buChar char="•"/>
                        <a:tabLst/>
                        <a:defRPr/>
                      </a:pPr>
                      <a:r>
                        <a:rPr kumimoji="0" lang="en-AU" sz="1050" b="0" i="0" u="none" strike="noStrike" kern="1200" cap="none" normalizeH="0" baseline="0" dirty="0">
                          <a:ln>
                            <a:noFill/>
                          </a:ln>
                          <a:solidFill>
                            <a:schemeClr val="tx1"/>
                          </a:solidFill>
                          <a:effectLst/>
                          <a:latin typeface="+mn-lt"/>
                          <a:ea typeface="MS PGothic"/>
                          <a:cs typeface="MS PGothic"/>
                        </a:rPr>
                        <a:t>1 missing resource based on agreed price.  Need to agree if this work will be done by Pega via change control or we change scope.</a:t>
                      </a:r>
                    </a:p>
                  </a:txBody>
                  <a:tcPr/>
                </a:tc>
                <a:extLst>
                  <a:ext uri="{0D108BD9-81ED-4DB2-BD59-A6C34878D82A}">
                    <a16:rowId xmlns:a16="http://schemas.microsoft.com/office/drawing/2014/main" val="486478403"/>
                  </a:ext>
                </a:extLst>
              </a:tr>
            </a:tbl>
          </a:graphicData>
        </a:graphic>
      </p:graphicFrame>
      <p:graphicFrame>
        <p:nvGraphicFramePr>
          <p:cNvPr id="12" name="Table 11">
            <a:extLst>
              <a:ext uri="{FF2B5EF4-FFF2-40B4-BE49-F238E27FC236}">
                <a16:creationId xmlns:a16="http://schemas.microsoft.com/office/drawing/2014/main" id="{7617BDEC-EBBF-459D-B378-6A74B3111380}"/>
              </a:ext>
            </a:extLst>
          </p:cNvPr>
          <p:cNvGraphicFramePr>
            <a:graphicFrameLocks noGrp="1"/>
          </p:cNvGraphicFramePr>
          <p:nvPr>
            <p:extLst/>
          </p:nvPr>
        </p:nvGraphicFramePr>
        <p:xfrm>
          <a:off x="179513" y="682035"/>
          <a:ext cx="8795896" cy="1727200"/>
        </p:xfrm>
        <a:graphic>
          <a:graphicData uri="http://schemas.openxmlformats.org/drawingml/2006/table">
            <a:tbl>
              <a:tblPr firstRow="1" bandRow="1">
                <a:tableStyleId>{7207B5E3-C84D-437C-8577-B3E8D5512DED}</a:tableStyleId>
              </a:tblPr>
              <a:tblGrid>
                <a:gridCol w="1356874">
                  <a:extLst>
                    <a:ext uri="{9D8B030D-6E8A-4147-A177-3AD203B41FA5}">
                      <a16:colId xmlns:a16="http://schemas.microsoft.com/office/drawing/2014/main" val="1186337212"/>
                    </a:ext>
                  </a:extLst>
                </a:gridCol>
                <a:gridCol w="1841343">
                  <a:extLst>
                    <a:ext uri="{9D8B030D-6E8A-4147-A177-3AD203B41FA5}">
                      <a16:colId xmlns:a16="http://schemas.microsoft.com/office/drawing/2014/main" val="2839897466"/>
                    </a:ext>
                  </a:extLst>
                </a:gridCol>
                <a:gridCol w="1694035">
                  <a:extLst>
                    <a:ext uri="{9D8B030D-6E8A-4147-A177-3AD203B41FA5}">
                      <a16:colId xmlns:a16="http://schemas.microsoft.com/office/drawing/2014/main" val="723242815"/>
                    </a:ext>
                  </a:extLst>
                </a:gridCol>
                <a:gridCol w="971679">
                  <a:extLst>
                    <a:ext uri="{9D8B030D-6E8A-4147-A177-3AD203B41FA5}">
                      <a16:colId xmlns:a16="http://schemas.microsoft.com/office/drawing/2014/main" val="33079717"/>
                    </a:ext>
                  </a:extLst>
                </a:gridCol>
                <a:gridCol w="648702">
                  <a:extLst>
                    <a:ext uri="{9D8B030D-6E8A-4147-A177-3AD203B41FA5}">
                      <a16:colId xmlns:a16="http://schemas.microsoft.com/office/drawing/2014/main" val="1557275495"/>
                    </a:ext>
                  </a:extLst>
                </a:gridCol>
                <a:gridCol w="2283263">
                  <a:extLst>
                    <a:ext uri="{9D8B030D-6E8A-4147-A177-3AD203B41FA5}">
                      <a16:colId xmlns:a16="http://schemas.microsoft.com/office/drawing/2014/main" val="1039288588"/>
                    </a:ext>
                  </a:extLst>
                </a:gridCol>
              </a:tblGrid>
              <a:tr h="0">
                <a:tc>
                  <a:txBody>
                    <a:bodyPr/>
                    <a:lstStyle/>
                    <a:p>
                      <a:r>
                        <a:rPr lang="en-US" sz="1000" dirty="0"/>
                        <a:t>Client staff name</a:t>
                      </a:r>
                    </a:p>
                  </a:txBody>
                  <a:tcPr/>
                </a:tc>
                <a:tc>
                  <a:txBody>
                    <a:bodyPr/>
                    <a:lstStyle/>
                    <a:p>
                      <a:r>
                        <a:rPr lang="en-US" sz="1000" dirty="0"/>
                        <a:t>Target activities</a:t>
                      </a:r>
                    </a:p>
                  </a:txBody>
                  <a:tcPr/>
                </a:tc>
                <a:tc>
                  <a:txBody>
                    <a:bodyPr/>
                    <a:lstStyle/>
                    <a:p>
                      <a:r>
                        <a:rPr lang="en-US" sz="1000" dirty="0"/>
                        <a:t>Next goal</a:t>
                      </a:r>
                    </a:p>
                  </a:txBody>
                  <a:tcPr/>
                </a:tc>
                <a:tc>
                  <a:txBody>
                    <a:bodyPr/>
                    <a:lstStyle/>
                    <a:p>
                      <a:r>
                        <a:rPr lang="en-US" sz="1000" dirty="0"/>
                        <a:t>Due date</a:t>
                      </a:r>
                    </a:p>
                  </a:txBody>
                  <a:tcPr/>
                </a:tc>
                <a:tc>
                  <a:txBody>
                    <a:bodyPr/>
                    <a:lstStyle/>
                    <a:p>
                      <a:r>
                        <a:rPr lang="en-US" sz="1000" dirty="0"/>
                        <a:t>Status</a:t>
                      </a:r>
                    </a:p>
                  </a:txBody>
                  <a:tcPr/>
                </a:tc>
                <a:tc>
                  <a:txBody>
                    <a:bodyPr/>
                    <a:lstStyle/>
                    <a:p>
                      <a:r>
                        <a:rPr lang="en-US" sz="1000" dirty="0"/>
                        <a:t>Back to green actions</a:t>
                      </a:r>
                    </a:p>
                  </a:txBody>
                  <a:tcPr/>
                </a:tc>
                <a:extLst>
                  <a:ext uri="{0D108BD9-81ED-4DB2-BD59-A6C34878D82A}">
                    <a16:rowId xmlns:a16="http://schemas.microsoft.com/office/drawing/2014/main" val="2346141342"/>
                  </a:ext>
                </a:extLst>
              </a:tr>
              <a:tr h="370840">
                <a:tc>
                  <a:txBody>
                    <a:bodyPr/>
                    <a:lstStyle/>
                    <a:p>
                      <a:r>
                        <a:rPr lang="en-US" sz="900" dirty="0"/>
                        <a:t>Kerr Avon</a:t>
                      </a:r>
                    </a:p>
                  </a:txBody>
                  <a:tcPr/>
                </a:tc>
                <a:tc>
                  <a:txBody>
                    <a:bodyPr/>
                    <a:lstStyle/>
                    <a:p>
                      <a:r>
                        <a:rPr lang="en-US" sz="900" dirty="0"/>
                        <a:t>Security testing</a:t>
                      </a:r>
                    </a:p>
                  </a:txBody>
                  <a:tcPr/>
                </a:tc>
                <a:tc>
                  <a:txBody>
                    <a:bodyPr/>
                    <a:lstStyle/>
                    <a:p>
                      <a:r>
                        <a:rPr lang="en-US" sz="900" dirty="0"/>
                        <a:t>Penetration test</a:t>
                      </a:r>
                    </a:p>
                  </a:txBody>
                  <a:tcPr/>
                </a:tc>
                <a:tc>
                  <a:txBody>
                    <a:bodyPr/>
                    <a:lstStyle/>
                    <a:p>
                      <a:r>
                        <a:rPr lang="en-US" sz="900" dirty="0"/>
                        <a:t>2 Nov 2018</a:t>
                      </a:r>
                    </a:p>
                  </a:txBody>
                  <a:tcPr/>
                </a:tc>
                <a:tc>
                  <a:txBody>
                    <a:bodyPr/>
                    <a:lstStyle/>
                    <a:p>
                      <a:r>
                        <a:rPr lang="en-US" sz="900" dirty="0"/>
                        <a:t>G</a:t>
                      </a:r>
                    </a:p>
                  </a:txBody>
                  <a:tcPr/>
                </a:tc>
                <a:tc>
                  <a:txBody>
                    <a:bodyPr/>
                    <a:lstStyle/>
                    <a:p>
                      <a:endParaRPr lang="en-US" sz="900"/>
                    </a:p>
                  </a:txBody>
                  <a:tcPr/>
                </a:tc>
                <a:extLst>
                  <a:ext uri="{0D108BD9-81ED-4DB2-BD59-A6C34878D82A}">
                    <a16:rowId xmlns:a16="http://schemas.microsoft.com/office/drawing/2014/main" val="3404225820"/>
                  </a:ext>
                </a:extLst>
              </a:tr>
              <a:tr h="370840">
                <a:tc>
                  <a:txBody>
                    <a:bodyPr/>
                    <a:lstStyle/>
                    <a:p>
                      <a:r>
                        <a:rPr lang="en-US" sz="900" dirty="0"/>
                        <a:t>Villa </a:t>
                      </a:r>
                      <a:r>
                        <a:rPr lang="en-US" sz="900" dirty="0" err="1"/>
                        <a:t>Restic</a:t>
                      </a:r>
                      <a:endParaRPr lang="en-US" sz="900" dirty="0"/>
                    </a:p>
                  </a:txBody>
                  <a:tcPr/>
                </a:tc>
                <a:tc>
                  <a:txBody>
                    <a:bodyPr/>
                    <a:lstStyle/>
                    <a:p>
                      <a:r>
                        <a:rPr lang="en-US" sz="900" dirty="0"/>
                        <a:t>Acquisition user story</a:t>
                      </a:r>
                    </a:p>
                  </a:txBody>
                  <a:tcPr/>
                </a:tc>
                <a:tc>
                  <a:txBody>
                    <a:bodyPr/>
                    <a:lstStyle/>
                    <a:p>
                      <a:r>
                        <a:rPr lang="en-US" sz="900" dirty="0"/>
                        <a:t>Take over as lead for acquisitions</a:t>
                      </a:r>
                    </a:p>
                  </a:txBody>
                  <a:tcPr/>
                </a:tc>
                <a:tc>
                  <a:txBody>
                    <a:bodyPr/>
                    <a:lstStyle/>
                    <a:p>
                      <a:r>
                        <a:rPr lang="en-US" sz="900" dirty="0"/>
                        <a:t>18 Dec 2018</a:t>
                      </a:r>
                    </a:p>
                  </a:txBody>
                  <a:tcPr/>
                </a:tc>
                <a:tc>
                  <a:txBody>
                    <a:bodyPr/>
                    <a:lstStyle/>
                    <a:p>
                      <a:r>
                        <a:rPr lang="en-US" sz="900" dirty="0"/>
                        <a:t>G</a:t>
                      </a:r>
                    </a:p>
                  </a:txBody>
                  <a:tcPr/>
                </a:tc>
                <a:tc>
                  <a:txBody>
                    <a:bodyPr/>
                    <a:lstStyle/>
                    <a:p>
                      <a:endParaRPr lang="en-US" sz="900" dirty="0"/>
                    </a:p>
                  </a:txBody>
                  <a:tcPr/>
                </a:tc>
                <a:extLst>
                  <a:ext uri="{0D108BD9-81ED-4DB2-BD59-A6C34878D82A}">
                    <a16:rowId xmlns:a16="http://schemas.microsoft.com/office/drawing/2014/main" val="3497013586"/>
                  </a:ext>
                </a:extLst>
              </a:tr>
              <a:tr h="370840">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868109285"/>
                  </a:ext>
                </a:extLst>
              </a:tr>
              <a:tr h="370840">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398287987"/>
                  </a:ext>
                </a:extLst>
              </a:tr>
            </a:tbl>
          </a:graphicData>
        </a:graphic>
      </p:graphicFrame>
      <p:graphicFrame>
        <p:nvGraphicFramePr>
          <p:cNvPr id="13" name="Table 12">
            <a:extLst>
              <a:ext uri="{FF2B5EF4-FFF2-40B4-BE49-F238E27FC236}">
                <a16:creationId xmlns:a16="http://schemas.microsoft.com/office/drawing/2014/main" id="{DE9BFA52-892F-4E56-817D-CE3E84ED9ECA}"/>
              </a:ext>
            </a:extLst>
          </p:cNvPr>
          <p:cNvGraphicFramePr>
            <a:graphicFrameLocks noGrp="1"/>
          </p:cNvGraphicFramePr>
          <p:nvPr>
            <p:extLst/>
          </p:nvPr>
        </p:nvGraphicFramePr>
        <p:xfrm>
          <a:off x="179513" y="4085825"/>
          <a:ext cx="2520280" cy="645160"/>
        </p:xfrm>
        <a:graphic>
          <a:graphicData uri="http://schemas.openxmlformats.org/drawingml/2006/table">
            <a:tbl>
              <a:tblPr firstRow="1" bandRow="1">
                <a:tableStyleId>{7207B5E3-C84D-437C-8577-B3E8D5512DED}</a:tableStyleId>
              </a:tblPr>
              <a:tblGrid>
                <a:gridCol w="1260140">
                  <a:extLst>
                    <a:ext uri="{9D8B030D-6E8A-4147-A177-3AD203B41FA5}">
                      <a16:colId xmlns:a16="http://schemas.microsoft.com/office/drawing/2014/main" val="579667690"/>
                    </a:ext>
                  </a:extLst>
                </a:gridCol>
                <a:gridCol w="1260140">
                  <a:extLst>
                    <a:ext uri="{9D8B030D-6E8A-4147-A177-3AD203B41FA5}">
                      <a16:colId xmlns:a16="http://schemas.microsoft.com/office/drawing/2014/main" val="3902568289"/>
                    </a:ext>
                  </a:extLst>
                </a:gridCol>
              </a:tblGrid>
              <a:tr h="203428">
                <a:tc>
                  <a:txBody>
                    <a:bodyPr/>
                    <a:lstStyle/>
                    <a:p>
                      <a:r>
                        <a:rPr lang="en-US" dirty="0"/>
                        <a:t>Current</a:t>
                      </a:r>
                    </a:p>
                  </a:txBody>
                  <a:tcPr/>
                </a:tc>
                <a:tc>
                  <a:txBody>
                    <a:bodyPr/>
                    <a:lstStyle/>
                    <a:p>
                      <a:r>
                        <a:rPr lang="en-US" dirty="0"/>
                        <a:t>Prior</a:t>
                      </a:r>
                    </a:p>
                  </a:txBody>
                  <a:tcPr/>
                </a:tc>
                <a:extLst>
                  <a:ext uri="{0D108BD9-81ED-4DB2-BD59-A6C34878D82A}">
                    <a16:rowId xmlns:a16="http://schemas.microsoft.com/office/drawing/2014/main" val="3867679559"/>
                  </a:ext>
                </a:extLst>
              </a:tr>
              <a:tr h="370840">
                <a:tc>
                  <a:txBody>
                    <a:bodyPr/>
                    <a:lstStyle/>
                    <a:p>
                      <a:pPr algn="ctr"/>
                      <a:r>
                        <a:rPr lang="en-US" dirty="0"/>
                        <a:t>G</a:t>
                      </a:r>
                    </a:p>
                  </a:txBody>
                  <a:tcPr anchor="ctr">
                    <a:solidFill>
                      <a:srgbClr val="00B050"/>
                    </a:solidFill>
                  </a:tcPr>
                </a:tc>
                <a:tc>
                  <a:txBody>
                    <a:bodyPr/>
                    <a:lstStyle/>
                    <a:p>
                      <a:pPr algn="ctr"/>
                      <a:r>
                        <a:rPr lang="en-US" dirty="0"/>
                        <a:t>Y</a:t>
                      </a:r>
                    </a:p>
                  </a:txBody>
                  <a:tcPr anchor="ctr">
                    <a:solidFill>
                      <a:srgbClr val="FFFF00"/>
                    </a:solidFill>
                  </a:tcPr>
                </a:tc>
                <a:extLst>
                  <a:ext uri="{0D108BD9-81ED-4DB2-BD59-A6C34878D82A}">
                    <a16:rowId xmlns:a16="http://schemas.microsoft.com/office/drawing/2014/main" val="895339408"/>
                  </a:ext>
                </a:extLst>
              </a:tr>
            </a:tbl>
          </a:graphicData>
        </a:graphic>
      </p:graphicFrame>
      <p:sp>
        <p:nvSpPr>
          <p:cNvPr id="10" name="Slide Number Placeholder 9"/>
          <p:cNvSpPr>
            <a:spLocks noGrp="1"/>
          </p:cNvSpPr>
          <p:nvPr>
            <p:ph type="sldNum" sz="quarter" idx="12"/>
          </p:nvPr>
        </p:nvSpPr>
        <p:spPr/>
        <p:txBody>
          <a:bodyPr/>
          <a:lstStyle/>
          <a:p>
            <a:fld id="{94C005EB-05AB-4350-8862-D44178390B49}" type="slidenum">
              <a:rPr lang="en-US" smtClean="0"/>
              <a:pPr/>
              <a:t>16</a:t>
            </a:fld>
            <a:endParaRPr lang="en-US" dirty="0"/>
          </a:p>
        </p:txBody>
      </p:sp>
      <p:pic>
        <p:nvPicPr>
          <p:cNvPr id="5" name="Picture 4">
            <a:extLst>
              <a:ext uri="{FF2B5EF4-FFF2-40B4-BE49-F238E27FC236}">
                <a16:creationId xmlns:a16="http://schemas.microsoft.com/office/drawing/2014/main" id="{86422461-35B9-46A2-A90D-58F8A45480E5}"/>
              </a:ext>
            </a:extLst>
          </p:cNvPr>
          <p:cNvPicPr>
            <a:picLocks noChangeAspect="1"/>
          </p:cNvPicPr>
          <p:nvPr/>
        </p:nvPicPr>
        <p:blipFill>
          <a:blip r:embed="rId5"/>
          <a:stretch>
            <a:fillRect/>
          </a:stretch>
        </p:blipFill>
        <p:spPr>
          <a:xfrm>
            <a:off x="3092315" y="2499742"/>
            <a:ext cx="3384029" cy="2212128"/>
          </a:xfrm>
          <a:prstGeom prst="rect">
            <a:avLst/>
          </a:prstGeom>
        </p:spPr>
      </p:pic>
    </p:spTree>
    <p:extLst>
      <p:ext uri="{BB962C8B-B14F-4D97-AF65-F5344CB8AC3E}">
        <p14:creationId xmlns:p14="http://schemas.microsoft.com/office/powerpoint/2010/main" val="44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97C8442-5105-4141-958D-F13EE5179147}"/>
              </a:ext>
            </a:extLst>
          </p:cNvPr>
          <p:cNvSpPr>
            <a:spLocks noGrp="1"/>
          </p:cNvSpPr>
          <p:nvPr>
            <p:ph type="ctrTitle"/>
          </p:nvPr>
        </p:nvSpPr>
        <p:spPr/>
        <p:txBody>
          <a:bodyPr/>
          <a:lstStyle/>
          <a:p>
            <a:r>
              <a:rPr lang="en-US" dirty="0"/>
              <a:t>Questions and wrap-up</a:t>
            </a:r>
          </a:p>
        </p:txBody>
      </p:sp>
      <p:sp>
        <p:nvSpPr>
          <p:cNvPr id="2" name="Text Placeholder 1">
            <a:extLst>
              <a:ext uri="{FF2B5EF4-FFF2-40B4-BE49-F238E27FC236}">
                <a16:creationId xmlns:a16="http://schemas.microsoft.com/office/drawing/2014/main" id="{7A1B975F-30D8-47E9-8A9E-004A2A693D65}"/>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15A8CE1F-8EB8-4C55-A37F-B7CEE1272D95}"/>
              </a:ext>
            </a:extLst>
          </p:cNvPr>
          <p:cNvSpPr>
            <a:spLocks noGrp="1"/>
          </p:cNvSpPr>
          <p:nvPr>
            <p:ph type="sldNum" sz="quarter" idx="12"/>
          </p:nvPr>
        </p:nvSpPr>
        <p:spPr/>
        <p:txBody>
          <a:bodyPr/>
          <a:lstStyle/>
          <a:p>
            <a:fld id="{94C005EB-05AB-4350-8862-D44178390B49}" type="slidenum">
              <a:rPr lang="en-US" smtClean="0"/>
              <a:pPr/>
              <a:t>17</a:t>
            </a:fld>
            <a:endParaRPr lang="en-US" dirty="0"/>
          </a:p>
        </p:txBody>
      </p:sp>
    </p:spTree>
    <p:extLst>
      <p:ext uri="{BB962C8B-B14F-4D97-AF65-F5344CB8AC3E}">
        <p14:creationId xmlns:p14="http://schemas.microsoft.com/office/powerpoint/2010/main" val="20765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716" y="3971608"/>
            <a:ext cx="8307084" cy="640080"/>
          </a:xfrm>
        </p:spPr>
        <p:txBody>
          <a:bodyPr>
            <a:normAutofit/>
          </a:bodyPr>
          <a:lstStyle/>
          <a:p>
            <a:pPr marL="182880" lvl="1" indent="0">
              <a:buNone/>
            </a:pPr>
            <a:endParaRPr lang="en-US" b="1" i="1" dirty="0">
              <a:hlinkClick r:id="" action="ppaction://noaction"/>
            </a:endParaRPr>
          </a:p>
          <a:p>
            <a:pPr marL="182880" lvl="1" indent="0">
              <a:buNone/>
            </a:pPr>
            <a:r>
              <a:rPr lang="en-US" b="1" i="1" dirty="0">
                <a:hlinkClick r:id="" action="ppaction://noaction"/>
              </a:rPr>
              <a:t>https</a:t>
            </a:r>
            <a:r>
              <a:rPr lang="en-US" b="1" i="1" dirty="0">
                <a:hlinkClick r:id="rId3"/>
              </a:rPr>
              <a:t>://community.pega.com/knowledgebase/articles/identify-co-production-participants-and-start-enablement</a:t>
            </a:r>
            <a:endParaRPr lang="en-US" b="1" i="1" dirty="0"/>
          </a:p>
          <a:p>
            <a:pPr marL="182880" lvl="1" indent="0">
              <a:buNone/>
            </a:pPr>
            <a:endParaRPr lang="en-US" i="1" dirty="0"/>
          </a:p>
          <a:p>
            <a:pPr marL="182880" lvl="1" indent="0">
              <a:buNone/>
            </a:pPr>
            <a:endParaRPr lang="en-US" i="1" dirty="0"/>
          </a:p>
          <a:p>
            <a:pPr marL="182880" lvl="1" indent="0">
              <a:buNone/>
            </a:pPr>
            <a:endParaRPr lang="en-US" i="1" dirty="0"/>
          </a:p>
          <a:p>
            <a:pPr marL="182880" lvl="1" indent="0">
              <a:buNone/>
            </a:pPr>
            <a:endParaRPr lang="en-US" i="1" dirty="0"/>
          </a:p>
        </p:txBody>
      </p:sp>
      <p:sp>
        <p:nvSpPr>
          <p:cNvPr id="3" name="Title 2"/>
          <p:cNvSpPr>
            <a:spLocks noGrp="1"/>
          </p:cNvSpPr>
          <p:nvPr>
            <p:ph type="title"/>
          </p:nvPr>
        </p:nvSpPr>
        <p:spPr>
          <a:xfrm>
            <a:off x="364490" y="-5188"/>
            <a:ext cx="8413750" cy="640080"/>
          </a:xfrm>
        </p:spPr>
        <p:txBody>
          <a:bodyPr/>
          <a:lstStyle/>
          <a:p>
            <a:r>
              <a:rPr lang="en-US" dirty="0"/>
              <a:t>Find more information on Pega Community</a:t>
            </a:r>
          </a:p>
        </p:txBody>
      </p:sp>
      <p:sp>
        <p:nvSpPr>
          <p:cNvPr id="4" name="Slide Number Placeholder 3"/>
          <p:cNvSpPr>
            <a:spLocks noGrp="1"/>
          </p:cNvSpPr>
          <p:nvPr>
            <p:ph type="sldNum" sz="quarter" idx="12"/>
          </p:nvPr>
        </p:nvSpPr>
        <p:spPr/>
        <p:txBody>
          <a:bodyPr/>
          <a:lstStyle/>
          <a:p>
            <a:fld id="{94C005EB-05AB-4350-8862-D44178390B49}" type="slidenum">
              <a:rPr lang="en-US" smtClean="0"/>
              <a:pPr/>
              <a:t>18</a:t>
            </a:fld>
            <a:endParaRPr lang="en-US" dirty="0"/>
          </a:p>
        </p:txBody>
      </p:sp>
      <p:pic>
        <p:nvPicPr>
          <p:cNvPr id="7" name="Picture 6">
            <a:extLst>
              <a:ext uri="{FF2B5EF4-FFF2-40B4-BE49-F238E27FC236}">
                <a16:creationId xmlns:a16="http://schemas.microsoft.com/office/drawing/2014/main" id="{CC5459A3-CBD0-451A-91C7-F9A613EE202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71575" y="915566"/>
            <a:ext cx="6800850" cy="3048000"/>
          </a:xfrm>
          <a:prstGeom prst="rect">
            <a:avLst/>
          </a:prstGeom>
          <a:ln>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437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25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918BFC-003C-4FA6-8BB8-5621C81D2B9F}"/>
              </a:ext>
            </a:extLst>
          </p:cNvPr>
          <p:cNvSpPr>
            <a:spLocks noGrp="1"/>
          </p:cNvSpPr>
          <p:nvPr>
            <p:ph type="title"/>
          </p:nvPr>
        </p:nvSpPr>
        <p:spPr/>
        <p:txBody>
          <a:bodyPr/>
          <a:lstStyle/>
          <a:p>
            <a:r>
              <a:rPr lang="en-US" dirty="0"/>
              <a:t>Your guide</a:t>
            </a:r>
          </a:p>
        </p:txBody>
      </p:sp>
      <p:sp>
        <p:nvSpPr>
          <p:cNvPr id="8" name="Content Placeholder 7">
            <a:extLst>
              <a:ext uri="{FF2B5EF4-FFF2-40B4-BE49-F238E27FC236}">
                <a16:creationId xmlns:a16="http://schemas.microsoft.com/office/drawing/2014/main" id="{D879BAD8-F923-498A-AF86-52FD13B1285B}"/>
              </a:ext>
            </a:extLst>
          </p:cNvPr>
          <p:cNvSpPr>
            <a:spLocks noGrp="1"/>
          </p:cNvSpPr>
          <p:nvPr>
            <p:ph sz="quarter" idx="18"/>
          </p:nvPr>
        </p:nvSpPr>
        <p:spPr/>
        <p:txBody>
          <a:bodyPr>
            <a:normAutofit/>
          </a:bodyPr>
          <a:lstStyle/>
          <a:p>
            <a:pPr marL="0" indent="0">
              <a:buNone/>
            </a:pPr>
            <a:r>
              <a:rPr lang="en-US" sz="2000" dirty="0"/>
              <a:t>[presenter name]</a:t>
            </a:r>
          </a:p>
          <a:p>
            <a:pPr marL="0" indent="0">
              <a:buNone/>
            </a:pPr>
            <a:endParaRPr lang="en-US" sz="2000" dirty="0"/>
          </a:p>
          <a:p>
            <a:pPr marL="0" indent="0">
              <a:buNone/>
            </a:pPr>
            <a:r>
              <a:rPr lang="en-US" sz="2000" dirty="0"/>
              <a:t>[presenter job title/role]</a:t>
            </a:r>
          </a:p>
          <a:p>
            <a:pPr marL="0" indent="0">
              <a:buNone/>
            </a:pPr>
            <a:endParaRPr lang="en-US" sz="2000" dirty="0"/>
          </a:p>
          <a:p>
            <a:pPr marL="0" indent="0">
              <a:buNone/>
            </a:pPr>
            <a:r>
              <a:rPr lang="en-US" sz="2000" dirty="0"/>
              <a:t>[presenter contact info]</a:t>
            </a:r>
          </a:p>
        </p:txBody>
      </p:sp>
      <p:sp>
        <p:nvSpPr>
          <p:cNvPr id="3" name="Picture Placeholder 2">
            <a:extLst>
              <a:ext uri="{FF2B5EF4-FFF2-40B4-BE49-F238E27FC236}">
                <a16:creationId xmlns:a16="http://schemas.microsoft.com/office/drawing/2014/main" id="{3798B311-7D8F-4387-8186-AE43DBBC24BF}"/>
              </a:ext>
            </a:extLst>
          </p:cNvPr>
          <p:cNvSpPr>
            <a:spLocks noGrp="1"/>
          </p:cNvSpPr>
          <p:nvPr>
            <p:ph type="pic" sz="quarter" idx="14"/>
          </p:nvPr>
        </p:nvSpPr>
        <p:spPr/>
      </p:sp>
    </p:spTree>
    <p:extLst>
      <p:ext uri="{BB962C8B-B14F-4D97-AF65-F5344CB8AC3E}">
        <p14:creationId xmlns:p14="http://schemas.microsoft.com/office/powerpoint/2010/main" val="166456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BC27D-1DCC-4413-B476-B2C3ACA81868}"/>
              </a:ext>
            </a:extLst>
          </p:cNvPr>
          <p:cNvSpPr>
            <a:spLocks noGrp="1"/>
          </p:cNvSpPr>
          <p:nvPr>
            <p:ph type="title"/>
          </p:nvPr>
        </p:nvSpPr>
        <p:spPr/>
        <p:txBody>
          <a:bodyPr/>
          <a:lstStyle/>
          <a:p>
            <a:r>
              <a:rPr lang="en-US" dirty="0"/>
              <a:t>What is this module?</a:t>
            </a:r>
          </a:p>
        </p:txBody>
      </p:sp>
      <p:sp>
        <p:nvSpPr>
          <p:cNvPr id="7" name="Content Placeholder 6">
            <a:extLst>
              <a:ext uri="{FF2B5EF4-FFF2-40B4-BE49-F238E27FC236}">
                <a16:creationId xmlns:a16="http://schemas.microsoft.com/office/drawing/2014/main" id="{E4634E29-D8AB-4A25-A79E-75B782D6CA70}"/>
              </a:ext>
            </a:extLst>
          </p:cNvPr>
          <p:cNvSpPr>
            <a:spLocks noGrp="1"/>
          </p:cNvSpPr>
          <p:nvPr>
            <p:ph sz="quarter" idx="13"/>
          </p:nvPr>
        </p:nvSpPr>
        <p:spPr/>
        <p:txBody>
          <a:bodyPr>
            <a:normAutofit/>
          </a:bodyPr>
          <a:lstStyle/>
          <a:p>
            <a:r>
              <a:rPr lang="en-US" sz="1600" dirty="0"/>
              <a:t>This is a training event to give new Pega Co-production Leads an overview of their responsibilities in that role</a:t>
            </a:r>
          </a:p>
          <a:p>
            <a:endParaRPr lang="en-US" sz="1600" dirty="0"/>
          </a:p>
          <a:p>
            <a:r>
              <a:rPr lang="en-US" sz="1600" dirty="0"/>
              <a:t>It is intended primarily for</a:t>
            </a:r>
          </a:p>
          <a:p>
            <a:pPr lvl="1"/>
            <a:r>
              <a:rPr lang="en-US" sz="1600" dirty="0"/>
              <a:t>ELs</a:t>
            </a:r>
          </a:p>
          <a:p>
            <a:pPr lvl="1"/>
            <a:r>
              <a:rPr lang="en-US" sz="1600" dirty="0"/>
              <a:t>LSAs and SSAs</a:t>
            </a:r>
          </a:p>
          <a:p>
            <a:pPr lvl="1"/>
            <a:r>
              <a:rPr lang="en-US" sz="1600" dirty="0"/>
              <a:t>LBAs and SBAs</a:t>
            </a:r>
          </a:p>
          <a:p>
            <a:pPr lvl="1"/>
            <a:r>
              <a:rPr lang="en-US" sz="1600" dirty="0"/>
              <a:t>(appropriate Robotics roles)</a:t>
            </a:r>
          </a:p>
          <a:p>
            <a:pPr lvl="1"/>
            <a:r>
              <a:rPr lang="en-US" sz="1600" dirty="0"/>
              <a:t>(appropriate Decisioning roles)</a:t>
            </a:r>
          </a:p>
        </p:txBody>
      </p:sp>
      <p:sp>
        <p:nvSpPr>
          <p:cNvPr id="4" name="Slide Number Placeholder 3">
            <a:extLst>
              <a:ext uri="{FF2B5EF4-FFF2-40B4-BE49-F238E27FC236}">
                <a16:creationId xmlns:a16="http://schemas.microsoft.com/office/drawing/2014/main" id="{0FA15365-57F9-4334-9700-593FCB2D1871}"/>
              </a:ext>
            </a:extLst>
          </p:cNvPr>
          <p:cNvSpPr>
            <a:spLocks noGrp="1"/>
          </p:cNvSpPr>
          <p:nvPr>
            <p:ph type="sldNum" sz="quarter" idx="21"/>
          </p:nvPr>
        </p:nvSpPr>
        <p:spPr/>
        <p:txBody>
          <a:bodyPr/>
          <a:lstStyle/>
          <a:p>
            <a:fld id="{94C005EB-05AB-4350-8862-D44178390B49}" type="slidenum">
              <a:rPr lang="en-US" smtClean="0"/>
              <a:pPr/>
              <a:t>3</a:t>
            </a:fld>
            <a:endParaRPr lang="en-US" dirty="0"/>
          </a:p>
        </p:txBody>
      </p:sp>
      <p:pic>
        <p:nvPicPr>
          <p:cNvPr id="13" name="Content Placeholder 12">
            <a:extLst>
              <a:ext uri="{FF2B5EF4-FFF2-40B4-BE49-F238E27FC236}">
                <a16:creationId xmlns:a16="http://schemas.microsoft.com/office/drawing/2014/main" id="{AF931FF7-814F-4143-A16A-0996D96C1C59}"/>
              </a:ext>
            </a:extLst>
          </p:cNvPr>
          <p:cNvPicPr>
            <a:picLocks noGrp="1" noChangeAspect="1"/>
          </p:cNvPicPr>
          <p:nvPr>
            <p:ph sz="quarter" idx="18"/>
          </p:nvPr>
        </p:nvPicPr>
        <p:blipFill>
          <a:blip r:embed="rId2">
            <a:extLst>
              <a:ext uri="{837473B0-CC2E-450A-ABE3-18F120FF3D39}">
                <a1611:picAttrSrcUrl xmlns:a1611="http://schemas.microsoft.com/office/drawing/2016/11/main" r:id="rId3"/>
              </a:ext>
            </a:extLst>
          </a:blip>
          <a:stretch>
            <a:fillRect/>
          </a:stretch>
        </p:blipFill>
        <p:spPr>
          <a:xfrm>
            <a:off x="4754563" y="1637007"/>
            <a:ext cx="4024312" cy="2487024"/>
          </a:xfrm>
        </p:spPr>
      </p:pic>
    </p:spTree>
    <p:extLst>
      <p:ext uri="{BB962C8B-B14F-4D97-AF65-F5344CB8AC3E}">
        <p14:creationId xmlns:p14="http://schemas.microsoft.com/office/powerpoint/2010/main" val="163661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856AAB2-9652-4672-A0DD-45DF5FA11928}"/>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20370" r="20370"/>
          <a:stretch>
            <a:fillRect/>
          </a:stretch>
        </p:blipFill>
        <p:spPr/>
      </p:pic>
      <p:sp>
        <p:nvSpPr>
          <p:cNvPr id="3" name="Title 2"/>
          <p:cNvSpPr>
            <a:spLocks noGrp="1"/>
          </p:cNvSpPr>
          <p:nvPr>
            <p:ph type="title"/>
          </p:nvPr>
        </p:nvSpPr>
        <p:spPr/>
        <p:txBody>
          <a:bodyPr/>
          <a:lstStyle/>
          <a:p>
            <a:r>
              <a:rPr lang="en-GB" dirty="0"/>
              <a:t>What is Co-production?</a:t>
            </a:r>
          </a:p>
        </p:txBody>
      </p:sp>
      <p:sp>
        <p:nvSpPr>
          <p:cNvPr id="2" name="Content Placeholder 1"/>
          <p:cNvSpPr>
            <a:spLocks noGrp="1"/>
          </p:cNvSpPr>
          <p:nvPr>
            <p:ph sz="quarter" idx="18"/>
          </p:nvPr>
        </p:nvSpPr>
        <p:spPr/>
        <p:txBody>
          <a:bodyPr>
            <a:normAutofit/>
          </a:bodyPr>
          <a:lstStyle/>
          <a:p>
            <a:pPr>
              <a:spcBef>
                <a:spcPts val="1200"/>
              </a:spcBef>
              <a:buClr>
                <a:srgbClr val="00A6A7"/>
              </a:buClr>
            </a:pPr>
            <a:r>
              <a:rPr lang="en-GB" sz="1600" dirty="0"/>
              <a:t>Dedicated client staff working alongside Pega or Partner resources</a:t>
            </a:r>
            <a:br>
              <a:rPr lang="en-GB" sz="1600" dirty="0"/>
            </a:br>
            <a:endParaRPr lang="en-GB" sz="1600" dirty="0"/>
          </a:p>
          <a:p>
            <a:pPr>
              <a:spcBef>
                <a:spcPts val="1200"/>
              </a:spcBef>
              <a:buClr>
                <a:srgbClr val="00A6A7"/>
              </a:buClr>
            </a:pPr>
            <a:r>
              <a:rPr lang="en-GB" sz="1600" dirty="0"/>
              <a:t>Client team members participating actively in projects</a:t>
            </a:r>
            <a:br>
              <a:rPr lang="en-GB" sz="1600" dirty="0"/>
            </a:br>
            <a:endParaRPr lang="en-GB" sz="1600" dirty="0"/>
          </a:p>
          <a:p>
            <a:pPr>
              <a:spcBef>
                <a:spcPts val="1200"/>
              </a:spcBef>
              <a:buClr>
                <a:srgbClr val="00A6A7"/>
              </a:buClr>
            </a:pPr>
            <a:r>
              <a:rPr lang="en-GB" sz="1600" dirty="0"/>
              <a:t>Co-producers being mentored on Pega by Pega experts</a:t>
            </a:r>
          </a:p>
        </p:txBody>
      </p:sp>
    </p:spTree>
    <p:extLst>
      <p:ext uri="{BB962C8B-B14F-4D97-AF65-F5344CB8AC3E}">
        <p14:creationId xmlns:p14="http://schemas.microsoft.com/office/powerpoint/2010/main" val="343044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are its goals?</a:t>
            </a:r>
          </a:p>
        </p:txBody>
      </p:sp>
      <p:sp>
        <p:nvSpPr>
          <p:cNvPr id="2" name="Content Placeholder 1"/>
          <p:cNvSpPr>
            <a:spLocks noGrp="1"/>
          </p:cNvSpPr>
          <p:nvPr>
            <p:ph sz="quarter" idx="13"/>
          </p:nvPr>
        </p:nvSpPr>
        <p:spPr/>
        <p:txBody>
          <a:bodyPr>
            <a:normAutofit/>
          </a:bodyPr>
          <a:lstStyle/>
          <a:p>
            <a:pPr>
              <a:spcBef>
                <a:spcPts val="1200"/>
              </a:spcBef>
              <a:buClr>
                <a:srgbClr val="00A6A7"/>
              </a:buClr>
            </a:pPr>
            <a:r>
              <a:rPr lang="en-GB" sz="1600" dirty="0"/>
              <a:t>The client’s creation of internal Pega Champions</a:t>
            </a:r>
          </a:p>
          <a:p>
            <a:pPr lvl="1">
              <a:spcBef>
                <a:spcPts val="1200"/>
              </a:spcBef>
              <a:buClr>
                <a:srgbClr val="00A6A7"/>
              </a:buClr>
            </a:pPr>
            <a:endParaRPr lang="en-GB" sz="1600" dirty="0"/>
          </a:p>
          <a:p>
            <a:pPr>
              <a:spcBef>
                <a:spcPts val="1200"/>
              </a:spcBef>
              <a:buClr>
                <a:srgbClr val="00A6A7"/>
              </a:buClr>
            </a:pPr>
            <a:r>
              <a:rPr lang="en-GB" sz="1600" dirty="0"/>
              <a:t>Client’s deep understanding of their Pega applications</a:t>
            </a:r>
          </a:p>
          <a:p>
            <a:pPr lvl="1">
              <a:spcBef>
                <a:spcPts val="1200"/>
              </a:spcBef>
              <a:buClr>
                <a:srgbClr val="00A6A7"/>
              </a:buClr>
            </a:pPr>
            <a:endParaRPr lang="en-GB" sz="1600" dirty="0"/>
          </a:p>
          <a:p>
            <a:pPr>
              <a:spcBef>
                <a:spcPts val="1200"/>
              </a:spcBef>
              <a:buClr>
                <a:srgbClr val="00A6A7"/>
              </a:buClr>
            </a:pPr>
            <a:r>
              <a:rPr lang="en-GB" sz="1600" dirty="0"/>
              <a:t>Increased transparency of client’s solution-delivery efforts</a:t>
            </a:r>
          </a:p>
        </p:txBody>
      </p:sp>
      <p:pic>
        <p:nvPicPr>
          <p:cNvPr id="20" name="Content Placeholder 19">
            <a:extLst>
              <a:ext uri="{FF2B5EF4-FFF2-40B4-BE49-F238E27FC236}">
                <a16:creationId xmlns:a16="http://schemas.microsoft.com/office/drawing/2014/main" id="{6FBBB8C5-4B35-4D02-A51B-C959F3E94F62}"/>
              </a:ext>
            </a:extLst>
          </p:cNvPr>
          <p:cNvPicPr>
            <a:picLocks noGrp="1" noChangeAspect="1"/>
          </p:cNvPicPr>
          <p:nvPr>
            <p:ph sz="quarter" idx="18"/>
          </p:nvPr>
        </p:nvPicPr>
        <p:blipFill>
          <a:blip r:embed="rId3">
            <a:extLst>
              <a:ext uri="{837473B0-CC2E-450A-ABE3-18F120FF3D39}">
                <a1611:picAttrSrcUrl xmlns:a1611="http://schemas.microsoft.com/office/drawing/2016/11/main" r:id="rId4"/>
              </a:ext>
            </a:extLst>
          </a:blip>
          <a:stretch>
            <a:fillRect/>
          </a:stretch>
        </p:blipFill>
        <p:spPr>
          <a:xfrm>
            <a:off x="4861719" y="1499394"/>
            <a:ext cx="3810000" cy="2762250"/>
          </a:xfrm>
        </p:spPr>
      </p:pic>
    </p:spTree>
    <p:extLst>
      <p:ext uri="{BB962C8B-B14F-4D97-AF65-F5344CB8AC3E}">
        <p14:creationId xmlns:p14="http://schemas.microsoft.com/office/powerpoint/2010/main" val="346884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3 steps to successful Co-production</a:t>
            </a:r>
          </a:p>
        </p:txBody>
      </p:sp>
      <p:sp>
        <p:nvSpPr>
          <p:cNvPr id="4" name="Slide Number Placeholder 3"/>
          <p:cNvSpPr>
            <a:spLocks noGrp="1"/>
          </p:cNvSpPr>
          <p:nvPr>
            <p:ph type="sldNum" sz="quarter" idx="12"/>
          </p:nvPr>
        </p:nvSpPr>
        <p:spPr/>
        <p:txBody>
          <a:bodyPr/>
          <a:lstStyle/>
          <a:p>
            <a:fld id="{94C005EB-05AB-4350-8862-D44178390B49}" type="slidenum">
              <a:rPr lang="en-US" smtClean="0"/>
              <a:pPr/>
              <a:t>6</a:t>
            </a:fld>
            <a:endParaRPr lang="en-US" dirty="0"/>
          </a:p>
        </p:txBody>
      </p:sp>
      <p:graphicFrame>
        <p:nvGraphicFramePr>
          <p:cNvPr id="5" name="Diagram 4"/>
          <p:cNvGraphicFramePr/>
          <p:nvPr>
            <p:extLst>
              <p:ext uri="{D42A27DB-BD31-4B8C-83A1-F6EECF244321}">
                <p14:modId xmlns:p14="http://schemas.microsoft.com/office/powerpoint/2010/main" val="1999414658"/>
              </p:ext>
            </p:extLst>
          </p:nvPr>
        </p:nvGraphicFramePr>
        <p:xfrm>
          <a:off x="1391816" y="1017606"/>
          <a:ext cx="6360368" cy="3649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12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3 steps to successful Co-production</a:t>
            </a:r>
          </a:p>
        </p:txBody>
      </p:sp>
      <p:sp>
        <p:nvSpPr>
          <p:cNvPr id="4" name="Slide Number Placeholder 3"/>
          <p:cNvSpPr>
            <a:spLocks noGrp="1"/>
          </p:cNvSpPr>
          <p:nvPr>
            <p:ph type="sldNum" sz="quarter" idx="12"/>
          </p:nvPr>
        </p:nvSpPr>
        <p:spPr/>
        <p:txBody>
          <a:bodyPr/>
          <a:lstStyle/>
          <a:p>
            <a:fld id="{94C005EB-05AB-4350-8862-D44178390B49}" type="slidenum">
              <a:rPr lang="en-US" smtClean="0"/>
              <a:pPr/>
              <a:t>7</a:t>
            </a:fld>
            <a:endParaRPr lang="en-US" dirty="0"/>
          </a:p>
        </p:txBody>
      </p:sp>
      <p:graphicFrame>
        <p:nvGraphicFramePr>
          <p:cNvPr id="5" name="Diagram 4"/>
          <p:cNvGraphicFramePr/>
          <p:nvPr>
            <p:extLst>
              <p:ext uri="{D42A27DB-BD31-4B8C-83A1-F6EECF244321}">
                <p14:modId xmlns:p14="http://schemas.microsoft.com/office/powerpoint/2010/main" val="2825785360"/>
              </p:ext>
            </p:extLst>
          </p:nvPr>
        </p:nvGraphicFramePr>
        <p:xfrm>
          <a:off x="1391816" y="1017606"/>
          <a:ext cx="6360368" cy="3649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68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1600" dirty="0"/>
              <a:t>Discuss progress against planned effectiveness</a:t>
            </a:r>
          </a:p>
          <a:p>
            <a:endParaRPr lang="en-AU" sz="1600" dirty="0"/>
          </a:p>
          <a:p>
            <a:r>
              <a:rPr lang="en-AU" sz="1600" dirty="0"/>
              <a:t>Identify potential risks to planned effectiveness</a:t>
            </a:r>
          </a:p>
          <a:p>
            <a:endParaRPr lang="en-AU" sz="1600" dirty="0"/>
          </a:p>
          <a:p>
            <a:r>
              <a:rPr lang="en-AU" sz="1600" dirty="0"/>
              <a:t>Resolve development road-blocks</a:t>
            </a:r>
          </a:p>
          <a:p>
            <a:endParaRPr lang="en-AU" sz="1600" dirty="0"/>
          </a:p>
          <a:p>
            <a:r>
              <a:rPr lang="en-AU" sz="1600" dirty="0"/>
              <a:t>Agree next short term coaching topics and project tasks</a:t>
            </a:r>
          </a:p>
          <a:p>
            <a:pPr lvl="1"/>
            <a:endParaRPr lang="en-AU" dirty="0"/>
          </a:p>
        </p:txBody>
      </p:sp>
      <p:sp>
        <p:nvSpPr>
          <p:cNvPr id="3" name="Title 2"/>
          <p:cNvSpPr>
            <a:spLocks noGrp="1"/>
          </p:cNvSpPr>
          <p:nvPr>
            <p:ph type="title"/>
          </p:nvPr>
        </p:nvSpPr>
        <p:spPr/>
        <p:txBody>
          <a:bodyPr/>
          <a:lstStyle/>
          <a:p>
            <a:r>
              <a:rPr lang="en-AU" dirty="0"/>
              <a:t>Step 3: Track and report on progress</a:t>
            </a:r>
          </a:p>
        </p:txBody>
      </p:sp>
      <p:sp>
        <p:nvSpPr>
          <p:cNvPr id="4" name="Slide Number Placeholder 3"/>
          <p:cNvSpPr>
            <a:spLocks noGrp="1"/>
          </p:cNvSpPr>
          <p:nvPr>
            <p:ph type="sldNum" sz="quarter" idx="12"/>
          </p:nvPr>
        </p:nvSpPr>
        <p:spPr/>
        <p:txBody>
          <a:bodyPr/>
          <a:lstStyle/>
          <a:p>
            <a:fld id="{94C005EB-05AB-4350-8862-D44178390B49}" type="slidenum">
              <a:rPr lang="en-US" smtClean="0"/>
              <a:pPr/>
              <a:t>8</a:t>
            </a:fld>
            <a:endParaRPr lang="en-US" dirty="0"/>
          </a:p>
        </p:txBody>
      </p:sp>
      <p:graphicFrame>
        <p:nvGraphicFramePr>
          <p:cNvPr id="6" name="Diagram 5">
            <a:extLst>
              <a:ext uri="{FF2B5EF4-FFF2-40B4-BE49-F238E27FC236}">
                <a16:creationId xmlns:a16="http://schemas.microsoft.com/office/drawing/2014/main" id="{7077AC9E-7486-44E2-920A-B11A0707B276}"/>
              </a:ext>
            </a:extLst>
          </p:cNvPr>
          <p:cNvGraphicFramePr/>
          <p:nvPr>
            <p:extLst>
              <p:ext uri="{D42A27DB-BD31-4B8C-83A1-F6EECF244321}">
                <p14:modId xmlns:p14="http://schemas.microsoft.com/office/powerpoint/2010/main" val="3172269349"/>
              </p:ext>
            </p:extLst>
          </p:nvPr>
        </p:nvGraphicFramePr>
        <p:xfrm>
          <a:off x="6300192" y="1779662"/>
          <a:ext cx="3120008" cy="187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52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0A073F-4519-42DE-9B2E-702F22C24203}"/>
              </a:ext>
            </a:extLst>
          </p:cNvPr>
          <p:cNvSpPr>
            <a:spLocks noGrp="1"/>
          </p:cNvSpPr>
          <p:nvPr>
            <p:ph type="title"/>
          </p:nvPr>
        </p:nvSpPr>
        <p:spPr/>
        <p:txBody>
          <a:bodyPr/>
          <a:lstStyle/>
          <a:p>
            <a:r>
              <a:rPr lang="en-US" dirty="0"/>
              <a:t>What are we tracking?</a:t>
            </a:r>
          </a:p>
        </p:txBody>
      </p:sp>
      <p:sp>
        <p:nvSpPr>
          <p:cNvPr id="4" name="Slide Number Placeholder 3">
            <a:extLst>
              <a:ext uri="{FF2B5EF4-FFF2-40B4-BE49-F238E27FC236}">
                <a16:creationId xmlns:a16="http://schemas.microsoft.com/office/drawing/2014/main" id="{74480162-4EA3-448C-8274-C8583DA23E3E}"/>
              </a:ext>
            </a:extLst>
          </p:cNvPr>
          <p:cNvSpPr>
            <a:spLocks noGrp="1"/>
          </p:cNvSpPr>
          <p:nvPr>
            <p:ph type="sldNum" sz="quarter" idx="17"/>
          </p:nvPr>
        </p:nvSpPr>
        <p:spPr/>
        <p:txBody>
          <a:bodyPr/>
          <a:lstStyle/>
          <a:p>
            <a:fld id="{94C005EB-05AB-4350-8862-D44178390B49}" type="slidenum">
              <a:rPr lang="en-US" smtClean="0"/>
              <a:pPr/>
              <a:t>9</a:t>
            </a:fld>
            <a:endParaRPr lang="en-US" dirty="0"/>
          </a:p>
        </p:txBody>
      </p:sp>
      <p:sp>
        <p:nvSpPr>
          <p:cNvPr id="8" name="Content Placeholder 7">
            <a:extLst>
              <a:ext uri="{FF2B5EF4-FFF2-40B4-BE49-F238E27FC236}">
                <a16:creationId xmlns:a16="http://schemas.microsoft.com/office/drawing/2014/main" id="{36EA7CC2-AF48-46B1-B054-338274BF0640}"/>
              </a:ext>
            </a:extLst>
          </p:cNvPr>
          <p:cNvSpPr>
            <a:spLocks noGrp="1"/>
          </p:cNvSpPr>
          <p:nvPr>
            <p:ph sz="quarter" idx="18"/>
          </p:nvPr>
        </p:nvSpPr>
        <p:spPr/>
        <p:txBody>
          <a:bodyPr>
            <a:normAutofit/>
          </a:bodyPr>
          <a:lstStyle/>
          <a:p>
            <a:r>
              <a:rPr lang="en-US" sz="1600" dirty="0"/>
              <a:t>Organizational progress toward increased understanding of their Pega solutions</a:t>
            </a:r>
          </a:p>
          <a:p>
            <a:endParaRPr lang="en-US" sz="1600" dirty="0"/>
          </a:p>
          <a:p>
            <a:r>
              <a:rPr lang="en-US" sz="1600" dirty="0"/>
              <a:t>Individual progress</a:t>
            </a:r>
          </a:p>
          <a:p>
            <a:pPr lvl="1"/>
            <a:r>
              <a:rPr lang="en-US" sz="1600" dirty="0"/>
              <a:t>Application knowledge</a:t>
            </a:r>
          </a:p>
          <a:p>
            <a:pPr lvl="1"/>
            <a:r>
              <a:rPr lang="en-US" sz="1600" dirty="0"/>
              <a:t>Skill development</a:t>
            </a:r>
          </a:p>
          <a:p>
            <a:pPr lvl="1"/>
            <a:r>
              <a:rPr lang="en-US" sz="1600" dirty="0"/>
              <a:t>Progress along career path</a:t>
            </a:r>
          </a:p>
        </p:txBody>
      </p:sp>
      <p:pic>
        <p:nvPicPr>
          <p:cNvPr id="15" name="Picture Placeholder 14">
            <a:extLst>
              <a:ext uri="{FF2B5EF4-FFF2-40B4-BE49-F238E27FC236}">
                <a16:creationId xmlns:a16="http://schemas.microsoft.com/office/drawing/2014/main" id="{A5527FE6-AF90-4207-9645-AD485722724E}"/>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t="13503" b="13503"/>
          <a:stretch>
            <a:fillRect/>
          </a:stretch>
        </p:blipFill>
        <p:spPr/>
      </p:pic>
    </p:spTree>
    <p:extLst>
      <p:ext uri="{BB962C8B-B14F-4D97-AF65-F5344CB8AC3E}">
        <p14:creationId xmlns:p14="http://schemas.microsoft.com/office/powerpoint/2010/main" val="8829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Open Sans"/>
        <a:ea typeface=""/>
        <a:cs typeface=""/>
      </a:majorFont>
      <a:minorFont>
        <a:latin typeface="Open Sans"/>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Pega Presentation 26Jan2018" id="{68EA5B1B-8B0A-F548-B737-01D8B9C4B31F}" vid="{2A224178-FE16-7445-9C61-965FE28636A3}"/>
    </a:ext>
  </a:extLst>
</a:theme>
</file>

<file path=ppt/theme/theme2.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ppt/theme/theme3.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Calibri"/>
        <a:ea typeface=""/>
        <a:cs typeface=""/>
      </a:majorFont>
      <a:minorFont>
        <a:latin typeface="Calibri"/>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theme>
</file>

<file path=docProps/app.xml><?xml version="1.0" encoding="utf-8"?>
<Properties xmlns="http://schemas.openxmlformats.org/officeDocument/2006/extended-properties" xmlns:vt="http://schemas.openxmlformats.org/officeDocument/2006/docPropsVTypes">
  <Template>Services Guide to Co Production 15th Jun</Template>
  <TotalTime>2445</TotalTime>
  <Words>822</Words>
  <Application>Microsoft Office PowerPoint</Application>
  <PresentationFormat>On-screen Show (16:9)</PresentationFormat>
  <Paragraphs>191</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MS PGothic</vt:lpstr>
      <vt:lpstr>Arial</vt:lpstr>
      <vt:lpstr>Calibri</vt:lpstr>
      <vt:lpstr>Open Sans</vt:lpstr>
      <vt:lpstr>Pega</vt:lpstr>
      <vt:lpstr>Co-production: Enablement Tracking &amp; Reporting</vt:lpstr>
      <vt:lpstr>Your guide</vt:lpstr>
      <vt:lpstr>What is this module?</vt:lpstr>
      <vt:lpstr>What is Co-production?</vt:lpstr>
      <vt:lpstr>What are its goals?</vt:lpstr>
      <vt:lpstr>3 steps to successful Co-production</vt:lpstr>
      <vt:lpstr>3 steps to successful Co-production</vt:lpstr>
      <vt:lpstr>Step 3: Track and report on progress</vt:lpstr>
      <vt:lpstr>What are we tracking?</vt:lpstr>
      <vt:lpstr>Who keeps an eye on all of this?</vt:lpstr>
      <vt:lpstr>The Co-production Lead</vt:lpstr>
      <vt:lpstr>The Co-production Lead</vt:lpstr>
      <vt:lpstr>Enablement tracking</vt:lpstr>
      <vt:lpstr>Enablement Plan Option 1: Full Version</vt:lpstr>
      <vt:lpstr>Enablement Plan Option 2: Overview</vt:lpstr>
      <vt:lpstr>Co-production in Project Status Report </vt:lpstr>
      <vt:lpstr>Questions and wrap-up</vt:lpstr>
      <vt:lpstr>Find more information on Pega Community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guide to Co-production</dc:title>
  <dc:subject/>
  <dc:creator>East, Paul</dc:creator>
  <cp:keywords/>
  <dc:description/>
  <cp:lastModifiedBy>Nedwek, Tom</cp:lastModifiedBy>
  <cp:revision>154</cp:revision>
  <dcterms:created xsi:type="dcterms:W3CDTF">2018-06-12T10:34:31Z</dcterms:created>
  <dcterms:modified xsi:type="dcterms:W3CDTF">2019-06-11T13:41:06Z</dcterms:modified>
  <cp:category/>
</cp:coreProperties>
</file>