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0"/>
  </p:notesMasterIdLst>
  <p:handoutMasterIdLst>
    <p:handoutMasterId r:id="rId41"/>
  </p:handoutMasterIdLst>
  <p:sldIdLst>
    <p:sldId id="2076" r:id="rId2"/>
    <p:sldId id="484" r:id="rId3"/>
    <p:sldId id="2410" r:id="rId4"/>
    <p:sldId id="2429" r:id="rId5"/>
    <p:sldId id="2409" r:id="rId6"/>
    <p:sldId id="2425" r:id="rId7"/>
    <p:sldId id="2383" r:id="rId8"/>
    <p:sldId id="2417" r:id="rId9"/>
    <p:sldId id="2415" r:id="rId10"/>
    <p:sldId id="2432" r:id="rId11"/>
    <p:sldId id="2407" r:id="rId12"/>
    <p:sldId id="2434" r:id="rId13"/>
    <p:sldId id="2418" r:id="rId14"/>
    <p:sldId id="2411" r:id="rId15"/>
    <p:sldId id="2426" r:id="rId16"/>
    <p:sldId id="2430" r:id="rId17"/>
    <p:sldId id="2421" r:id="rId18"/>
    <p:sldId id="2408" r:id="rId19"/>
    <p:sldId id="2403" r:id="rId20"/>
    <p:sldId id="2416" r:id="rId21"/>
    <p:sldId id="2438" r:id="rId22"/>
    <p:sldId id="2427" r:id="rId23"/>
    <p:sldId id="2431" r:id="rId24"/>
    <p:sldId id="2420" r:id="rId25"/>
    <p:sldId id="2435" r:id="rId26"/>
    <p:sldId id="2404" r:id="rId27"/>
    <p:sldId id="2428" r:id="rId28"/>
    <p:sldId id="2439" r:id="rId29"/>
    <p:sldId id="2436" r:id="rId30"/>
    <p:sldId id="2440" r:id="rId31"/>
    <p:sldId id="2433" r:id="rId32"/>
    <p:sldId id="2406" r:id="rId33"/>
    <p:sldId id="2412" r:id="rId34"/>
    <p:sldId id="2401" r:id="rId35"/>
    <p:sldId id="2405" r:id="rId36"/>
    <p:sldId id="355" r:id="rId37"/>
    <p:sldId id="474" r:id="rId38"/>
    <p:sldId id="286" r:id="rId39"/>
  </p:sldIdLst>
  <p:sldSz cx="9144000" cy="5143500" type="screen16x9"/>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2" userDrawn="1">
          <p15:clr>
            <a:srgbClr val="A4A3A4"/>
          </p15:clr>
        </p15:guide>
        <p15:guide id="2" pos="230" userDrawn="1">
          <p15:clr>
            <a:srgbClr val="A4A3A4"/>
          </p15:clr>
        </p15:guide>
        <p15:guide id="3" pos="5530" userDrawn="1">
          <p15:clr>
            <a:srgbClr val="A4A3A4"/>
          </p15:clr>
        </p15:guide>
        <p15:guide id="4" orient="horz" pos="548" userDrawn="1">
          <p15:clr>
            <a:srgbClr val="A4A3A4"/>
          </p15:clr>
        </p15:guide>
        <p15:guide id="5" orient="horz" pos="116" userDrawn="1">
          <p15:clr>
            <a:srgbClr val="A4A3A4"/>
          </p15:clr>
        </p15:guide>
        <p15:guide id="6" orient="horz" pos="2937" userDrawn="1">
          <p15:clr>
            <a:srgbClr val="A4A3A4"/>
          </p15:clr>
        </p15:guide>
        <p15:guide id="7" pos="1901" userDrawn="1">
          <p15:clr>
            <a:srgbClr val="A4A3A4"/>
          </p15:clr>
        </p15:guide>
        <p15:guide id="8" pos="2045" userDrawn="1">
          <p15:clr>
            <a:srgbClr val="A4A3A4"/>
          </p15:clr>
        </p15:guide>
        <p15:guide id="9" pos="2765" userDrawn="1">
          <p15:clr>
            <a:srgbClr val="A4A3A4"/>
          </p15:clr>
        </p15:guide>
        <p15:guide id="10" pos="2995" userDrawn="1">
          <p15:clr>
            <a:srgbClr val="A4A3A4"/>
          </p15:clr>
        </p15:guide>
        <p15:guide id="11" pos="2880" userDrawn="1">
          <p15:clr>
            <a:srgbClr val="A4A3A4"/>
          </p15:clr>
        </p15:guide>
        <p15:guide id="12" pos="3715" userDrawn="1">
          <p15:clr>
            <a:srgbClr val="A4A3A4"/>
          </p15:clr>
        </p15:guide>
        <p15:guide id="13" pos="3859" userDrawn="1">
          <p15:clr>
            <a:srgbClr val="A4A3A4"/>
          </p15:clr>
        </p15:guide>
        <p15:guide id="14" pos="46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dwek, Tom" initials="NT" lastIdx="6" clrIdx="0">
    <p:extLst>
      <p:ext uri="{19B8F6BF-5375-455C-9EA6-DF929625EA0E}">
        <p15:presenceInfo xmlns:p15="http://schemas.microsoft.com/office/powerpoint/2012/main" userId="S-1-5-21-1614895754-706699826-839522115-877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07B5E3-C84D-437C-8577-B3E8D5512DED}">
  <a:tblStyle styleId="{7207B5E3-C84D-437C-8577-B3E8D5512DED}" styleName="Pega Table">
    <a:wholeTbl>
      <a:tcTxStyle>
        <a:fontRef idx="minor"/>
        <a:srgbClr val="1F2555"/>
      </a:tcTxStyle>
      <a:tcStyle>
        <a:tcBdr>
          <a:left>
            <a:ln>
              <a:noFill/>
            </a:ln>
          </a:left>
          <a:right>
            <a:ln>
              <a:noFill/>
            </a:ln>
          </a:right>
          <a:top>
            <a:ln w="6350">
              <a:solidFill>
                <a:srgbClr val="1F2555"/>
              </a:solidFill>
            </a:ln>
          </a:top>
          <a:bottom>
            <a:ln w="6350">
              <a:solidFill>
                <a:srgbClr val="1F2555"/>
              </a:solidFill>
            </a:ln>
          </a:bottom>
          <a:insideH>
            <a:ln w="6350">
              <a:solidFill>
                <a:srgbClr val="1F2555"/>
              </a:solidFill>
            </a:ln>
          </a:insideH>
          <a:insideV>
            <a:ln>
              <a:noFill/>
            </a:ln>
          </a:insideV>
        </a:tcBdr>
        <a:fill>
          <a:noFill/>
        </a:fill>
      </a:tcStyle>
    </a:wholeTbl>
    <a:band1H>
      <a:tcStyle>
        <a:tcBdr/>
        <a:fill>
          <a:noFill/>
        </a:fill>
      </a:tcStyle>
    </a:band1H>
    <a:band2H>
      <a:tcStyle>
        <a:tcBdr/>
        <a:fill>
          <a:solidFill>
            <a:srgbClr val="F4F3F3"/>
          </a:solidFill>
        </a:fill>
      </a:tcStyle>
    </a:band2H>
    <a:lastCol>
      <a:tcTxStyle b="on">
        <a:fontRef idx="major"/>
        <a:srgbClr val="1F2555"/>
      </a:tcTxStyle>
      <a:tcStyle>
        <a:tcBdr/>
      </a:tcStyle>
    </a:lastCol>
    <a:firstCol>
      <a:tcTxStyle b="on">
        <a:fontRef idx="major"/>
        <a:srgbClr val="1F2555"/>
      </a:tcTxStyle>
      <a:tcStyle>
        <a:tcBdr/>
      </a:tcStyle>
    </a:firstCol>
    <a:lastRow>
      <a:tcTxStyle b="on">
        <a:fontRef idx="major"/>
        <a:srgbClr val="1F2555"/>
      </a:tcTxStyle>
      <a:tcStyle>
        <a:tcBdr>
          <a:top>
            <a:ln w="19050">
              <a:solidFill>
                <a:srgbClr val="1F2555"/>
              </a:solidFill>
            </a:ln>
          </a:top>
          <a:bottom>
            <a:ln>
              <a:noFill/>
            </a:ln>
          </a:bottom>
        </a:tcBdr>
        <a:fill>
          <a:noFill/>
        </a:fill>
      </a:tcStyle>
    </a:lastRow>
    <a:firstRow>
      <a:tcTxStyle b="on">
        <a:fontRef idx="major"/>
        <a:srgbClr val="1F2555"/>
      </a:tcTxStyle>
      <a:tcStyle>
        <a:tcBdr>
          <a:top>
            <a:ln>
              <a:noFill/>
            </a:ln>
          </a:top>
          <a:bottom>
            <a:ln w="19050">
              <a:solidFill>
                <a:srgbClr val="1F2555"/>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42" autoAdjust="0"/>
    <p:restoredTop sz="89041" autoAdjust="0"/>
  </p:normalViewPr>
  <p:slideViewPr>
    <p:cSldViewPr snapToObjects="1" showGuides="1">
      <p:cViewPr varScale="1">
        <p:scale>
          <a:sx n="134" d="100"/>
          <a:sy n="134" d="100"/>
        </p:scale>
        <p:origin x="1122" y="114"/>
      </p:cViewPr>
      <p:guideLst>
        <p:guide orient="horz" pos="692"/>
        <p:guide pos="230"/>
        <p:guide pos="5530"/>
        <p:guide orient="horz" pos="548"/>
        <p:guide orient="horz" pos="116"/>
        <p:guide orient="horz" pos="2937"/>
        <p:guide pos="1901"/>
        <p:guide pos="2045"/>
        <p:guide pos="2765"/>
        <p:guide pos="2995"/>
        <p:guide pos="2880"/>
        <p:guide pos="3715"/>
        <p:guide pos="3859"/>
        <p:guide pos="4676"/>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notesViewPr>
    <p:cSldViewPr snapToObjects="1" showGuides="1">
      <p:cViewPr varScale="1">
        <p:scale>
          <a:sx n="170" d="100"/>
          <a:sy n="170" d="100"/>
        </p:scale>
        <p:origin x="537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flickr.com/photos/brent_nashville/3706935180" TargetMode="External"/><Relationship Id="rId1" Type="http://schemas.openxmlformats.org/officeDocument/2006/relationships/image" Target="../media/image21.jpg"/><Relationship Id="rId6" Type="http://schemas.openxmlformats.org/officeDocument/2006/relationships/hyperlink" Target="https://commons.wikimedia.org/wiki/File:Taiwan_Main_Road_3_Sign.gif" TargetMode="External"/><Relationship Id="rId5" Type="http://schemas.openxmlformats.org/officeDocument/2006/relationships/image" Target="../media/image23.gif"/><Relationship Id="rId4" Type="http://schemas.openxmlformats.org/officeDocument/2006/relationships/hyperlink" Target="http://azfoo.net/gdt/babs/bars/primesquare/"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flickr.com/photos/brent_nashville/3706935180" TargetMode="External"/><Relationship Id="rId1" Type="http://schemas.openxmlformats.org/officeDocument/2006/relationships/image" Target="../media/image21.jpg"/><Relationship Id="rId6" Type="http://schemas.openxmlformats.org/officeDocument/2006/relationships/hyperlink" Target="https://commons.wikimedia.org/wiki/File:Taiwan_Main_Road_3_Sign.gif" TargetMode="External"/><Relationship Id="rId5" Type="http://schemas.openxmlformats.org/officeDocument/2006/relationships/image" Target="../media/image23.gif"/><Relationship Id="rId4" Type="http://schemas.openxmlformats.org/officeDocument/2006/relationships/hyperlink" Target="http://azfoo.net/gdt/babs/bars/primesquare/"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929609-DC5F-4C27-82B4-66A803047746}" type="doc">
      <dgm:prSet loTypeId="urn:microsoft.com/office/officeart/2005/8/layout/vList3" loCatId="list" qsTypeId="urn:microsoft.com/office/officeart/2005/8/quickstyle/simple1" qsCatId="simple" csTypeId="urn:microsoft.com/office/officeart/2005/8/colors/colorful1" csCatId="colorful" phldr="1"/>
      <dgm:spPr/>
    </dgm:pt>
    <dgm:pt modelId="{BEFF32DE-F3A5-41DB-A9B0-812B9C7DD8A6}">
      <dgm:prSet phldrT="[Text]"/>
      <dgm:spPr/>
      <dgm:t>
        <a:bodyPr/>
        <a:lstStyle/>
        <a:p>
          <a:r>
            <a:rPr lang="en-US" dirty="0"/>
            <a:t>Recommendations for all remote efforts</a:t>
          </a:r>
        </a:p>
      </dgm:t>
    </dgm:pt>
    <dgm:pt modelId="{BB9C75AA-5DEF-4410-A5D7-148C29B9C03A}" type="parTrans" cxnId="{9E111872-9884-462B-B7AE-A05E01ABF74B}">
      <dgm:prSet/>
      <dgm:spPr/>
      <dgm:t>
        <a:bodyPr/>
        <a:lstStyle/>
        <a:p>
          <a:endParaRPr lang="en-US"/>
        </a:p>
      </dgm:t>
    </dgm:pt>
    <dgm:pt modelId="{4DAA3508-C9E4-47B0-B5AC-B4B74FB300BD}" type="sibTrans" cxnId="{9E111872-9884-462B-B7AE-A05E01ABF74B}">
      <dgm:prSet/>
      <dgm:spPr/>
      <dgm:t>
        <a:bodyPr/>
        <a:lstStyle/>
        <a:p>
          <a:endParaRPr lang="en-US"/>
        </a:p>
      </dgm:t>
    </dgm:pt>
    <dgm:pt modelId="{20E9037C-14A2-4F9F-AA0A-119D108636F7}">
      <dgm:prSet phldrT="[Text]"/>
      <dgm:spPr/>
      <dgm:t>
        <a:bodyPr/>
        <a:lstStyle/>
        <a:p>
          <a:r>
            <a:rPr lang="en-US" dirty="0"/>
            <a:t>Recommendations for nearshore teams</a:t>
          </a:r>
        </a:p>
      </dgm:t>
    </dgm:pt>
    <dgm:pt modelId="{3D2E0F1C-A6E9-4F8B-8900-5725800EF495}" type="parTrans" cxnId="{A796F53C-7D28-457A-B3DB-A0F554D3B399}">
      <dgm:prSet/>
      <dgm:spPr/>
      <dgm:t>
        <a:bodyPr/>
        <a:lstStyle/>
        <a:p>
          <a:endParaRPr lang="en-US"/>
        </a:p>
      </dgm:t>
    </dgm:pt>
    <dgm:pt modelId="{593667CC-64FE-4FB6-B436-ADB7C8848CE3}" type="sibTrans" cxnId="{A796F53C-7D28-457A-B3DB-A0F554D3B399}">
      <dgm:prSet/>
      <dgm:spPr/>
      <dgm:t>
        <a:bodyPr/>
        <a:lstStyle/>
        <a:p>
          <a:endParaRPr lang="en-US"/>
        </a:p>
      </dgm:t>
    </dgm:pt>
    <dgm:pt modelId="{FCD3FC65-44B4-4F50-B1BB-FF3C54B68540}">
      <dgm:prSet phldrT="[Text]"/>
      <dgm:spPr/>
      <dgm:t>
        <a:bodyPr/>
        <a:lstStyle/>
        <a:p>
          <a:r>
            <a:rPr lang="en-US" dirty="0"/>
            <a:t>Recommendations for offshore teams</a:t>
          </a:r>
        </a:p>
      </dgm:t>
    </dgm:pt>
    <dgm:pt modelId="{42147B81-5A02-480E-9BBF-D36C35A170D2}" type="parTrans" cxnId="{6A14BE43-0BC9-4FAA-9B77-182B36CA8E2B}">
      <dgm:prSet/>
      <dgm:spPr/>
      <dgm:t>
        <a:bodyPr/>
        <a:lstStyle/>
        <a:p>
          <a:endParaRPr lang="en-US"/>
        </a:p>
      </dgm:t>
    </dgm:pt>
    <dgm:pt modelId="{18BB8931-E4B2-4C78-ADBD-47EBE682CB09}" type="sibTrans" cxnId="{6A14BE43-0BC9-4FAA-9B77-182B36CA8E2B}">
      <dgm:prSet/>
      <dgm:spPr/>
      <dgm:t>
        <a:bodyPr/>
        <a:lstStyle/>
        <a:p>
          <a:endParaRPr lang="en-US"/>
        </a:p>
      </dgm:t>
    </dgm:pt>
    <dgm:pt modelId="{00BC4C49-F0B3-489E-9482-A792830A8DE8}" type="pres">
      <dgm:prSet presAssocID="{0A929609-DC5F-4C27-82B4-66A803047746}" presName="linearFlow" presStyleCnt="0">
        <dgm:presLayoutVars>
          <dgm:dir/>
          <dgm:resizeHandles val="exact"/>
        </dgm:presLayoutVars>
      </dgm:prSet>
      <dgm:spPr/>
    </dgm:pt>
    <dgm:pt modelId="{B6ED81EF-6460-48DB-8F17-676F7CA7B726}" type="pres">
      <dgm:prSet presAssocID="{BEFF32DE-F3A5-41DB-A9B0-812B9C7DD8A6}" presName="composite" presStyleCnt="0"/>
      <dgm:spPr/>
    </dgm:pt>
    <dgm:pt modelId="{3D4197CD-5D80-450B-B360-C9D37CDA59D0}" type="pres">
      <dgm:prSet presAssocID="{BEFF32DE-F3A5-41DB-A9B0-812B9C7DD8A6}"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7000" b="-27000"/>
          </a:stretch>
        </a:blipFill>
      </dgm:spPr>
    </dgm:pt>
    <dgm:pt modelId="{8A69A11F-722C-4AAA-A06D-0F8573351BBE}" type="pres">
      <dgm:prSet presAssocID="{BEFF32DE-F3A5-41DB-A9B0-812B9C7DD8A6}" presName="txShp" presStyleLbl="node1" presStyleIdx="0" presStyleCnt="3">
        <dgm:presLayoutVars>
          <dgm:bulletEnabled val="1"/>
        </dgm:presLayoutVars>
      </dgm:prSet>
      <dgm:spPr/>
    </dgm:pt>
    <dgm:pt modelId="{EDD2AFF4-EFA8-40D9-98E6-FB06C8C6C83D}" type="pres">
      <dgm:prSet presAssocID="{4DAA3508-C9E4-47B0-B5AC-B4B74FB300BD}" presName="spacing" presStyleCnt="0"/>
      <dgm:spPr/>
    </dgm:pt>
    <dgm:pt modelId="{AA104483-DB32-40D2-9EF4-119A865EF18D}" type="pres">
      <dgm:prSet presAssocID="{20E9037C-14A2-4F9F-AA0A-119D108636F7}" presName="composite" presStyleCnt="0"/>
      <dgm:spPr/>
    </dgm:pt>
    <dgm:pt modelId="{0F2494EA-E23F-411A-BB6F-5F1CC64E938D}" type="pres">
      <dgm:prSet presAssocID="{20E9037C-14A2-4F9F-AA0A-119D108636F7}"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dgm:spPr>
    </dgm:pt>
    <dgm:pt modelId="{978E426C-92A0-4609-B8DA-F2B995A8CA02}" type="pres">
      <dgm:prSet presAssocID="{20E9037C-14A2-4F9F-AA0A-119D108636F7}" presName="txShp" presStyleLbl="node1" presStyleIdx="1" presStyleCnt="3">
        <dgm:presLayoutVars>
          <dgm:bulletEnabled val="1"/>
        </dgm:presLayoutVars>
      </dgm:prSet>
      <dgm:spPr/>
    </dgm:pt>
    <dgm:pt modelId="{5563C435-1379-4E1F-8B69-1EF054634427}" type="pres">
      <dgm:prSet presAssocID="{593667CC-64FE-4FB6-B436-ADB7C8848CE3}" presName="spacing" presStyleCnt="0"/>
      <dgm:spPr/>
    </dgm:pt>
    <dgm:pt modelId="{B2217169-0514-4440-A5AE-AF8F99E526A4}" type="pres">
      <dgm:prSet presAssocID="{FCD3FC65-44B4-4F50-B1BB-FF3C54B68540}" presName="composite" presStyleCnt="0"/>
      <dgm:spPr/>
    </dgm:pt>
    <dgm:pt modelId="{C51B6970-9634-47E5-ABDF-94AA794E6DD4}" type="pres">
      <dgm:prSet presAssocID="{FCD3FC65-44B4-4F50-B1BB-FF3C54B68540}"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dgm:spPr>
    </dgm:pt>
    <dgm:pt modelId="{9BABB9CD-5A6F-4EED-8969-EA8D797D8346}" type="pres">
      <dgm:prSet presAssocID="{FCD3FC65-44B4-4F50-B1BB-FF3C54B68540}" presName="txShp" presStyleLbl="node1" presStyleIdx="2" presStyleCnt="3">
        <dgm:presLayoutVars>
          <dgm:bulletEnabled val="1"/>
        </dgm:presLayoutVars>
      </dgm:prSet>
      <dgm:spPr/>
    </dgm:pt>
  </dgm:ptLst>
  <dgm:cxnLst>
    <dgm:cxn modelId="{E2BBFA0D-75C3-4402-9593-45A528878412}" type="presOf" srcId="{20E9037C-14A2-4F9F-AA0A-119D108636F7}" destId="{978E426C-92A0-4609-B8DA-F2B995A8CA02}" srcOrd="0" destOrd="0" presId="urn:microsoft.com/office/officeart/2005/8/layout/vList3"/>
    <dgm:cxn modelId="{A796F53C-7D28-457A-B3DB-A0F554D3B399}" srcId="{0A929609-DC5F-4C27-82B4-66A803047746}" destId="{20E9037C-14A2-4F9F-AA0A-119D108636F7}" srcOrd="1" destOrd="0" parTransId="{3D2E0F1C-A6E9-4F8B-8900-5725800EF495}" sibTransId="{593667CC-64FE-4FB6-B436-ADB7C8848CE3}"/>
    <dgm:cxn modelId="{E19B725C-0E1E-4B3B-A749-7E9D0C2C269C}" type="presOf" srcId="{0A929609-DC5F-4C27-82B4-66A803047746}" destId="{00BC4C49-F0B3-489E-9482-A792830A8DE8}" srcOrd="0" destOrd="0" presId="urn:microsoft.com/office/officeart/2005/8/layout/vList3"/>
    <dgm:cxn modelId="{6A14BE43-0BC9-4FAA-9B77-182B36CA8E2B}" srcId="{0A929609-DC5F-4C27-82B4-66A803047746}" destId="{FCD3FC65-44B4-4F50-B1BB-FF3C54B68540}" srcOrd="2" destOrd="0" parTransId="{42147B81-5A02-480E-9BBF-D36C35A170D2}" sibTransId="{18BB8931-E4B2-4C78-ADBD-47EBE682CB09}"/>
    <dgm:cxn modelId="{9E111872-9884-462B-B7AE-A05E01ABF74B}" srcId="{0A929609-DC5F-4C27-82B4-66A803047746}" destId="{BEFF32DE-F3A5-41DB-A9B0-812B9C7DD8A6}" srcOrd="0" destOrd="0" parTransId="{BB9C75AA-5DEF-4410-A5D7-148C29B9C03A}" sibTransId="{4DAA3508-C9E4-47B0-B5AC-B4B74FB300BD}"/>
    <dgm:cxn modelId="{53AC3E92-16D6-48F5-9902-F1845A4EDB96}" type="presOf" srcId="{FCD3FC65-44B4-4F50-B1BB-FF3C54B68540}" destId="{9BABB9CD-5A6F-4EED-8969-EA8D797D8346}" srcOrd="0" destOrd="0" presId="urn:microsoft.com/office/officeart/2005/8/layout/vList3"/>
    <dgm:cxn modelId="{CDDF6CC5-014F-447A-BCC1-8DF5C04401C2}" type="presOf" srcId="{BEFF32DE-F3A5-41DB-A9B0-812B9C7DD8A6}" destId="{8A69A11F-722C-4AAA-A06D-0F8573351BBE}" srcOrd="0" destOrd="0" presId="urn:microsoft.com/office/officeart/2005/8/layout/vList3"/>
    <dgm:cxn modelId="{6F2A4775-71D4-4E66-99A4-8787A32CFA25}" type="presParOf" srcId="{00BC4C49-F0B3-489E-9482-A792830A8DE8}" destId="{B6ED81EF-6460-48DB-8F17-676F7CA7B726}" srcOrd="0" destOrd="0" presId="urn:microsoft.com/office/officeart/2005/8/layout/vList3"/>
    <dgm:cxn modelId="{9337AB61-CF84-42C1-B258-8602529A54C7}" type="presParOf" srcId="{B6ED81EF-6460-48DB-8F17-676F7CA7B726}" destId="{3D4197CD-5D80-450B-B360-C9D37CDA59D0}" srcOrd="0" destOrd="0" presId="urn:microsoft.com/office/officeart/2005/8/layout/vList3"/>
    <dgm:cxn modelId="{CEF4D176-4045-4DC9-BF83-CDDC54975757}" type="presParOf" srcId="{B6ED81EF-6460-48DB-8F17-676F7CA7B726}" destId="{8A69A11F-722C-4AAA-A06D-0F8573351BBE}" srcOrd="1" destOrd="0" presId="urn:microsoft.com/office/officeart/2005/8/layout/vList3"/>
    <dgm:cxn modelId="{2B6EF083-D5DE-4671-84C4-950DB8B50BE7}" type="presParOf" srcId="{00BC4C49-F0B3-489E-9482-A792830A8DE8}" destId="{EDD2AFF4-EFA8-40D9-98E6-FB06C8C6C83D}" srcOrd="1" destOrd="0" presId="urn:microsoft.com/office/officeart/2005/8/layout/vList3"/>
    <dgm:cxn modelId="{55774579-5F5A-4B0F-8675-6C9061B80151}" type="presParOf" srcId="{00BC4C49-F0B3-489E-9482-A792830A8DE8}" destId="{AA104483-DB32-40D2-9EF4-119A865EF18D}" srcOrd="2" destOrd="0" presId="urn:microsoft.com/office/officeart/2005/8/layout/vList3"/>
    <dgm:cxn modelId="{713F22E8-F5B6-4402-AA25-1B2D9043B374}" type="presParOf" srcId="{AA104483-DB32-40D2-9EF4-119A865EF18D}" destId="{0F2494EA-E23F-411A-BB6F-5F1CC64E938D}" srcOrd="0" destOrd="0" presId="urn:microsoft.com/office/officeart/2005/8/layout/vList3"/>
    <dgm:cxn modelId="{4CA67192-7A17-4708-B1DC-847F49911188}" type="presParOf" srcId="{AA104483-DB32-40D2-9EF4-119A865EF18D}" destId="{978E426C-92A0-4609-B8DA-F2B995A8CA02}" srcOrd="1" destOrd="0" presId="urn:microsoft.com/office/officeart/2005/8/layout/vList3"/>
    <dgm:cxn modelId="{73183A5F-5D5B-49F5-A58A-E1B433226580}" type="presParOf" srcId="{00BC4C49-F0B3-489E-9482-A792830A8DE8}" destId="{5563C435-1379-4E1F-8B69-1EF054634427}" srcOrd="3" destOrd="0" presId="urn:microsoft.com/office/officeart/2005/8/layout/vList3"/>
    <dgm:cxn modelId="{9C4A042F-6FA0-473E-BFDA-ECEC998DC351}" type="presParOf" srcId="{00BC4C49-F0B3-489E-9482-A792830A8DE8}" destId="{B2217169-0514-4440-A5AE-AF8F99E526A4}" srcOrd="4" destOrd="0" presId="urn:microsoft.com/office/officeart/2005/8/layout/vList3"/>
    <dgm:cxn modelId="{85FCCCAD-DCB1-4E73-A0C9-09632816B5CC}" type="presParOf" srcId="{B2217169-0514-4440-A5AE-AF8F99E526A4}" destId="{C51B6970-9634-47E5-ABDF-94AA794E6DD4}" srcOrd="0" destOrd="0" presId="urn:microsoft.com/office/officeart/2005/8/layout/vList3"/>
    <dgm:cxn modelId="{60C24447-0FC7-40C7-BBBA-13E1C614F9EA}" type="presParOf" srcId="{B2217169-0514-4440-A5AE-AF8F99E526A4}" destId="{9BABB9CD-5A6F-4EED-8969-EA8D797D8346}"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CE6F18-CA4F-460C-9BCD-AC9C300AE90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851FD68-9DFB-48C5-9BD1-3197472F5EE3}">
      <dgm:prSet phldrT="[Text]"/>
      <dgm:spPr/>
      <dgm:t>
        <a:bodyPr/>
        <a:lstStyle/>
        <a:p>
          <a:r>
            <a:rPr lang="en-US" dirty="0"/>
            <a:t>Work out team’s capacity with remote team’s leadership</a:t>
          </a:r>
        </a:p>
      </dgm:t>
    </dgm:pt>
    <dgm:pt modelId="{ED031EBD-C1B2-4737-853A-4269D37843B1}" type="parTrans" cxnId="{60E43857-55D2-4E45-9C9E-87A63AB12A09}">
      <dgm:prSet/>
      <dgm:spPr/>
      <dgm:t>
        <a:bodyPr/>
        <a:lstStyle/>
        <a:p>
          <a:endParaRPr lang="en-US"/>
        </a:p>
      </dgm:t>
    </dgm:pt>
    <dgm:pt modelId="{C3EEA0DB-136A-45A3-B1E3-5B18580542B3}" type="sibTrans" cxnId="{60E43857-55D2-4E45-9C9E-87A63AB12A09}">
      <dgm:prSet/>
      <dgm:spPr/>
      <dgm:t>
        <a:bodyPr/>
        <a:lstStyle/>
        <a:p>
          <a:endParaRPr lang="en-US"/>
        </a:p>
      </dgm:t>
    </dgm:pt>
    <dgm:pt modelId="{FF578022-ACA9-40F4-9AA8-AC38D872D6C4}">
      <dgm:prSet/>
      <dgm:spPr/>
      <dgm:t>
        <a:bodyPr/>
        <a:lstStyle/>
        <a:p>
          <a:r>
            <a:rPr lang="en-US" dirty="0"/>
            <a:t>Holidays and leaves</a:t>
          </a:r>
        </a:p>
      </dgm:t>
    </dgm:pt>
    <dgm:pt modelId="{C37590DD-6C45-4D61-8A0D-86535CA75E55}" type="parTrans" cxnId="{A3E724E0-32D1-474C-9996-98DBD75FACE1}">
      <dgm:prSet/>
      <dgm:spPr/>
      <dgm:t>
        <a:bodyPr/>
        <a:lstStyle/>
        <a:p>
          <a:endParaRPr lang="en-US"/>
        </a:p>
      </dgm:t>
    </dgm:pt>
    <dgm:pt modelId="{1694B0C6-F6CF-4C95-9D70-B416961FFB83}" type="sibTrans" cxnId="{A3E724E0-32D1-474C-9996-98DBD75FACE1}">
      <dgm:prSet/>
      <dgm:spPr/>
      <dgm:t>
        <a:bodyPr/>
        <a:lstStyle/>
        <a:p>
          <a:endParaRPr lang="en-US"/>
        </a:p>
      </dgm:t>
    </dgm:pt>
    <dgm:pt modelId="{912217FA-F035-4225-B136-0BCF05A78848}">
      <dgm:prSet/>
      <dgm:spPr/>
      <dgm:t>
        <a:bodyPr/>
        <a:lstStyle/>
        <a:p>
          <a:r>
            <a:rPr lang="en-US" dirty="0"/>
            <a:t>Level of professional performance (ex. SA vs. SSA)</a:t>
          </a:r>
        </a:p>
      </dgm:t>
    </dgm:pt>
    <dgm:pt modelId="{7D933462-1FD6-40E2-A1E4-EABD03DD66C1}" type="parTrans" cxnId="{0F118DF6-1C24-4CCE-858F-2C0535943B76}">
      <dgm:prSet/>
      <dgm:spPr/>
      <dgm:t>
        <a:bodyPr/>
        <a:lstStyle/>
        <a:p>
          <a:endParaRPr lang="en-US"/>
        </a:p>
      </dgm:t>
    </dgm:pt>
    <dgm:pt modelId="{5CC51C60-F400-4057-B25F-833EB086DCC3}" type="sibTrans" cxnId="{0F118DF6-1C24-4CCE-858F-2C0535943B76}">
      <dgm:prSet/>
      <dgm:spPr/>
      <dgm:t>
        <a:bodyPr/>
        <a:lstStyle/>
        <a:p>
          <a:endParaRPr lang="en-US"/>
        </a:p>
      </dgm:t>
    </dgm:pt>
    <dgm:pt modelId="{888B0981-4CCE-44EC-B587-14215DA4CCDF}">
      <dgm:prSet/>
      <dgm:spPr/>
      <dgm:t>
        <a:bodyPr/>
        <a:lstStyle/>
        <a:p>
          <a:r>
            <a:rPr lang="en-US" dirty="0"/>
            <a:t>Determine the capacity of any team based on productive hours agreed to with that team</a:t>
          </a:r>
        </a:p>
      </dgm:t>
    </dgm:pt>
    <dgm:pt modelId="{10108AEE-B6BF-489D-8A7C-7A45E1B8BDFB}" type="parTrans" cxnId="{2CB0F059-6873-48BE-99E3-29E2353F3999}">
      <dgm:prSet/>
      <dgm:spPr/>
      <dgm:t>
        <a:bodyPr/>
        <a:lstStyle/>
        <a:p>
          <a:endParaRPr lang="en-US"/>
        </a:p>
      </dgm:t>
    </dgm:pt>
    <dgm:pt modelId="{EE0E885E-B1CF-4417-8BE2-826A494E9AE0}" type="sibTrans" cxnId="{2CB0F059-6873-48BE-99E3-29E2353F3999}">
      <dgm:prSet/>
      <dgm:spPr/>
      <dgm:t>
        <a:bodyPr/>
        <a:lstStyle/>
        <a:p>
          <a:endParaRPr lang="en-US"/>
        </a:p>
      </dgm:t>
    </dgm:pt>
    <dgm:pt modelId="{7846261C-40D5-4D89-B399-75D26BECDA8B}">
      <dgm:prSet/>
      <dgm:spPr/>
      <dgm:t>
        <a:bodyPr/>
        <a:lstStyle/>
        <a:p>
          <a:r>
            <a:rPr lang="en-US" dirty="0"/>
            <a:t>Follow scrum processes and ceremonies</a:t>
          </a:r>
        </a:p>
      </dgm:t>
    </dgm:pt>
    <dgm:pt modelId="{AD0F6935-CE30-4CCB-8540-364BEC1712ED}" type="parTrans" cxnId="{0A6980FD-0D59-4045-8BED-6ADA409A3065}">
      <dgm:prSet/>
      <dgm:spPr/>
      <dgm:t>
        <a:bodyPr/>
        <a:lstStyle/>
        <a:p>
          <a:endParaRPr lang="en-US"/>
        </a:p>
      </dgm:t>
    </dgm:pt>
    <dgm:pt modelId="{628BEB64-046B-4C36-AC0F-70EF2A177474}" type="sibTrans" cxnId="{0A6980FD-0D59-4045-8BED-6ADA409A3065}">
      <dgm:prSet/>
      <dgm:spPr/>
      <dgm:t>
        <a:bodyPr/>
        <a:lstStyle/>
        <a:p>
          <a:endParaRPr lang="en-US"/>
        </a:p>
      </dgm:t>
    </dgm:pt>
    <dgm:pt modelId="{3C1647F8-D938-4A09-88DD-FFA887CF01CC}">
      <dgm:prSet/>
      <dgm:spPr/>
      <dgm:t>
        <a:bodyPr/>
        <a:lstStyle/>
        <a:p>
          <a:r>
            <a:rPr lang="en-US"/>
            <a:t>Scrum team accepts user stories into a sprint and commits to its timelines</a:t>
          </a:r>
          <a:endParaRPr lang="en-US" dirty="0"/>
        </a:p>
      </dgm:t>
    </dgm:pt>
    <dgm:pt modelId="{2169B224-7E02-4DC1-847B-A147CA248458}" type="parTrans" cxnId="{05DC2683-5CF4-477D-B319-99A5BABAB494}">
      <dgm:prSet/>
      <dgm:spPr/>
      <dgm:t>
        <a:bodyPr/>
        <a:lstStyle/>
        <a:p>
          <a:endParaRPr lang="en-US"/>
        </a:p>
      </dgm:t>
    </dgm:pt>
    <dgm:pt modelId="{3392A48A-D8D5-41C4-B86D-6C818090A58E}" type="sibTrans" cxnId="{05DC2683-5CF4-477D-B319-99A5BABAB494}">
      <dgm:prSet/>
      <dgm:spPr/>
      <dgm:t>
        <a:bodyPr/>
        <a:lstStyle/>
        <a:p>
          <a:endParaRPr lang="en-US"/>
        </a:p>
      </dgm:t>
    </dgm:pt>
    <dgm:pt modelId="{988979E3-F52E-42BE-B773-CB249D34779F}">
      <dgm:prSet phldrT="[Text]"/>
      <dgm:spPr/>
      <dgm:t>
        <a:bodyPr/>
        <a:lstStyle/>
        <a:p>
          <a:r>
            <a:rPr lang="en-US" dirty="0"/>
            <a:t>Base capacity on team members’</a:t>
          </a:r>
        </a:p>
      </dgm:t>
    </dgm:pt>
    <dgm:pt modelId="{D39A33BA-C94E-4CF8-8023-7F4614D5EC0F}" type="parTrans" cxnId="{838B6EBD-6C83-4496-B310-2ED07D864863}">
      <dgm:prSet/>
      <dgm:spPr/>
      <dgm:t>
        <a:bodyPr/>
        <a:lstStyle/>
        <a:p>
          <a:endParaRPr lang="en-US"/>
        </a:p>
      </dgm:t>
    </dgm:pt>
    <dgm:pt modelId="{983689D4-6618-48D6-83D6-B91833C9B317}" type="sibTrans" cxnId="{838B6EBD-6C83-4496-B310-2ED07D864863}">
      <dgm:prSet/>
      <dgm:spPr/>
      <dgm:t>
        <a:bodyPr/>
        <a:lstStyle/>
        <a:p>
          <a:endParaRPr lang="en-US"/>
        </a:p>
      </dgm:t>
    </dgm:pt>
    <dgm:pt modelId="{CF93A4D7-CA19-4D3A-BEF4-D2FCBD7A8400}" type="pres">
      <dgm:prSet presAssocID="{EACE6F18-CA4F-460C-9BCD-AC9C300AE90D}" presName="linear" presStyleCnt="0">
        <dgm:presLayoutVars>
          <dgm:animLvl val="lvl"/>
          <dgm:resizeHandles val="exact"/>
        </dgm:presLayoutVars>
      </dgm:prSet>
      <dgm:spPr/>
    </dgm:pt>
    <dgm:pt modelId="{B5C42E40-CB96-4145-A30B-638FA4B9207C}" type="pres">
      <dgm:prSet presAssocID="{9851FD68-9DFB-48C5-9BD1-3197472F5EE3}" presName="parentText" presStyleLbl="node1" presStyleIdx="0" presStyleCnt="3">
        <dgm:presLayoutVars>
          <dgm:chMax val="0"/>
          <dgm:bulletEnabled val="1"/>
        </dgm:presLayoutVars>
      </dgm:prSet>
      <dgm:spPr/>
    </dgm:pt>
    <dgm:pt modelId="{61827599-C6BC-4236-98A0-E15A1C0FEDC5}" type="pres">
      <dgm:prSet presAssocID="{9851FD68-9DFB-48C5-9BD1-3197472F5EE3}" presName="childText" presStyleLbl="revTx" presStyleIdx="0" presStyleCnt="2">
        <dgm:presLayoutVars>
          <dgm:bulletEnabled val="1"/>
        </dgm:presLayoutVars>
      </dgm:prSet>
      <dgm:spPr/>
    </dgm:pt>
    <dgm:pt modelId="{7FE5AEB1-BF4F-4BC7-815E-5E8978FF90C3}" type="pres">
      <dgm:prSet presAssocID="{888B0981-4CCE-44EC-B587-14215DA4CCDF}" presName="parentText" presStyleLbl="node1" presStyleIdx="1" presStyleCnt="3">
        <dgm:presLayoutVars>
          <dgm:chMax val="0"/>
          <dgm:bulletEnabled val="1"/>
        </dgm:presLayoutVars>
      </dgm:prSet>
      <dgm:spPr/>
    </dgm:pt>
    <dgm:pt modelId="{484813B3-A876-44C4-B9C0-0BC907742DA8}" type="pres">
      <dgm:prSet presAssocID="{EE0E885E-B1CF-4417-8BE2-826A494E9AE0}" presName="spacer" presStyleCnt="0"/>
      <dgm:spPr/>
    </dgm:pt>
    <dgm:pt modelId="{C241CF9A-69AD-4CBE-A3F1-7E2A3D7D2A44}" type="pres">
      <dgm:prSet presAssocID="{7846261C-40D5-4D89-B399-75D26BECDA8B}" presName="parentText" presStyleLbl="node1" presStyleIdx="2" presStyleCnt="3">
        <dgm:presLayoutVars>
          <dgm:chMax val="0"/>
          <dgm:bulletEnabled val="1"/>
        </dgm:presLayoutVars>
      </dgm:prSet>
      <dgm:spPr/>
    </dgm:pt>
    <dgm:pt modelId="{34696ADC-A101-410B-871C-A0D21D65CCA9}" type="pres">
      <dgm:prSet presAssocID="{7846261C-40D5-4D89-B399-75D26BECDA8B}" presName="childText" presStyleLbl="revTx" presStyleIdx="1" presStyleCnt="2">
        <dgm:presLayoutVars>
          <dgm:bulletEnabled val="1"/>
        </dgm:presLayoutVars>
      </dgm:prSet>
      <dgm:spPr/>
    </dgm:pt>
  </dgm:ptLst>
  <dgm:cxnLst>
    <dgm:cxn modelId="{7EC8BD15-3CC7-4B19-B8DD-77B7475BC335}" type="presOf" srcId="{912217FA-F035-4225-B136-0BCF05A78848}" destId="{61827599-C6BC-4236-98A0-E15A1C0FEDC5}" srcOrd="0" destOrd="2" presId="urn:microsoft.com/office/officeart/2005/8/layout/vList2"/>
    <dgm:cxn modelId="{11645527-AB2E-473F-A45D-1493C4D195D7}" type="presOf" srcId="{3C1647F8-D938-4A09-88DD-FFA887CF01CC}" destId="{34696ADC-A101-410B-871C-A0D21D65CCA9}" srcOrd="0" destOrd="0" presId="urn:microsoft.com/office/officeart/2005/8/layout/vList2"/>
    <dgm:cxn modelId="{AE14893B-2C80-4EF8-9DDB-5B7B7AA504F8}" type="presOf" srcId="{888B0981-4CCE-44EC-B587-14215DA4CCDF}" destId="{7FE5AEB1-BF4F-4BC7-815E-5E8978FF90C3}" srcOrd="0" destOrd="0" presId="urn:microsoft.com/office/officeart/2005/8/layout/vList2"/>
    <dgm:cxn modelId="{B1A5835C-7A7E-4A96-8E87-D969AAB45D3F}" type="presOf" srcId="{7846261C-40D5-4D89-B399-75D26BECDA8B}" destId="{C241CF9A-69AD-4CBE-A3F1-7E2A3D7D2A44}" srcOrd="0" destOrd="0" presId="urn:microsoft.com/office/officeart/2005/8/layout/vList2"/>
    <dgm:cxn modelId="{60E43857-55D2-4E45-9C9E-87A63AB12A09}" srcId="{EACE6F18-CA4F-460C-9BCD-AC9C300AE90D}" destId="{9851FD68-9DFB-48C5-9BD1-3197472F5EE3}" srcOrd="0" destOrd="0" parTransId="{ED031EBD-C1B2-4737-853A-4269D37843B1}" sibTransId="{C3EEA0DB-136A-45A3-B1E3-5B18580542B3}"/>
    <dgm:cxn modelId="{2CB0F059-6873-48BE-99E3-29E2353F3999}" srcId="{EACE6F18-CA4F-460C-9BCD-AC9C300AE90D}" destId="{888B0981-4CCE-44EC-B587-14215DA4CCDF}" srcOrd="1" destOrd="0" parTransId="{10108AEE-B6BF-489D-8A7C-7A45E1B8BDFB}" sibTransId="{EE0E885E-B1CF-4417-8BE2-826A494E9AE0}"/>
    <dgm:cxn modelId="{1C19DE7E-AB90-4F53-9556-6CAD351B7CEB}" type="presOf" srcId="{988979E3-F52E-42BE-B773-CB249D34779F}" destId="{61827599-C6BC-4236-98A0-E15A1C0FEDC5}" srcOrd="0" destOrd="0" presId="urn:microsoft.com/office/officeart/2005/8/layout/vList2"/>
    <dgm:cxn modelId="{05DC2683-5CF4-477D-B319-99A5BABAB494}" srcId="{7846261C-40D5-4D89-B399-75D26BECDA8B}" destId="{3C1647F8-D938-4A09-88DD-FFA887CF01CC}" srcOrd="0" destOrd="0" parTransId="{2169B224-7E02-4DC1-847B-A147CA248458}" sibTransId="{3392A48A-D8D5-41C4-B86D-6C818090A58E}"/>
    <dgm:cxn modelId="{838B6EBD-6C83-4496-B310-2ED07D864863}" srcId="{9851FD68-9DFB-48C5-9BD1-3197472F5EE3}" destId="{988979E3-F52E-42BE-B773-CB249D34779F}" srcOrd="0" destOrd="0" parTransId="{D39A33BA-C94E-4CF8-8023-7F4614D5EC0F}" sibTransId="{983689D4-6618-48D6-83D6-B91833C9B317}"/>
    <dgm:cxn modelId="{8E24B7DE-6448-44AB-BB75-47DD35CFF6A8}" type="presOf" srcId="{9851FD68-9DFB-48C5-9BD1-3197472F5EE3}" destId="{B5C42E40-CB96-4145-A30B-638FA4B9207C}" srcOrd="0" destOrd="0" presId="urn:microsoft.com/office/officeart/2005/8/layout/vList2"/>
    <dgm:cxn modelId="{A3E724E0-32D1-474C-9996-98DBD75FACE1}" srcId="{988979E3-F52E-42BE-B773-CB249D34779F}" destId="{FF578022-ACA9-40F4-9AA8-AC38D872D6C4}" srcOrd="0" destOrd="0" parTransId="{C37590DD-6C45-4D61-8A0D-86535CA75E55}" sibTransId="{1694B0C6-F6CF-4C95-9D70-B416961FFB83}"/>
    <dgm:cxn modelId="{A8C42BE0-D818-4E1C-830C-7B802EDA858E}" type="presOf" srcId="{EACE6F18-CA4F-460C-9BCD-AC9C300AE90D}" destId="{CF93A4D7-CA19-4D3A-BEF4-D2FCBD7A8400}" srcOrd="0" destOrd="0" presId="urn:microsoft.com/office/officeart/2005/8/layout/vList2"/>
    <dgm:cxn modelId="{0F118DF6-1C24-4CCE-858F-2C0535943B76}" srcId="{988979E3-F52E-42BE-B773-CB249D34779F}" destId="{912217FA-F035-4225-B136-0BCF05A78848}" srcOrd="1" destOrd="0" parTransId="{7D933462-1FD6-40E2-A1E4-EABD03DD66C1}" sibTransId="{5CC51C60-F400-4057-B25F-833EB086DCC3}"/>
    <dgm:cxn modelId="{E2E304FC-9658-4985-B2D6-ACAABE841EB8}" type="presOf" srcId="{FF578022-ACA9-40F4-9AA8-AC38D872D6C4}" destId="{61827599-C6BC-4236-98A0-E15A1C0FEDC5}" srcOrd="0" destOrd="1" presId="urn:microsoft.com/office/officeart/2005/8/layout/vList2"/>
    <dgm:cxn modelId="{0A6980FD-0D59-4045-8BED-6ADA409A3065}" srcId="{EACE6F18-CA4F-460C-9BCD-AC9C300AE90D}" destId="{7846261C-40D5-4D89-B399-75D26BECDA8B}" srcOrd="2" destOrd="0" parTransId="{AD0F6935-CE30-4CCB-8540-364BEC1712ED}" sibTransId="{628BEB64-046B-4C36-AC0F-70EF2A177474}"/>
    <dgm:cxn modelId="{26D5B223-6915-4A3F-9260-DC5C1EAFE73F}" type="presParOf" srcId="{CF93A4D7-CA19-4D3A-BEF4-D2FCBD7A8400}" destId="{B5C42E40-CB96-4145-A30B-638FA4B9207C}" srcOrd="0" destOrd="0" presId="urn:microsoft.com/office/officeart/2005/8/layout/vList2"/>
    <dgm:cxn modelId="{7DBB2D3A-C319-4473-AFB1-C378964B6AA8}" type="presParOf" srcId="{CF93A4D7-CA19-4D3A-BEF4-D2FCBD7A8400}" destId="{61827599-C6BC-4236-98A0-E15A1C0FEDC5}" srcOrd="1" destOrd="0" presId="urn:microsoft.com/office/officeart/2005/8/layout/vList2"/>
    <dgm:cxn modelId="{9A112565-6EA7-480D-B9E4-8D08464D2C18}" type="presParOf" srcId="{CF93A4D7-CA19-4D3A-BEF4-D2FCBD7A8400}" destId="{7FE5AEB1-BF4F-4BC7-815E-5E8978FF90C3}" srcOrd="2" destOrd="0" presId="urn:microsoft.com/office/officeart/2005/8/layout/vList2"/>
    <dgm:cxn modelId="{A1495B62-6386-4BFA-86AD-205905AAC54A}" type="presParOf" srcId="{CF93A4D7-CA19-4D3A-BEF4-D2FCBD7A8400}" destId="{484813B3-A876-44C4-B9C0-0BC907742DA8}" srcOrd="3" destOrd="0" presId="urn:microsoft.com/office/officeart/2005/8/layout/vList2"/>
    <dgm:cxn modelId="{8F6ED97E-28ED-4265-B5E3-C628258FFF7A}" type="presParOf" srcId="{CF93A4D7-CA19-4D3A-BEF4-D2FCBD7A8400}" destId="{C241CF9A-69AD-4CBE-A3F1-7E2A3D7D2A44}" srcOrd="4" destOrd="0" presId="urn:microsoft.com/office/officeart/2005/8/layout/vList2"/>
    <dgm:cxn modelId="{176AF260-0A67-4AEF-8D92-6C023D34CD1F}" type="presParOf" srcId="{CF93A4D7-CA19-4D3A-BEF4-D2FCBD7A8400}" destId="{34696ADC-A101-410B-871C-A0D21D65CCA9}"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026E52-C054-447D-8EB4-0E1BEC3123A8}"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D38F23CF-B085-491A-93EC-089884DBC72F}">
      <dgm:prSet phldrT="[Text]" custT="1"/>
      <dgm:spPr/>
      <dgm:t>
        <a:bodyPr/>
        <a:lstStyle/>
        <a:p>
          <a:r>
            <a:rPr lang="en-US" sz="1400" dirty="0">
              <a:solidFill>
                <a:schemeClr val="tx1"/>
              </a:solidFill>
            </a:rPr>
            <a:t>Nearshore delivery capability to offer more price-compelling option when Pega Consulting leads project</a:t>
          </a:r>
          <a:br>
            <a:rPr lang="en-US" sz="1400" dirty="0">
              <a:solidFill>
                <a:schemeClr val="tx1"/>
              </a:solidFill>
            </a:rPr>
          </a:br>
          <a:endParaRPr lang="en-US" sz="1400" dirty="0">
            <a:solidFill>
              <a:schemeClr val="tx1"/>
            </a:solidFill>
          </a:endParaRPr>
        </a:p>
      </dgm:t>
    </dgm:pt>
    <dgm:pt modelId="{2E98EC3E-BE5F-41C3-8D33-87AA03E08179}" type="parTrans" cxnId="{716091C4-8AF5-4FD8-8145-331D2F8B0C13}">
      <dgm:prSet/>
      <dgm:spPr/>
      <dgm:t>
        <a:bodyPr/>
        <a:lstStyle/>
        <a:p>
          <a:endParaRPr lang="en-US" sz="2400">
            <a:solidFill>
              <a:schemeClr val="tx1"/>
            </a:solidFill>
          </a:endParaRPr>
        </a:p>
      </dgm:t>
    </dgm:pt>
    <dgm:pt modelId="{CEAC5F84-DE45-4039-A797-263B3F79831F}" type="sibTrans" cxnId="{716091C4-8AF5-4FD8-8145-331D2F8B0C13}">
      <dgm:prSet/>
      <dgm:spPr/>
      <dgm:t>
        <a:bodyPr/>
        <a:lstStyle/>
        <a:p>
          <a:endParaRPr lang="en-US" sz="2400">
            <a:solidFill>
              <a:schemeClr val="tx1"/>
            </a:solidFill>
          </a:endParaRPr>
        </a:p>
      </dgm:t>
    </dgm:pt>
    <dgm:pt modelId="{4D35DC72-4555-4DF6-809D-C8F5D9EB716E}">
      <dgm:prSet custT="1"/>
      <dgm:spPr/>
      <dgm:t>
        <a:bodyPr/>
        <a:lstStyle/>
        <a:p>
          <a:r>
            <a:rPr lang="en-US" sz="1400" dirty="0">
              <a:solidFill>
                <a:schemeClr val="tx1"/>
              </a:solidFill>
            </a:rPr>
            <a:t>Large, broadly-skilled team</a:t>
          </a:r>
        </a:p>
      </dgm:t>
    </dgm:pt>
    <dgm:pt modelId="{F519E251-87B5-4DAE-8197-989CFF7866B8}" type="parTrans" cxnId="{CCCFDFCF-A02E-4172-B8D4-0D1AEE7F631F}">
      <dgm:prSet/>
      <dgm:spPr/>
      <dgm:t>
        <a:bodyPr/>
        <a:lstStyle/>
        <a:p>
          <a:endParaRPr lang="en-US" sz="2400">
            <a:solidFill>
              <a:schemeClr val="tx1"/>
            </a:solidFill>
          </a:endParaRPr>
        </a:p>
      </dgm:t>
    </dgm:pt>
    <dgm:pt modelId="{F07E9203-1BB7-4896-B8A5-19CCE03A8E66}" type="sibTrans" cxnId="{CCCFDFCF-A02E-4172-B8D4-0D1AEE7F631F}">
      <dgm:prSet/>
      <dgm:spPr/>
      <dgm:t>
        <a:bodyPr/>
        <a:lstStyle/>
        <a:p>
          <a:endParaRPr lang="en-US" sz="2400">
            <a:solidFill>
              <a:schemeClr val="tx1"/>
            </a:solidFill>
          </a:endParaRPr>
        </a:p>
      </dgm:t>
    </dgm:pt>
    <dgm:pt modelId="{C3385727-E7A3-4CEB-AE83-7AD81448581A}">
      <dgm:prSet custT="1"/>
      <dgm:spPr/>
      <dgm:t>
        <a:bodyPr/>
        <a:lstStyle/>
        <a:p>
          <a:r>
            <a:rPr lang="en-US" sz="1400" dirty="0">
              <a:solidFill>
                <a:schemeClr val="tx1"/>
              </a:solidFill>
            </a:rPr>
            <a:t>Alternative to Asian offshore options</a:t>
          </a:r>
        </a:p>
      </dgm:t>
    </dgm:pt>
    <dgm:pt modelId="{2C29A0DB-0FD9-4D88-B91D-7EA991D3BCAA}" type="parTrans" cxnId="{7990400E-C37E-4C7B-9FE8-C32569336E17}">
      <dgm:prSet/>
      <dgm:spPr/>
      <dgm:t>
        <a:bodyPr/>
        <a:lstStyle/>
        <a:p>
          <a:endParaRPr lang="en-US" sz="2400">
            <a:solidFill>
              <a:schemeClr val="tx1"/>
            </a:solidFill>
          </a:endParaRPr>
        </a:p>
      </dgm:t>
    </dgm:pt>
    <dgm:pt modelId="{1BFC6553-8E13-4997-B200-F6F0535163D6}" type="sibTrans" cxnId="{7990400E-C37E-4C7B-9FE8-C32569336E17}">
      <dgm:prSet/>
      <dgm:spPr/>
      <dgm:t>
        <a:bodyPr/>
        <a:lstStyle/>
        <a:p>
          <a:endParaRPr lang="en-US" sz="2400">
            <a:solidFill>
              <a:schemeClr val="tx1"/>
            </a:solidFill>
          </a:endParaRPr>
        </a:p>
      </dgm:t>
    </dgm:pt>
    <dgm:pt modelId="{EF05222A-DC91-4DC0-9EAC-C7A64A0672B7}">
      <dgm:prSet custT="1"/>
      <dgm:spPr/>
      <dgm:t>
        <a:bodyPr/>
        <a:lstStyle/>
        <a:p>
          <a:r>
            <a:rPr lang="en-US" sz="1400" dirty="0">
              <a:solidFill>
                <a:schemeClr val="tx1"/>
              </a:solidFill>
            </a:rPr>
            <a:t>Encourage knowledge sharing among both onshore and nearshore teams</a:t>
          </a:r>
        </a:p>
      </dgm:t>
    </dgm:pt>
    <dgm:pt modelId="{7D437885-8B5A-4A26-BDF2-CF98010C3505}" type="parTrans" cxnId="{B2A96F3D-FC5F-4BDE-8B03-35C9CB4CD18E}">
      <dgm:prSet/>
      <dgm:spPr/>
      <dgm:t>
        <a:bodyPr/>
        <a:lstStyle/>
        <a:p>
          <a:endParaRPr lang="en-US" sz="2400">
            <a:solidFill>
              <a:schemeClr val="tx1"/>
            </a:solidFill>
          </a:endParaRPr>
        </a:p>
      </dgm:t>
    </dgm:pt>
    <dgm:pt modelId="{56C9BE1D-93B4-4DA9-8E8D-1C3136421834}" type="sibTrans" cxnId="{B2A96F3D-FC5F-4BDE-8B03-35C9CB4CD18E}">
      <dgm:prSet/>
      <dgm:spPr/>
      <dgm:t>
        <a:bodyPr/>
        <a:lstStyle/>
        <a:p>
          <a:endParaRPr lang="en-US" sz="2400">
            <a:solidFill>
              <a:schemeClr val="tx1"/>
            </a:solidFill>
          </a:endParaRPr>
        </a:p>
      </dgm:t>
    </dgm:pt>
    <dgm:pt modelId="{819B9A33-6DF0-4CAF-B854-709046F22D1F}" type="pres">
      <dgm:prSet presAssocID="{A2026E52-C054-447D-8EB4-0E1BEC3123A8}" presName="linear" presStyleCnt="0">
        <dgm:presLayoutVars>
          <dgm:animLvl val="lvl"/>
          <dgm:resizeHandles val="exact"/>
        </dgm:presLayoutVars>
      </dgm:prSet>
      <dgm:spPr/>
    </dgm:pt>
    <dgm:pt modelId="{EF5B642F-ACD8-4F17-BB7E-94200A82908C}" type="pres">
      <dgm:prSet presAssocID="{D38F23CF-B085-491A-93EC-089884DBC72F}" presName="parentText" presStyleLbl="node1" presStyleIdx="0" presStyleCnt="4">
        <dgm:presLayoutVars>
          <dgm:chMax val="0"/>
          <dgm:bulletEnabled val="1"/>
        </dgm:presLayoutVars>
      </dgm:prSet>
      <dgm:spPr/>
    </dgm:pt>
    <dgm:pt modelId="{E4EDA23D-369D-4C44-8DA7-3501C7FBF501}" type="pres">
      <dgm:prSet presAssocID="{CEAC5F84-DE45-4039-A797-263B3F79831F}" presName="spacer" presStyleCnt="0"/>
      <dgm:spPr/>
    </dgm:pt>
    <dgm:pt modelId="{2DA55A2D-E1BB-46A4-907B-D49DEF06ED74}" type="pres">
      <dgm:prSet presAssocID="{4D35DC72-4555-4DF6-809D-C8F5D9EB716E}" presName="parentText" presStyleLbl="node1" presStyleIdx="1" presStyleCnt="4">
        <dgm:presLayoutVars>
          <dgm:chMax val="0"/>
          <dgm:bulletEnabled val="1"/>
        </dgm:presLayoutVars>
      </dgm:prSet>
      <dgm:spPr/>
    </dgm:pt>
    <dgm:pt modelId="{FAF1FA01-8BEF-484E-9B63-93687FD04A37}" type="pres">
      <dgm:prSet presAssocID="{F07E9203-1BB7-4896-B8A5-19CCE03A8E66}" presName="spacer" presStyleCnt="0"/>
      <dgm:spPr/>
    </dgm:pt>
    <dgm:pt modelId="{B107EF77-3F82-4DA4-8CA6-ADBF73DB76C4}" type="pres">
      <dgm:prSet presAssocID="{C3385727-E7A3-4CEB-AE83-7AD81448581A}" presName="parentText" presStyleLbl="node1" presStyleIdx="2" presStyleCnt="4">
        <dgm:presLayoutVars>
          <dgm:chMax val="0"/>
          <dgm:bulletEnabled val="1"/>
        </dgm:presLayoutVars>
      </dgm:prSet>
      <dgm:spPr/>
    </dgm:pt>
    <dgm:pt modelId="{329D3665-F362-49E5-AF7F-F00707BC104C}" type="pres">
      <dgm:prSet presAssocID="{1BFC6553-8E13-4997-B200-F6F0535163D6}" presName="spacer" presStyleCnt="0"/>
      <dgm:spPr/>
    </dgm:pt>
    <dgm:pt modelId="{7BE3BCCB-B819-4FA0-9371-CD7642D2C877}" type="pres">
      <dgm:prSet presAssocID="{EF05222A-DC91-4DC0-9EAC-C7A64A0672B7}" presName="parentText" presStyleLbl="node1" presStyleIdx="3" presStyleCnt="4">
        <dgm:presLayoutVars>
          <dgm:chMax val="0"/>
          <dgm:bulletEnabled val="1"/>
        </dgm:presLayoutVars>
      </dgm:prSet>
      <dgm:spPr/>
    </dgm:pt>
  </dgm:ptLst>
  <dgm:cxnLst>
    <dgm:cxn modelId="{CFF9340B-5A6F-4E9E-9ED7-7D6A90369308}" type="presOf" srcId="{4D35DC72-4555-4DF6-809D-C8F5D9EB716E}" destId="{2DA55A2D-E1BB-46A4-907B-D49DEF06ED74}" srcOrd="0" destOrd="0" presId="urn:microsoft.com/office/officeart/2005/8/layout/vList2"/>
    <dgm:cxn modelId="{7990400E-C37E-4C7B-9FE8-C32569336E17}" srcId="{A2026E52-C054-447D-8EB4-0E1BEC3123A8}" destId="{C3385727-E7A3-4CEB-AE83-7AD81448581A}" srcOrd="2" destOrd="0" parTransId="{2C29A0DB-0FD9-4D88-B91D-7EA991D3BCAA}" sibTransId="{1BFC6553-8E13-4997-B200-F6F0535163D6}"/>
    <dgm:cxn modelId="{B2A96F3D-FC5F-4BDE-8B03-35C9CB4CD18E}" srcId="{A2026E52-C054-447D-8EB4-0E1BEC3123A8}" destId="{EF05222A-DC91-4DC0-9EAC-C7A64A0672B7}" srcOrd="3" destOrd="0" parTransId="{7D437885-8B5A-4A26-BDF2-CF98010C3505}" sibTransId="{56C9BE1D-93B4-4DA9-8E8D-1C3136421834}"/>
    <dgm:cxn modelId="{129E1683-9EE6-4CE0-9EBF-CFC7F640C9F0}" type="presOf" srcId="{A2026E52-C054-447D-8EB4-0E1BEC3123A8}" destId="{819B9A33-6DF0-4CAF-B854-709046F22D1F}" srcOrd="0" destOrd="0" presId="urn:microsoft.com/office/officeart/2005/8/layout/vList2"/>
    <dgm:cxn modelId="{249B05A8-0553-4001-A9E7-2B4377788AB1}" type="presOf" srcId="{C3385727-E7A3-4CEB-AE83-7AD81448581A}" destId="{B107EF77-3F82-4DA4-8CA6-ADBF73DB76C4}" srcOrd="0" destOrd="0" presId="urn:microsoft.com/office/officeart/2005/8/layout/vList2"/>
    <dgm:cxn modelId="{716091C4-8AF5-4FD8-8145-331D2F8B0C13}" srcId="{A2026E52-C054-447D-8EB4-0E1BEC3123A8}" destId="{D38F23CF-B085-491A-93EC-089884DBC72F}" srcOrd="0" destOrd="0" parTransId="{2E98EC3E-BE5F-41C3-8D33-87AA03E08179}" sibTransId="{CEAC5F84-DE45-4039-A797-263B3F79831F}"/>
    <dgm:cxn modelId="{559630CA-E51A-4616-B2B0-D1238C65B20A}" type="presOf" srcId="{D38F23CF-B085-491A-93EC-089884DBC72F}" destId="{EF5B642F-ACD8-4F17-BB7E-94200A82908C}" srcOrd="0" destOrd="0" presId="urn:microsoft.com/office/officeart/2005/8/layout/vList2"/>
    <dgm:cxn modelId="{CCCFDFCF-A02E-4172-B8D4-0D1AEE7F631F}" srcId="{A2026E52-C054-447D-8EB4-0E1BEC3123A8}" destId="{4D35DC72-4555-4DF6-809D-C8F5D9EB716E}" srcOrd="1" destOrd="0" parTransId="{F519E251-87B5-4DAE-8197-989CFF7866B8}" sibTransId="{F07E9203-1BB7-4896-B8A5-19CCE03A8E66}"/>
    <dgm:cxn modelId="{9241FDFA-CF11-436C-9AE4-314C1AF0E6F1}" type="presOf" srcId="{EF05222A-DC91-4DC0-9EAC-C7A64A0672B7}" destId="{7BE3BCCB-B819-4FA0-9371-CD7642D2C877}" srcOrd="0" destOrd="0" presId="urn:microsoft.com/office/officeart/2005/8/layout/vList2"/>
    <dgm:cxn modelId="{2F4A73B8-7F72-4363-B66B-29DF02171FFE}" type="presParOf" srcId="{819B9A33-6DF0-4CAF-B854-709046F22D1F}" destId="{EF5B642F-ACD8-4F17-BB7E-94200A82908C}" srcOrd="0" destOrd="0" presId="urn:microsoft.com/office/officeart/2005/8/layout/vList2"/>
    <dgm:cxn modelId="{1EE4152A-1352-4696-94FE-9F4AEED22A6C}" type="presParOf" srcId="{819B9A33-6DF0-4CAF-B854-709046F22D1F}" destId="{E4EDA23D-369D-4C44-8DA7-3501C7FBF501}" srcOrd="1" destOrd="0" presId="urn:microsoft.com/office/officeart/2005/8/layout/vList2"/>
    <dgm:cxn modelId="{40A41C0C-A797-4E98-9FD3-6DEB6B052E6C}" type="presParOf" srcId="{819B9A33-6DF0-4CAF-B854-709046F22D1F}" destId="{2DA55A2D-E1BB-46A4-907B-D49DEF06ED74}" srcOrd="2" destOrd="0" presId="urn:microsoft.com/office/officeart/2005/8/layout/vList2"/>
    <dgm:cxn modelId="{6D7EC994-D33F-411E-B12F-53317E3A2E7F}" type="presParOf" srcId="{819B9A33-6DF0-4CAF-B854-709046F22D1F}" destId="{FAF1FA01-8BEF-484E-9B63-93687FD04A37}" srcOrd="3" destOrd="0" presId="urn:microsoft.com/office/officeart/2005/8/layout/vList2"/>
    <dgm:cxn modelId="{DFB7ADCD-ECF3-47B5-BD64-EF1D0EF63132}" type="presParOf" srcId="{819B9A33-6DF0-4CAF-B854-709046F22D1F}" destId="{B107EF77-3F82-4DA4-8CA6-ADBF73DB76C4}" srcOrd="4" destOrd="0" presId="urn:microsoft.com/office/officeart/2005/8/layout/vList2"/>
    <dgm:cxn modelId="{8115259A-6A05-4D62-94AB-56B05FFE58E9}" type="presParOf" srcId="{819B9A33-6DF0-4CAF-B854-709046F22D1F}" destId="{329D3665-F362-49E5-AF7F-F00707BC104C}" srcOrd="5" destOrd="0" presId="urn:microsoft.com/office/officeart/2005/8/layout/vList2"/>
    <dgm:cxn modelId="{E577B468-2FF1-494D-AC26-34D40AB3A6C8}" type="presParOf" srcId="{819B9A33-6DF0-4CAF-B854-709046F22D1F}" destId="{7BE3BCCB-B819-4FA0-9371-CD7642D2C877}"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CBACE9-EA0D-406C-89AB-D365379E36C0}"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n-US"/>
        </a:p>
      </dgm:t>
    </dgm:pt>
    <dgm:pt modelId="{21D310D4-1FDD-45C2-A1C1-FF406E7C69DB}">
      <dgm:prSet phldrT="[Text]"/>
      <dgm:spPr/>
      <dgm:t>
        <a:bodyPr/>
        <a:lstStyle/>
        <a:p>
          <a:r>
            <a:rPr lang="en-US" dirty="0">
              <a:solidFill>
                <a:schemeClr val="tx1"/>
              </a:solidFill>
            </a:rPr>
            <a:t>Pega Consulting India is </a:t>
          </a:r>
          <a:r>
            <a:rPr lang="en-US" u="none" dirty="0">
              <a:solidFill>
                <a:schemeClr val="tx1"/>
              </a:solidFill>
            </a:rPr>
            <a:t>part of the Americas delivery organization</a:t>
          </a:r>
          <a:br>
            <a:rPr lang="en-US" dirty="0">
              <a:solidFill>
                <a:schemeClr val="tx1"/>
              </a:solidFill>
            </a:rPr>
          </a:br>
          <a:endParaRPr lang="en-US" dirty="0">
            <a:solidFill>
              <a:schemeClr val="tx1"/>
            </a:solidFill>
          </a:endParaRPr>
        </a:p>
      </dgm:t>
    </dgm:pt>
    <dgm:pt modelId="{2CCFC7D6-2A87-4A95-8BAB-53F84ED86F5D}" type="parTrans" cxnId="{AD50C548-9A5B-4F2A-9078-CDAD63020FF9}">
      <dgm:prSet/>
      <dgm:spPr/>
      <dgm:t>
        <a:bodyPr/>
        <a:lstStyle/>
        <a:p>
          <a:endParaRPr lang="en-US">
            <a:solidFill>
              <a:schemeClr val="tx1"/>
            </a:solidFill>
          </a:endParaRPr>
        </a:p>
      </dgm:t>
    </dgm:pt>
    <dgm:pt modelId="{E4F3C115-98D8-420F-9B7D-50FD01E01889}" type="sibTrans" cxnId="{AD50C548-9A5B-4F2A-9078-CDAD63020FF9}">
      <dgm:prSet/>
      <dgm:spPr/>
      <dgm:t>
        <a:bodyPr/>
        <a:lstStyle/>
        <a:p>
          <a:endParaRPr lang="en-US">
            <a:solidFill>
              <a:schemeClr val="tx1"/>
            </a:solidFill>
          </a:endParaRPr>
        </a:p>
      </dgm:t>
    </dgm:pt>
    <dgm:pt modelId="{02481981-4E0C-4F85-B20E-30E7489952CB}">
      <dgm:prSet/>
      <dgm:spPr/>
      <dgm:t>
        <a:bodyPr/>
        <a:lstStyle/>
        <a:p>
          <a:r>
            <a:rPr lang="en-US" dirty="0">
              <a:solidFill>
                <a:schemeClr val="tx1"/>
              </a:solidFill>
            </a:rPr>
            <a:t>They are an integral part of Pega’s worldwide capability</a:t>
          </a:r>
        </a:p>
      </dgm:t>
    </dgm:pt>
    <dgm:pt modelId="{09E8707C-44A5-4E0F-8E1D-98AB79BF3623}" type="parTrans" cxnId="{D70FBA05-89CF-4167-8631-18C24219152D}">
      <dgm:prSet/>
      <dgm:spPr/>
      <dgm:t>
        <a:bodyPr/>
        <a:lstStyle/>
        <a:p>
          <a:endParaRPr lang="en-US">
            <a:solidFill>
              <a:schemeClr val="tx1"/>
            </a:solidFill>
          </a:endParaRPr>
        </a:p>
      </dgm:t>
    </dgm:pt>
    <dgm:pt modelId="{12F71071-67FE-48A7-82D8-1A364ACA941F}" type="sibTrans" cxnId="{D70FBA05-89CF-4167-8631-18C24219152D}">
      <dgm:prSet/>
      <dgm:spPr/>
      <dgm:t>
        <a:bodyPr/>
        <a:lstStyle/>
        <a:p>
          <a:endParaRPr lang="en-US">
            <a:solidFill>
              <a:schemeClr val="tx1"/>
            </a:solidFill>
          </a:endParaRPr>
        </a:p>
      </dgm:t>
    </dgm:pt>
    <dgm:pt modelId="{F16C56E0-2442-404D-B5EE-44AA98859498}" type="pres">
      <dgm:prSet presAssocID="{18CBACE9-EA0D-406C-89AB-D365379E36C0}" presName="Name0" presStyleCnt="0">
        <dgm:presLayoutVars>
          <dgm:dir/>
          <dgm:resizeHandles val="exact"/>
        </dgm:presLayoutVars>
      </dgm:prSet>
      <dgm:spPr/>
    </dgm:pt>
    <dgm:pt modelId="{22669670-63AD-452A-8245-8983F8E047B9}" type="pres">
      <dgm:prSet presAssocID="{21D310D4-1FDD-45C2-A1C1-FF406E7C69DB}" presName="node" presStyleLbl="node1" presStyleIdx="0" presStyleCnt="2">
        <dgm:presLayoutVars>
          <dgm:bulletEnabled val="1"/>
        </dgm:presLayoutVars>
      </dgm:prSet>
      <dgm:spPr/>
    </dgm:pt>
    <dgm:pt modelId="{36337A82-B16C-4870-9E10-F54280854BD6}" type="pres">
      <dgm:prSet presAssocID="{E4F3C115-98D8-420F-9B7D-50FD01E01889}" presName="sibTrans" presStyleCnt="0"/>
      <dgm:spPr/>
    </dgm:pt>
    <dgm:pt modelId="{4871335F-8CB2-4587-B7E2-9153BAD2F3BB}" type="pres">
      <dgm:prSet presAssocID="{02481981-4E0C-4F85-B20E-30E7489952CB}" presName="node" presStyleLbl="node1" presStyleIdx="1" presStyleCnt="2">
        <dgm:presLayoutVars>
          <dgm:bulletEnabled val="1"/>
        </dgm:presLayoutVars>
      </dgm:prSet>
      <dgm:spPr/>
    </dgm:pt>
  </dgm:ptLst>
  <dgm:cxnLst>
    <dgm:cxn modelId="{D70FBA05-89CF-4167-8631-18C24219152D}" srcId="{18CBACE9-EA0D-406C-89AB-D365379E36C0}" destId="{02481981-4E0C-4F85-B20E-30E7489952CB}" srcOrd="1" destOrd="0" parTransId="{09E8707C-44A5-4E0F-8E1D-98AB79BF3623}" sibTransId="{12F71071-67FE-48A7-82D8-1A364ACA941F}"/>
    <dgm:cxn modelId="{18FDBC35-ED15-4005-A33D-312F4E88C6AE}" type="presOf" srcId="{02481981-4E0C-4F85-B20E-30E7489952CB}" destId="{4871335F-8CB2-4587-B7E2-9153BAD2F3BB}" srcOrd="0" destOrd="0" presId="urn:microsoft.com/office/officeart/2005/8/layout/hList6"/>
    <dgm:cxn modelId="{AD50C548-9A5B-4F2A-9078-CDAD63020FF9}" srcId="{18CBACE9-EA0D-406C-89AB-D365379E36C0}" destId="{21D310D4-1FDD-45C2-A1C1-FF406E7C69DB}" srcOrd="0" destOrd="0" parTransId="{2CCFC7D6-2A87-4A95-8BAB-53F84ED86F5D}" sibTransId="{E4F3C115-98D8-420F-9B7D-50FD01E01889}"/>
    <dgm:cxn modelId="{5AB93E6A-421A-4D0C-853D-84DC0C23A43D}" type="presOf" srcId="{21D310D4-1FDD-45C2-A1C1-FF406E7C69DB}" destId="{22669670-63AD-452A-8245-8983F8E047B9}" srcOrd="0" destOrd="0" presId="urn:microsoft.com/office/officeart/2005/8/layout/hList6"/>
    <dgm:cxn modelId="{B2B2B2F2-6C1E-48FD-BC7D-8919EBD0D46D}" type="presOf" srcId="{18CBACE9-EA0D-406C-89AB-D365379E36C0}" destId="{F16C56E0-2442-404D-B5EE-44AA98859498}" srcOrd="0" destOrd="0" presId="urn:microsoft.com/office/officeart/2005/8/layout/hList6"/>
    <dgm:cxn modelId="{41F109E8-BBD2-4AC4-87CC-18D81EE45926}" type="presParOf" srcId="{F16C56E0-2442-404D-B5EE-44AA98859498}" destId="{22669670-63AD-452A-8245-8983F8E047B9}" srcOrd="0" destOrd="0" presId="urn:microsoft.com/office/officeart/2005/8/layout/hList6"/>
    <dgm:cxn modelId="{613E79B5-23AB-439B-BEAE-E379B10845B0}" type="presParOf" srcId="{F16C56E0-2442-404D-B5EE-44AA98859498}" destId="{36337A82-B16C-4870-9E10-F54280854BD6}" srcOrd="1" destOrd="0" presId="urn:microsoft.com/office/officeart/2005/8/layout/hList6"/>
    <dgm:cxn modelId="{6D87C05B-8D30-4CC5-A0BF-897F978D9D67}" type="presParOf" srcId="{F16C56E0-2442-404D-B5EE-44AA98859498}" destId="{4871335F-8CB2-4587-B7E2-9153BAD2F3BB}"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C93BA0-163E-43E7-80AC-4A78426944BE}"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A8F983D4-9511-437F-A3A1-9B88A5DD9C2B}">
      <dgm:prSet phldrT="[Text]"/>
      <dgm:spPr/>
      <dgm:t>
        <a:bodyPr/>
        <a:lstStyle/>
        <a:p>
          <a:r>
            <a:rPr lang="en-US" dirty="0"/>
            <a:t>123 resources</a:t>
          </a:r>
        </a:p>
      </dgm:t>
    </dgm:pt>
    <dgm:pt modelId="{D736164C-9AF6-480A-8ACC-04A59F5EC223}" type="parTrans" cxnId="{5732B198-1CA0-4E01-98F6-3A10C67AD9FA}">
      <dgm:prSet/>
      <dgm:spPr/>
      <dgm:t>
        <a:bodyPr/>
        <a:lstStyle/>
        <a:p>
          <a:endParaRPr lang="en-US"/>
        </a:p>
      </dgm:t>
    </dgm:pt>
    <dgm:pt modelId="{FB5B3815-BE93-4D05-913A-5667FF50F11A}" type="sibTrans" cxnId="{5732B198-1CA0-4E01-98F6-3A10C67AD9FA}">
      <dgm:prSet/>
      <dgm:spPr/>
      <dgm:t>
        <a:bodyPr/>
        <a:lstStyle/>
        <a:p>
          <a:endParaRPr lang="en-US"/>
        </a:p>
      </dgm:t>
    </dgm:pt>
    <dgm:pt modelId="{DDCB22A7-16B7-4D12-8A97-B684AF3F9EB3}">
      <dgm:prSet phldrT="[Text]"/>
      <dgm:spPr/>
      <dgm:t>
        <a:bodyPr/>
        <a:lstStyle/>
        <a:p>
          <a:r>
            <a:rPr lang="en-US" dirty="0"/>
            <a:t>31% SA</a:t>
          </a:r>
        </a:p>
      </dgm:t>
    </dgm:pt>
    <dgm:pt modelId="{7AF0D4C9-144F-48BE-AF3E-B0303EB55914}" type="parTrans" cxnId="{02C075F1-2CA7-456A-BD99-CBAEEB99485B}">
      <dgm:prSet/>
      <dgm:spPr/>
      <dgm:t>
        <a:bodyPr/>
        <a:lstStyle/>
        <a:p>
          <a:endParaRPr lang="en-US"/>
        </a:p>
      </dgm:t>
    </dgm:pt>
    <dgm:pt modelId="{402B1B38-7BF5-4B15-A090-A348735376AB}" type="sibTrans" cxnId="{02C075F1-2CA7-456A-BD99-CBAEEB99485B}">
      <dgm:prSet/>
      <dgm:spPr/>
      <dgm:t>
        <a:bodyPr/>
        <a:lstStyle/>
        <a:p>
          <a:endParaRPr lang="en-US"/>
        </a:p>
      </dgm:t>
    </dgm:pt>
    <dgm:pt modelId="{BE76BC18-E906-4363-9B2D-27FD0C866F35}">
      <dgm:prSet phldrT="[Text]"/>
      <dgm:spPr/>
      <dgm:t>
        <a:bodyPr/>
        <a:lstStyle/>
        <a:p>
          <a:r>
            <a:rPr lang="en-US" dirty="0"/>
            <a:t>6% LSA/PSA</a:t>
          </a:r>
        </a:p>
      </dgm:t>
    </dgm:pt>
    <dgm:pt modelId="{9070C068-BFD1-4819-81DF-EB89D2C11FAD}" type="parTrans" cxnId="{AF89A27E-8E84-487B-AC47-A3945CBF65F7}">
      <dgm:prSet/>
      <dgm:spPr/>
      <dgm:t>
        <a:bodyPr/>
        <a:lstStyle/>
        <a:p>
          <a:endParaRPr lang="en-US"/>
        </a:p>
      </dgm:t>
    </dgm:pt>
    <dgm:pt modelId="{D1C0F425-CB39-4F7C-B06E-37EE96D723D3}" type="sibTrans" cxnId="{AF89A27E-8E84-487B-AC47-A3945CBF65F7}">
      <dgm:prSet/>
      <dgm:spPr/>
      <dgm:t>
        <a:bodyPr/>
        <a:lstStyle/>
        <a:p>
          <a:endParaRPr lang="en-US"/>
        </a:p>
      </dgm:t>
    </dgm:pt>
    <dgm:pt modelId="{89688A10-95DC-4625-8F67-743D7D151151}">
      <dgm:prSet phldrT="[Text]"/>
      <dgm:spPr/>
      <dgm:t>
        <a:bodyPr/>
        <a:lstStyle/>
        <a:p>
          <a:r>
            <a:rPr lang="en-US" dirty="0"/>
            <a:t>2 Offices</a:t>
          </a:r>
        </a:p>
      </dgm:t>
    </dgm:pt>
    <dgm:pt modelId="{99D6B3B8-959E-492E-8FAC-B223668984C9}" type="parTrans" cxnId="{5D2C3C56-1726-4293-B855-9DA404B7235A}">
      <dgm:prSet/>
      <dgm:spPr/>
      <dgm:t>
        <a:bodyPr/>
        <a:lstStyle/>
        <a:p>
          <a:endParaRPr lang="en-US"/>
        </a:p>
      </dgm:t>
    </dgm:pt>
    <dgm:pt modelId="{DBAC1EA9-36C8-4E1C-89D3-0BC3F2FFE2A6}" type="sibTrans" cxnId="{5D2C3C56-1726-4293-B855-9DA404B7235A}">
      <dgm:prSet/>
      <dgm:spPr/>
      <dgm:t>
        <a:bodyPr/>
        <a:lstStyle/>
        <a:p>
          <a:endParaRPr lang="en-US"/>
        </a:p>
      </dgm:t>
    </dgm:pt>
    <dgm:pt modelId="{68336407-326F-458D-AF96-1D4830093161}">
      <dgm:prSet phldrT="[Text]"/>
      <dgm:spPr/>
      <dgm:t>
        <a:bodyPr/>
        <a:lstStyle/>
        <a:p>
          <a:r>
            <a:rPr lang="en-US" dirty="0"/>
            <a:t>Hyderabad</a:t>
          </a:r>
        </a:p>
      </dgm:t>
    </dgm:pt>
    <dgm:pt modelId="{AD4CAA85-813C-4549-9759-2C0CE0576A1D}" type="parTrans" cxnId="{B4086B29-AC7F-4822-BE08-EE3630087BAC}">
      <dgm:prSet/>
      <dgm:spPr/>
      <dgm:t>
        <a:bodyPr/>
        <a:lstStyle/>
        <a:p>
          <a:endParaRPr lang="en-US"/>
        </a:p>
      </dgm:t>
    </dgm:pt>
    <dgm:pt modelId="{41887431-2890-4309-B687-7D026ACFD691}" type="sibTrans" cxnId="{B4086B29-AC7F-4822-BE08-EE3630087BAC}">
      <dgm:prSet/>
      <dgm:spPr/>
      <dgm:t>
        <a:bodyPr/>
        <a:lstStyle/>
        <a:p>
          <a:endParaRPr lang="en-US"/>
        </a:p>
      </dgm:t>
    </dgm:pt>
    <dgm:pt modelId="{CFE1582E-91A6-43EA-8719-29D8467E2922}">
      <dgm:prSet phldrT="[Text]"/>
      <dgm:spPr/>
      <dgm:t>
        <a:bodyPr/>
        <a:lstStyle/>
        <a:p>
          <a:r>
            <a:rPr lang="en-US" dirty="0"/>
            <a:t>Bangalore</a:t>
          </a:r>
        </a:p>
      </dgm:t>
    </dgm:pt>
    <dgm:pt modelId="{74E553B9-9416-453C-8783-651CC5E30741}" type="parTrans" cxnId="{2387AB32-37D2-4F75-AEC4-930C69F16380}">
      <dgm:prSet/>
      <dgm:spPr/>
      <dgm:t>
        <a:bodyPr/>
        <a:lstStyle/>
        <a:p>
          <a:endParaRPr lang="en-US"/>
        </a:p>
      </dgm:t>
    </dgm:pt>
    <dgm:pt modelId="{CEB82E42-6308-4C76-A542-D285DDF1FF99}" type="sibTrans" cxnId="{2387AB32-37D2-4F75-AEC4-930C69F16380}">
      <dgm:prSet/>
      <dgm:spPr/>
      <dgm:t>
        <a:bodyPr/>
        <a:lstStyle/>
        <a:p>
          <a:endParaRPr lang="en-US"/>
        </a:p>
      </dgm:t>
    </dgm:pt>
    <dgm:pt modelId="{CBFBFAC5-843A-4F65-A36B-20C35DEB4F6F}">
      <dgm:prSet phldrT="[Text]"/>
      <dgm:spPr/>
      <dgm:t>
        <a:bodyPr/>
        <a:lstStyle/>
        <a:p>
          <a:r>
            <a:rPr lang="en-US" dirty="0"/>
            <a:t>Co-located with</a:t>
          </a:r>
        </a:p>
      </dgm:t>
    </dgm:pt>
    <dgm:pt modelId="{FEF67256-B0C3-49CB-B490-85E1DFDDE473}" type="parTrans" cxnId="{C11E5427-053B-4DB4-BD5B-69F355099280}">
      <dgm:prSet/>
      <dgm:spPr/>
      <dgm:t>
        <a:bodyPr/>
        <a:lstStyle/>
        <a:p>
          <a:endParaRPr lang="en-US"/>
        </a:p>
      </dgm:t>
    </dgm:pt>
    <dgm:pt modelId="{D4D9E4A5-2DE4-4E4C-B12D-4022EB4FE1B9}" type="sibTrans" cxnId="{C11E5427-053B-4DB4-BD5B-69F355099280}">
      <dgm:prSet/>
      <dgm:spPr/>
      <dgm:t>
        <a:bodyPr/>
        <a:lstStyle/>
        <a:p>
          <a:endParaRPr lang="en-US"/>
        </a:p>
      </dgm:t>
    </dgm:pt>
    <dgm:pt modelId="{197827B8-B513-49E6-A817-FBDEACCA94B0}">
      <dgm:prSet phldrT="[Text]"/>
      <dgm:spPr/>
      <dgm:t>
        <a:bodyPr/>
        <a:lstStyle/>
        <a:p>
          <a:r>
            <a:rPr lang="en-US" dirty="0"/>
            <a:t>27% SSA/SBA</a:t>
          </a:r>
        </a:p>
      </dgm:t>
    </dgm:pt>
    <dgm:pt modelId="{077F5449-A77C-4C82-B8DD-748D60CE44A3}" type="parTrans" cxnId="{FE9A8283-DAC9-41C1-A688-A3B33AC1D7EA}">
      <dgm:prSet/>
      <dgm:spPr/>
      <dgm:t>
        <a:bodyPr/>
        <a:lstStyle/>
        <a:p>
          <a:endParaRPr lang="en-US"/>
        </a:p>
      </dgm:t>
    </dgm:pt>
    <dgm:pt modelId="{CB8DB449-A18D-4410-8372-C5B810BD9603}" type="sibTrans" cxnId="{FE9A8283-DAC9-41C1-A688-A3B33AC1D7EA}">
      <dgm:prSet/>
      <dgm:spPr/>
      <dgm:t>
        <a:bodyPr/>
        <a:lstStyle/>
        <a:p>
          <a:endParaRPr lang="en-US"/>
        </a:p>
      </dgm:t>
    </dgm:pt>
    <dgm:pt modelId="{6CE5B351-4710-4747-BD8C-A2992EF0648F}">
      <dgm:prSet phldrT="[Text]"/>
      <dgm:spPr/>
      <dgm:t>
        <a:bodyPr/>
        <a:lstStyle/>
        <a:p>
          <a:r>
            <a:rPr lang="en-US" dirty="0"/>
            <a:t>4% EL</a:t>
          </a:r>
        </a:p>
      </dgm:t>
    </dgm:pt>
    <dgm:pt modelId="{358B8335-D063-4C7A-84C8-2D71BBEDFA40}" type="parTrans" cxnId="{6E8049EA-C0EF-4BBC-A6C0-9591E3BABBC5}">
      <dgm:prSet/>
      <dgm:spPr/>
      <dgm:t>
        <a:bodyPr/>
        <a:lstStyle/>
        <a:p>
          <a:endParaRPr lang="en-US"/>
        </a:p>
      </dgm:t>
    </dgm:pt>
    <dgm:pt modelId="{E52F72FB-3ADF-445D-A824-7925D91AB969}" type="sibTrans" cxnId="{6E8049EA-C0EF-4BBC-A6C0-9591E3BABBC5}">
      <dgm:prSet/>
      <dgm:spPr/>
      <dgm:t>
        <a:bodyPr/>
        <a:lstStyle/>
        <a:p>
          <a:endParaRPr lang="en-US"/>
        </a:p>
      </dgm:t>
    </dgm:pt>
    <dgm:pt modelId="{CD15BC9D-158C-4D5C-89F7-04540518E20D}">
      <dgm:prSet phldrT="[Text]"/>
      <dgm:spPr/>
      <dgm:t>
        <a:bodyPr/>
        <a:lstStyle/>
        <a:p>
          <a:r>
            <a:rPr lang="en-US" dirty="0"/>
            <a:t>15% ASA</a:t>
          </a:r>
        </a:p>
      </dgm:t>
    </dgm:pt>
    <dgm:pt modelId="{CD98765A-CB13-409B-97B1-58AD52EE9FD5}" type="parTrans" cxnId="{0D5FD304-8E97-470E-9585-6EAA73ED914B}">
      <dgm:prSet/>
      <dgm:spPr/>
      <dgm:t>
        <a:bodyPr/>
        <a:lstStyle/>
        <a:p>
          <a:endParaRPr lang="en-US"/>
        </a:p>
      </dgm:t>
    </dgm:pt>
    <dgm:pt modelId="{193B9989-6014-4967-9AD9-714820013598}" type="sibTrans" cxnId="{0D5FD304-8E97-470E-9585-6EAA73ED914B}">
      <dgm:prSet/>
      <dgm:spPr/>
      <dgm:t>
        <a:bodyPr/>
        <a:lstStyle/>
        <a:p>
          <a:endParaRPr lang="en-US"/>
        </a:p>
      </dgm:t>
    </dgm:pt>
    <dgm:pt modelId="{FF31DDCD-B573-46F8-84AC-A0C4861276D0}">
      <dgm:prSet phldrT="[Text]"/>
      <dgm:spPr/>
      <dgm:t>
        <a:bodyPr/>
        <a:lstStyle/>
        <a:p>
          <a:r>
            <a:rPr lang="en-US" dirty="0"/>
            <a:t>15% Trainee</a:t>
          </a:r>
        </a:p>
      </dgm:t>
    </dgm:pt>
    <dgm:pt modelId="{CE5C4E6E-878F-421E-A9F8-CD7015307A93}" type="parTrans" cxnId="{C0A3A383-4519-4C66-962A-174981C5C0AC}">
      <dgm:prSet/>
      <dgm:spPr/>
      <dgm:t>
        <a:bodyPr/>
        <a:lstStyle/>
        <a:p>
          <a:endParaRPr lang="en-US"/>
        </a:p>
      </dgm:t>
    </dgm:pt>
    <dgm:pt modelId="{16F87A89-ACBB-4EBA-AF9C-DC09D87E0942}" type="sibTrans" cxnId="{C0A3A383-4519-4C66-962A-174981C5C0AC}">
      <dgm:prSet/>
      <dgm:spPr/>
      <dgm:t>
        <a:bodyPr/>
        <a:lstStyle/>
        <a:p>
          <a:endParaRPr lang="en-US"/>
        </a:p>
      </dgm:t>
    </dgm:pt>
    <dgm:pt modelId="{2B6000D2-0F99-4A47-9CAE-72CEC5739B98}">
      <dgm:prSet phldrT="[Text]"/>
      <dgm:spPr/>
      <dgm:t>
        <a:bodyPr/>
        <a:lstStyle/>
        <a:p>
          <a:r>
            <a:rPr lang="en-US" dirty="0"/>
            <a:t>Product Engineering</a:t>
          </a:r>
        </a:p>
      </dgm:t>
    </dgm:pt>
    <dgm:pt modelId="{63D57FD7-C677-4923-A928-05292AFC4AB3}" type="parTrans" cxnId="{5892800D-92D4-492D-A69C-7127EE47A82C}">
      <dgm:prSet/>
      <dgm:spPr/>
      <dgm:t>
        <a:bodyPr/>
        <a:lstStyle/>
        <a:p>
          <a:endParaRPr lang="en-US"/>
        </a:p>
      </dgm:t>
    </dgm:pt>
    <dgm:pt modelId="{F462B683-0AD2-4F77-A71E-1A042B2D1CEE}" type="sibTrans" cxnId="{5892800D-92D4-492D-A69C-7127EE47A82C}">
      <dgm:prSet/>
      <dgm:spPr/>
      <dgm:t>
        <a:bodyPr/>
        <a:lstStyle/>
        <a:p>
          <a:endParaRPr lang="en-US"/>
        </a:p>
      </dgm:t>
    </dgm:pt>
    <dgm:pt modelId="{BE8D1F05-7BFF-433C-BE96-411F3D44CD2F}">
      <dgm:prSet phldrT="[Text]"/>
      <dgm:spPr/>
      <dgm:t>
        <a:bodyPr/>
        <a:lstStyle/>
        <a:p>
          <a:r>
            <a:rPr lang="en-US" dirty="0"/>
            <a:t>Global Client  Support</a:t>
          </a:r>
        </a:p>
      </dgm:t>
    </dgm:pt>
    <dgm:pt modelId="{21BB5638-2E13-4855-80C4-48F05EFBFEAA}" type="parTrans" cxnId="{E0B0ABCE-12DE-4712-8A96-285CA875D9ED}">
      <dgm:prSet/>
      <dgm:spPr/>
      <dgm:t>
        <a:bodyPr/>
        <a:lstStyle/>
        <a:p>
          <a:endParaRPr lang="en-US"/>
        </a:p>
      </dgm:t>
    </dgm:pt>
    <dgm:pt modelId="{72FB07C8-729F-43D5-8244-2DB88F72804A}" type="sibTrans" cxnId="{E0B0ABCE-12DE-4712-8A96-285CA875D9ED}">
      <dgm:prSet/>
      <dgm:spPr/>
      <dgm:t>
        <a:bodyPr/>
        <a:lstStyle/>
        <a:p>
          <a:endParaRPr lang="en-US"/>
        </a:p>
      </dgm:t>
    </dgm:pt>
    <dgm:pt modelId="{604DCA5F-E35D-4EA2-9972-8A8532F6A8D8}">
      <dgm:prSet phldrT="[Text]"/>
      <dgm:spPr/>
      <dgm:t>
        <a:bodyPr/>
        <a:lstStyle/>
        <a:p>
          <a:r>
            <a:rPr lang="en-US" dirty="0"/>
            <a:t>Cloud Engineering</a:t>
          </a:r>
        </a:p>
      </dgm:t>
    </dgm:pt>
    <dgm:pt modelId="{CB059CC6-3BA7-4ADB-889F-7269695049E3}" type="parTrans" cxnId="{6C7ADE85-6B45-4473-AE02-E82FC8401A2D}">
      <dgm:prSet/>
      <dgm:spPr/>
      <dgm:t>
        <a:bodyPr/>
        <a:lstStyle/>
        <a:p>
          <a:endParaRPr lang="en-US"/>
        </a:p>
      </dgm:t>
    </dgm:pt>
    <dgm:pt modelId="{9302991C-1FDB-49DC-9F38-5958AEF5FCA5}" type="sibTrans" cxnId="{6C7ADE85-6B45-4473-AE02-E82FC8401A2D}">
      <dgm:prSet/>
      <dgm:spPr/>
      <dgm:t>
        <a:bodyPr/>
        <a:lstStyle/>
        <a:p>
          <a:endParaRPr lang="en-US"/>
        </a:p>
      </dgm:t>
    </dgm:pt>
    <dgm:pt modelId="{11276B28-3E84-4474-A61A-5EBAFF3CA65E}" type="pres">
      <dgm:prSet presAssocID="{EEC93BA0-163E-43E7-80AC-4A78426944BE}" presName="Name0" presStyleCnt="0">
        <dgm:presLayoutVars>
          <dgm:dir/>
          <dgm:animLvl val="lvl"/>
          <dgm:resizeHandles val="exact"/>
        </dgm:presLayoutVars>
      </dgm:prSet>
      <dgm:spPr/>
    </dgm:pt>
    <dgm:pt modelId="{3B4EF76C-7227-4E3D-8FEF-6F698FC3CA8F}" type="pres">
      <dgm:prSet presAssocID="{A8F983D4-9511-437F-A3A1-9B88A5DD9C2B}" presName="composite" presStyleCnt="0"/>
      <dgm:spPr/>
    </dgm:pt>
    <dgm:pt modelId="{891942E7-E4D3-4D06-BD44-9B3472F633BD}" type="pres">
      <dgm:prSet presAssocID="{A8F983D4-9511-437F-A3A1-9B88A5DD9C2B}" presName="parTx" presStyleLbl="alignNode1" presStyleIdx="0" presStyleCnt="3">
        <dgm:presLayoutVars>
          <dgm:chMax val="0"/>
          <dgm:chPref val="0"/>
          <dgm:bulletEnabled val="1"/>
        </dgm:presLayoutVars>
      </dgm:prSet>
      <dgm:spPr/>
    </dgm:pt>
    <dgm:pt modelId="{5B947C95-847F-4B57-B1B6-E8F3F2936B7E}" type="pres">
      <dgm:prSet presAssocID="{A8F983D4-9511-437F-A3A1-9B88A5DD9C2B}" presName="desTx" presStyleLbl="alignAccFollowNode1" presStyleIdx="0" presStyleCnt="3">
        <dgm:presLayoutVars>
          <dgm:bulletEnabled val="1"/>
        </dgm:presLayoutVars>
      </dgm:prSet>
      <dgm:spPr/>
    </dgm:pt>
    <dgm:pt modelId="{794F09AA-363D-4CA8-AC1E-769DC79C10B4}" type="pres">
      <dgm:prSet presAssocID="{FB5B3815-BE93-4D05-913A-5667FF50F11A}" presName="space" presStyleCnt="0"/>
      <dgm:spPr/>
    </dgm:pt>
    <dgm:pt modelId="{E4DAC8E7-AC52-47BF-B5FD-9C707BCBE00F}" type="pres">
      <dgm:prSet presAssocID="{89688A10-95DC-4625-8F67-743D7D151151}" presName="composite" presStyleCnt="0"/>
      <dgm:spPr/>
    </dgm:pt>
    <dgm:pt modelId="{9ACC9E99-C152-4B73-A70A-2B44AFF1E32A}" type="pres">
      <dgm:prSet presAssocID="{89688A10-95DC-4625-8F67-743D7D151151}" presName="parTx" presStyleLbl="alignNode1" presStyleIdx="1" presStyleCnt="3">
        <dgm:presLayoutVars>
          <dgm:chMax val="0"/>
          <dgm:chPref val="0"/>
          <dgm:bulletEnabled val="1"/>
        </dgm:presLayoutVars>
      </dgm:prSet>
      <dgm:spPr/>
    </dgm:pt>
    <dgm:pt modelId="{4FCCD672-2168-41AA-9B17-DBA5BA56D1EB}" type="pres">
      <dgm:prSet presAssocID="{89688A10-95DC-4625-8F67-743D7D151151}" presName="desTx" presStyleLbl="alignAccFollowNode1" presStyleIdx="1" presStyleCnt="3">
        <dgm:presLayoutVars>
          <dgm:bulletEnabled val="1"/>
        </dgm:presLayoutVars>
      </dgm:prSet>
      <dgm:spPr/>
    </dgm:pt>
    <dgm:pt modelId="{0C8B61CB-7656-4A80-A96F-6307FAEFC5E6}" type="pres">
      <dgm:prSet presAssocID="{DBAC1EA9-36C8-4E1C-89D3-0BC3F2FFE2A6}" presName="space" presStyleCnt="0"/>
      <dgm:spPr/>
    </dgm:pt>
    <dgm:pt modelId="{68E2AF01-2D96-499D-AF90-C9D4AB03B2BC}" type="pres">
      <dgm:prSet presAssocID="{CBFBFAC5-843A-4F65-A36B-20C35DEB4F6F}" presName="composite" presStyleCnt="0"/>
      <dgm:spPr/>
    </dgm:pt>
    <dgm:pt modelId="{397A2471-84CD-4F3F-906B-A2DD03F73952}" type="pres">
      <dgm:prSet presAssocID="{CBFBFAC5-843A-4F65-A36B-20C35DEB4F6F}" presName="parTx" presStyleLbl="alignNode1" presStyleIdx="2" presStyleCnt="3">
        <dgm:presLayoutVars>
          <dgm:chMax val="0"/>
          <dgm:chPref val="0"/>
          <dgm:bulletEnabled val="1"/>
        </dgm:presLayoutVars>
      </dgm:prSet>
      <dgm:spPr/>
    </dgm:pt>
    <dgm:pt modelId="{4048DE64-C1EF-4E4A-AAEC-BC2D1308F425}" type="pres">
      <dgm:prSet presAssocID="{CBFBFAC5-843A-4F65-A36B-20C35DEB4F6F}" presName="desTx" presStyleLbl="alignAccFollowNode1" presStyleIdx="2" presStyleCnt="3">
        <dgm:presLayoutVars>
          <dgm:bulletEnabled val="1"/>
        </dgm:presLayoutVars>
      </dgm:prSet>
      <dgm:spPr/>
    </dgm:pt>
  </dgm:ptLst>
  <dgm:cxnLst>
    <dgm:cxn modelId="{0D5FD304-8E97-470E-9585-6EAA73ED914B}" srcId="{A8F983D4-9511-437F-A3A1-9B88A5DD9C2B}" destId="{CD15BC9D-158C-4D5C-89F7-04540518E20D}" srcOrd="2" destOrd="0" parTransId="{CD98765A-CB13-409B-97B1-58AD52EE9FD5}" sibTransId="{193B9989-6014-4967-9AD9-714820013598}"/>
    <dgm:cxn modelId="{F0F9DC07-DDD7-4BD7-B3DD-F206ED7416B9}" type="presOf" srcId="{CBFBFAC5-843A-4F65-A36B-20C35DEB4F6F}" destId="{397A2471-84CD-4F3F-906B-A2DD03F73952}" srcOrd="0" destOrd="0" presId="urn:microsoft.com/office/officeart/2005/8/layout/hList1"/>
    <dgm:cxn modelId="{5892800D-92D4-492D-A69C-7127EE47A82C}" srcId="{CBFBFAC5-843A-4F65-A36B-20C35DEB4F6F}" destId="{2B6000D2-0F99-4A47-9CAE-72CEC5739B98}" srcOrd="0" destOrd="0" parTransId="{63D57FD7-C677-4923-A928-05292AFC4AB3}" sibTransId="{F462B683-0AD2-4F77-A71E-1A042B2D1CEE}"/>
    <dgm:cxn modelId="{F6EE5722-F3E4-4483-83B9-A2BA379DA459}" type="presOf" srcId="{BE76BC18-E906-4363-9B2D-27FD0C866F35}" destId="{5B947C95-847F-4B57-B1B6-E8F3F2936B7E}" srcOrd="0" destOrd="4" presId="urn:microsoft.com/office/officeart/2005/8/layout/hList1"/>
    <dgm:cxn modelId="{C11E5427-053B-4DB4-BD5B-69F355099280}" srcId="{EEC93BA0-163E-43E7-80AC-4A78426944BE}" destId="{CBFBFAC5-843A-4F65-A36B-20C35DEB4F6F}" srcOrd="2" destOrd="0" parTransId="{FEF67256-B0C3-49CB-B490-85E1DFDDE473}" sibTransId="{D4D9E4A5-2DE4-4E4C-B12D-4022EB4FE1B9}"/>
    <dgm:cxn modelId="{B4086B29-AC7F-4822-BE08-EE3630087BAC}" srcId="{89688A10-95DC-4625-8F67-743D7D151151}" destId="{68336407-326F-458D-AF96-1D4830093161}" srcOrd="0" destOrd="0" parTransId="{AD4CAA85-813C-4549-9759-2C0CE0576A1D}" sibTransId="{41887431-2890-4309-B687-7D026ACFD691}"/>
    <dgm:cxn modelId="{2387AB32-37D2-4F75-AEC4-930C69F16380}" srcId="{89688A10-95DC-4625-8F67-743D7D151151}" destId="{CFE1582E-91A6-43EA-8719-29D8467E2922}" srcOrd="1" destOrd="0" parTransId="{74E553B9-9416-453C-8783-651CC5E30741}" sibTransId="{CEB82E42-6308-4C76-A542-D285DDF1FF99}"/>
    <dgm:cxn modelId="{6199F960-3F80-4BAF-A5EE-0F0AB6209D1F}" type="presOf" srcId="{CD15BC9D-158C-4D5C-89F7-04540518E20D}" destId="{5B947C95-847F-4B57-B1B6-E8F3F2936B7E}" srcOrd="0" destOrd="2" presId="urn:microsoft.com/office/officeart/2005/8/layout/hList1"/>
    <dgm:cxn modelId="{C65ED870-DB02-4890-893A-6CE6956EB55A}" type="presOf" srcId="{89688A10-95DC-4625-8F67-743D7D151151}" destId="{9ACC9E99-C152-4B73-A70A-2B44AFF1E32A}" srcOrd="0" destOrd="0" presId="urn:microsoft.com/office/officeart/2005/8/layout/hList1"/>
    <dgm:cxn modelId="{C8388472-090F-4C5D-9817-E5C640B0F51F}" type="presOf" srcId="{6CE5B351-4710-4747-BD8C-A2992EF0648F}" destId="{5B947C95-847F-4B57-B1B6-E8F3F2936B7E}" srcOrd="0" destOrd="5" presId="urn:microsoft.com/office/officeart/2005/8/layout/hList1"/>
    <dgm:cxn modelId="{5D2C3C56-1726-4293-B855-9DA404B7235A}" srcId="{EEC93BA0-163E-43E7-80AC-4A78426944BE}" destId="{89688A10-95DC-4625-8F67-743D7D151151}" srcOrd="1" destOrd="0" parTransId="{99D6B3B8-959E-492E-8FAC-B223668984C9}" sibTransId="{DBAC1EA9-36C8-4E1C-89D3-0BC3F2FFE2A6}"/>
    <dgm:cxn modelId="{AF89A27E-8E84-487B-AC47-A3945CBF65F7}" srcId="{A8F983D4-9511-437F-A3A1-9B88A5DD9C2B}" destId="{BE76BC18-E906-4363-9B2D-27FD0C866F35}" srcOrd="4" destOrd="0" parTransId="{9070C068-BFD1-4819-81DF-EB89D2C11FAD}" sibTransId="{D1C0F425-CB39-4F7C-B06E-37EE96D723D3}"/>
    <dgm:cxn modelId="{41AA4581-ACC3-4474-8CBF-A15B527EC84A}" type="presOf" srcId="{604DCA5F-E35D-4EA2-9972-8A8532F6A8D8}" destId="{4048DE64-C1EF-4E4A-AAEC-BC2D1308F425}" srcOrd="0" destOrd="2" presId="urn:microsoft.com/office/officeart/2005/8/layout/hList1"/>
    <dgm:cxn modelId="{FE9A8283-DAC9-41C1-A688-A3B33AC1D7EA}" srcId="{A8F983D4-9511-437F-A3A1-9B88A5DD9C2B}" destId="{197827B8-B513-49E6-A817-FBDEACCA94B0}" srcOrd="1" destOrd="0" parTransId="{077F5449-A77C-4C82-B8DD-748D60CE44A3}" sibTransId="{CB8DB449-A18D-4410-8372-C5B810BD9603}"/>
    <dgm:cxn modelId="{C0A3A383-4519-4C66-962A-174981C5C0AC}" srcId="{A8F983D4-9511-437F-A3A1-9B88A5DD9C2B}" destId="{FF31DDCD-B573-46F8-84AC-A0C4861276D0}" srcOrd="3" destOrd="0" parTransId="{CE5C4E6E-878F-421E-A9F8-CD7015307A93}" sibTransId="{16F87A89-ACBB-4EBA-AF9C-DC09D87E0942}"/>
    <dgm:cxn modelId="{6C7ADE85-6B45-4473-AE02-E82FC8401A2D}" srcId="{CBFBFAC5-843A-4F65-A36B-20C35DEB4F6F}" destId="{604DCA5F-E35D-4EA2-9972-8A8532F6A8D8}" srcOrd="2" destOrd="0" parTransId="{CB059CC6-3BA7-4ADB-889F-7269695049E3}" sibTransId="{9302991C-1FDB-49DC-9F38-5958AEF5FCA5}"/>
    <dgm:cxn modelId="{5732B198-1CA0-4E01-98F6-3A10C67AD9FA}" srcId="{EEC93BA0-163E-43E7-80AC-4A78426944BE}" destId="{A8F983D4-9511-437F-A3A1-9B88A5DD9C2B}" srcOrd="0" destOrd="0" parTransId="{D736164C-9AF6-480A-8ACC-04A59F5EC223}" sibTransId="{FB5B3815-BE93-4D05-913A-5667FF50F11A}"/>
    <dgm:cxn modelId="{214AC79F-21B1-4B14-BC60-2572686835D1}" type="presOf" srcId="{BE8D1F05-7BFF-433C-BE96-411F3D44CD2F}" destId="{4048DE64-C1EF-4E4A-AAEC-BC2D1308F425}" srcOrd="0" destOrd="1" presId="urn:microsoft.com/office/officeart/2005/8/layout/hList1"/>
    <dgm:cxn modelId="{4A3B08A1-5EC1-4CB6-9E3F-B73B10A25A85}" type="presOf" srcId="{DDCB22A7-16B7-4D12-8A97-B684AF3F9EB3}" destId="{5B947C95-847F-4B57-B1B6-E8F3F2936B7E}" srcOrd="0" destOrd="0" presId="urn:microsoft.com/office/officeart/2005/8/layout/hList1"/>
    <dgm:cxn modelId="{945BB3A1-70F2-43D7-A82E-A4756819A67C}" type="presOf" srcId="{2B6000D2-0F99-4A47-9CAE-72CEC5739B98}" destId="{4048DE64-C1EF-4E4A-AAEC-BC2D1308F425}" srcOrd="0" destOrd="0" presId="urn:microsoft.com/office/officeart/2005/8/layout/hList1"/>
    <dgm:cxn modelId="{9A99ACAE-C3F5-4145-88D3-589EB38E2FCF}" type="presOf" srcId="{CFE1582E-91A6-43EA-8719-29D8467E2922}" destId="{4FCCD672-2168-41AA-9B17-DBA5BA56D1EB}" srcOrd="0" destOrd="1" presId="urn:microsoft.com/office/officeart/2005/8/layout/hList1"/>
    <dgm:cxn modelId="{E0B0ABCE-12DE-4712-8A96-285CA875D9ED}" srcId="{CBFBFAC5-843A-4F65-A36B-20C35DEB4F6F}" destId="{BE8D1F05-7BFF-433C-BE96-411F3D44CD2F}" srcOrd="1" destOrd="0" parTransId="{21BB5638-2E13-4855-80C4-48F05EFBFEAA}" sibTransId="{72FB07C8-729F-43D5-8244-2DB88F72804A}"/>
    <dgm:cxn modelId="{EF6404E3-42E4-424A-BF11-644FB97ED406}" type="presOf" srcId="{A8F983D4-9511-437F-A3A1-9B88A5DD9C2B}" destId="{891942E7-E4D3-4D06-BD44-9B3472F633BD}" srcOrd="0" destOrd="0" presId="urn:microsoft.com/office/officeart/2005/8/layout/hList1"/>
    <dgm:cxn modelId="{61155AE4-BE93-4787-8AEE-84891174A666}" type="presOf" srcId="{197827B8-B513-49E6-A817-FBDEACCA94B0}" destId="{5B947C95-847F-4B57-B1B6-E8F3F2936B7E}" srcOrd="0" destOrd="1" presId="urn:microsoft.com/office/officeart/2005/8/layout/hList1"/>
    <dgm:cxn modelId="{06203FE5-0210-4FF5-B058-B901A7AA9E9D}" type="presOf" srcId="{FF31DDCD-B573-46F8-84AC-A0C4861276D0}" destId="{5B947C95-847F-4B57-B1B6-E8F3F2936B7E}" srcOrd="0" destOrd="3" presId="urn:microsoft.com/office/officeart/2005/8/layout/hList1"/>
    <dgm:cxn modelId="{6E8049EA-C0EF-4BBC-A6C0-9591E3BABBC5}" srcId="{A8F983D4-9511-437F-A3A1-9B88A5DD9C2B}" destId="{6CE5B351-4710-4747-BD8C-A2992EF0648F}" srcOrd="5" destOrd="0" parTransId="{358B8335-D063-4C7A-84C8-2D71BBEDFA40}" sibTransId="{E52F72FB-3ADF-445D-A824-7925D91AB969}"/>
    <dgm:cxn modelId="{24216AEB-6530-4709-8907-2D585EFE52AF}" type="presOf" srcId="{EEC93BA0-163E-43E7-80AC-4A78426944BE}" destId="{11276B28-3E84-4474-A61A-5EBAFF3CA65E}" srcOrd="0" destOrd="0" presId="urn:microsoft.com/office/officeart/2005/8/layout/hList1"/>
    <dgm:cxn modelId="{02C075F1-2CA7-456A-BD99-CBAEEB99485B}" srcId="{A8F983D4-9511-437F-A3A1-9B88A5DD9C2B}" destId="{DDCB22A7-16B7-4D12-8A97-B684AF3F9EB3}" srcOrd="0" destOrd="0" parTransId="{7AF0D4C9-144F-48BE-AF3E-B0303EB55914}" sibTransId="{402B1B38-7BF5-4B15-A090-A348735376AB}"/>
    <dgm:cxn modelId="{5EAEC9FC-8F2A-41F6-B5D4-3CE33ABDC73C}" type="presOf" srcId="{68336407-326F-458D-AF96-1D4830093161}" destId="{4FCCD672-2168-41AA-9B17-DBA5BA56D1EB}" srcOrd="0" destOrd="0" presId="urn:microsoft.com/office/officeart/2005/8/layout/hList1"/>
    <dgm:cxn modelId="{6C787056-AC61-4AE2-B67E-4082AA43FEBD}" type="presParOf" srcId="{11276B28-3E84-4474-A61A-5EBAFF3CA65E}" destId="{3B4EF76C-7227-4E3D-8FEF-6F698FC3CA8F}" srcOrd="0" destOrd="0" presId="urn:microsoft.com/office/officeart/2005/8/layout/hList1"/>
    <dgm:cxn modelId="{13D7AC50-4B38-48D7-B1C3-779CFA6DD69C}" type="presParOf" srcId="{3B4EF76C-7227-4E3D-8FEF-6F698FC3CA8F}" destId="{891942E7-E4D3-4D06-BD44-9B3472F633BD}" srcOrd="0" destOrd="0" presId="urn:microsoft.com/office/officeart/2005/8/layout/hList1"/>
    <dgm:cxn modelId="{2C47DC04-D9A6-4A53-91FE-787D25A3A16B}" type="presParOf" srcId="{3B4EF76C-7227-4E3D-8FEF-6F698FC3CA8F}" destId="{5B947C95-847F-4B57-B1B6-E8F3F2936B7E}" srcOrd="1" destOrd="0" presId="urn:microsoft.com/office/officeart/2005/8/layout/hList1"/>
    <dgm:cxn modelId="{A5B0F77F-2678-4DE4-B4B2-3B02D3EC34D1}" type="presParOf" srcId="{11276B28-3E84-4474-A61A-5EBAFF3CA65E}" destId="{794F09AA-363D-4CA8-AC1E-769DC79C10B4}" srcOrd="1" destOrd="0" presId="urn:microsoft.com/office/officeart/2005/8/layout/hList1"/>
    <dgm:cxn modelId="{A99E4F9F-0F6D-4B42-AD3A-AAC2B9C1D45C}" type="presParOf" srcId="{11276B28-3E84-4474-A61A-5EBAFF3CA65E}" destId="{E4DAC8E7-AC52-47BF-B5FD-9C707BCBE00F}" srcOrd="2" destOrd="0" presId="urn:microsoft.com/office/officeart/2005/8/layout/hList1"/>
    <dgm:cxn modelId="{7AFC98B3-CF1B-4650-88AE-E6AA27C2BAC6}" type="presParOf" srcId="{E4DAC8E7-AC52-47BF-B5FD-9C707BCBE00F}" destId="{9ACC9E99-C152-4B73-A70A-2B44AFF1E32A}" srcOrd="0" destOrd="0" presId="urn:microsoft.com/office/officeart/2005/8/layout/hList1"/>
    <dgm:cxn modelId="{9C8B5222-C41F-4366-A6C0-D1C8B0E85DFC}" type="presParOf" srcId="{E4DAC8E7-AC52-47BF-B5FD-9C707BCBE00F}" destId="{4FCCD672-2168-41AA-9B17-DBA5BA56D1EB}" srcOrd="1" destOrd="0" presId="urn:microsoft.com/office/officeart/2005/8/layout/hList1"/>
    <dgm:cxn modelId="{A18CBD84-FCC7-4EB9-B6F2-3870D0A34507}" type="presParOf" srcId="{11276B28-3E84-4474-A61A-5EBAFF3CA65E}" destId="{0C8B61CB-7656-4A80-A96F-6307FAEFC5E6}" srcOrd="3" destOrd="0" presId="urn:microsoft.com/office/officeart/2005/8/layout/hList1"/>
    <dgm:cxn modelId="{5D5DE425-D0A4-41C4-AEA7-8EFCC9706755}" type="presParOf" srcId="{11276B28-3E84-4474-A61A-5EBAFF3CA65E}" destId="{68E2AF01-2D96-499D-AF90-C9D4AB03B2BC}" srcOrd="4" destOrd="0" presId="urn:microsoft.com/office/officeart/2005/8/layout/hList1"/>
    <dgm:cxn modelId="{99B03F5D-A586-4BC7-80B8-C22FD8BAD134}" type="presParOf" srcId="{68E2AF01-2D96-499D-AF90-C9D4AB03B2BC}" destId="{397A2471-84CD-4F3F-906B-A2DD03F73952}" srcOrd="0" destOrd="0" presId="urn:microsoft.com/office/officeart/2005/8/layout/hList1"/>
    <dgm:cxn modelId="{AA6BC01F-6F66-4F8E-A05B-8DF197936A95}" type="presParOf" srcId="{68E2AF01-2D96-499D-AF90-C9D4AB03B2BC}" destId="{4048DE64-C1EF-4E4A-AAEC-BC2D1308F42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9A11F-722C-4AAA-A06D-0F8573351BBE}">
      <dsp:nvSpPr>
        <dsp:cNvPr id="0" name=""/>
        <dsp:cNvSpPr/>
      </dsp:nvSpPr>
      <dsp:spPr>
        <a:xfrm rot="10800000">
          <a:off x="2208601" y="455"/>
          <a:ext cx="7709536" cy="1066902"/>
        </a:xfrm>
        <a:prstGeom prst="homePlate">
          <a:avLst/>
        </a:prstGeom>
        <a:solidFill>
          <a:schemeClr val="accent2">
            <a:hueOff val="0"/>
            <a:satOff val="0"/>
            <a:lumOff val="0"/>
            <a:alphaOff val="0"/>
          </a:schemeClr>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0474"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Recommendations for all remote efforts</a:t>
          </a:r>
        </a:p>
      </dsp:txBody>
      <dsp:txXfrm rot="10800000">
        <a:off x="2475326" y="455"/>
        <a:ext cx="7442811" cy="1066902"/>
      </dsp:txXfrm>
    </dsp:sp>
    <dsp:sp modelId="{3D4197CD-5D80-450B-B360-C9D37CDA59D0}">
      <dsp:nvSpPr>
        <dsp:cNvPr id="0" name=""/>
        <dsp:cNvSpPr/>
      </dsp:nvSpPr>
      <dsp:spPr>
        <a:xfrm>
          <a:off x="1675150" y="455"/>
          <a:ext cx="1066902" cy="1066902"/>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7000" b="-27000"/>
          </a:stretch>
        </a:blip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8E426C-92A0-4609-B8DA-F2B995A8CA02}">
      <dsp:nvSpPr>
        <dsp:cNvPr id="0" name=""/>
        <dsp:cNvSpPr/>
      </dsp:nvSpPr>
      <dsp:spPr>
        <a:xfrm rot="10800000">
          <a:off x="2208601" y="1334083"/>
          <a:ext cx="7709536" cy="1066902"/>
        </a:xfrm>
        <a:prstGeom prst="homePlate">
          <a:avLst/>
        </a:prstGeom>
        <a:solidFill>
          <a:schemeClr val="accent3">
            <a:hueOff val="0"/>
            <a:satOff val="0"/>
            <a:lumOff val="0"/>
            <a:alphaOff val="0"/>
          </a:schemeClr>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0474"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Recommendations for nearshore teams</a:t>
          </a:r>
        </a:p>
      </dsp:txBody>
      <dsp:txXfrm rot="10800000">
        <a:off x="2475326" y="1334083"/>
        <a:ext cx="7442811" cy="1066902"/>
      </dsp:txXfrm>
    </dsp:sp>
    <dsp:sp modelId="{0F2494EA-E23F-411A-BB6F-5F1CC64E938D}">
      <dsp:nvSpPr>
        <dsp:cNvPr id="0" name=""/>
        <dsp:cNvSpPr/>
      </dsp:nvSpPr>
      <dsp:spPr>
        <a:xfrm>
          <a:off x="1675150" y="1334083"/>
          <a:ext cx="1066902" cy="1066902"/>
        </a:xfrm>
        <a:prstGeom prst="ellipse">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BB9CD-5A6F-4EED-8969-EA8D797D8346}">
      <dsp:nvSpPr>
        <dsp:cNvPr id="0" name=""/>
        <dsp:cNvSpPr/>
      </dsp:nvSpPr>
      <dsp:spPr>
        <a:xfrm rot="10800000">
          <a:off x="2208601" y="2667711"/>
          <a:ext cx="7709536" cy="1066902"/>
        </a:xfrm>
        <a:prstGeom prst="homePlate">
          <a:avLst/>
        </a:prstGeom>
        <a:solidFill>
          <a:schemeClr val="accent4">
            <a:hueOff val="0"/>
            <a:satOff val="0"/>
            <a:lumOff val="0"/>
            <a:alphaOff val="0"/>
          </a:schemeClr>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0474"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Recommendations for offshore teams</a:t>
          </a:r>
        </a:p>
      </dsp:txBody>
      <dsp:txXfrm rot="10800000">
        <a:off x="2475326" y="2667711"/>
        <a:ext cx="7442811" cy="1066902"/>
      </dsp:txXfrm>
    </dsp:sp>
    <dsp:sp modelId="{C51B6970-9634-47E5-ABDF-94AA794E6DD4}">
      <dsp:nvSpPr>
        <dsp:cNvPr id="0" name=""/>
        <dsp:cNvSpPr/>
      </dsp:nvSpPr>
      <dsp:spPr>
        <a:xfrm>
          <a:off x="1675150" y="2667711"/>
          <a:ext cx="1066902" cy="1066902"/>
        </a:xfrm>
        <a:prstGeom prst="ellipse">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42E40-CB96-4145-A30B-638FA4B9207C}">
      <dsp:nvSpPr>
        <dsp:cNvPr id="0" name=""/>
        <dsp:cNvSpPr/>
      </dsp:nvSpPr>
      <dsp:spPr>
        <a:xfrm>
          <a:off x="0" y="330456"/>
          <a:ext cx="4248472" cy="649350"/>
        </a:xfrm>
        <a:prstGeom prst="roundRect">
          <a:avLst/>
        </a:prstGeom>
        <a:solidFill>
          <a:schemeClr val="accent1">
            <a:hueOff val="0"/>
            <a:satOff val="0"/>
            <a:lumOff val="0"/>
            <a:alphaOff val="0"/>
          </a:schemeClr>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Work out team’s capacity with remote team’s leadership</a:t>
          </a:r>
        </a:p>
      </dsp:txBody>
      <dsp:txXfrm>
        <a:off x="31699" y="362155"/>
        <a:ext cx="4185074" cy="585952"/>
      </dsp:txXfrm>
    </dsp:sp>
    <dsp:sp modelId="{61827599-C6BC-4236-98A0-E15A1C0FEDC5}">
      <dsp:nvSpPr>
        <dsp:cNvPr id="0" name=""/>
        <dsp:cNvSpPr/>
      </dsp:nvSpPr>
      <dsp:spPr>
        <a:xfrm>
          <a:off x="0" y="979806"/>
          <a:ext cx="4248472" cy="683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889"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Base capacity on team members’</a:t>
          </a:r>
        </a:p>
        <a:p>
          <a:pPr marL="228600" lvl="2" indent="-114300" algn="l" defTabSz="533400">
            <a:lnSpc>
              <a:spcPct val="90000"/>
            </a:lnSpc>
            <a:spcBef>
              <a:spcPct val="0"/>
            </a:spcBef>
            <a:spcAft>
              <a:spcPct val="20000"/>
            </a:spcAft>
            <a:buChar char="•"/>
          </a:pPr>
          <a:r>
            <a:rPr lang="en-US" sz="1200" kern="1200" dirty="0"/>
            <a:t>Holidays and leaves</a:t>
          </a:r>
        </a:p>
        <a:p>
          <a:pPr marL="228600" lvl="2" indent="-114300" algn="l" defTabSz="533400">
            <a:lnSpc>
              <a:spcPct val="90000"/>
            </a:lnSpc>
            <a:spcBef>
              <a:spcPct val="0"/>
            </a:spcBef>
            <a:spcAft>
              <a:spcPct val="20000"/>
            </a:spcAft>
            <a:buChar char="•"/>
          </a:pPr>
          <a:r>
            <a:rPr lang="en-US" sz="1200" kern="1200" dirty="0"/>
            <a:t>Level of professional performance (ex. SA vs. SSA)</a:t>
          </a:r>
        </a:p>
      </dsp:txBody>
      <dsp:txXfrm>
        <a:off x="0" y="979806"/>
        <a:ext cx="4248472" cy="683100"/>
      </dsp:txXfrm>
    </dsp:sp>
    <dsp:sp modelId="{7FE5AEB1-BF4F-4BC7-815E-5E8978FF90C3}">
      <dsp:nvSpPr>
        <dsp:cNvPr id="0" name=""/>
        <dsp:cNvSpPr/>
      </dsp:nvSpPr>
      <dsp:spPr>
        <a:xfrm>
          <a:off x="0" y="1662906"/>
          <a:ext cx="4248472" cy="649350"/>
        </a:xfrm>
        <a:prstGeom prst="roundRect">
          <a:avLst/>
        </a:prstGeom>
        <a:solidFill>
          <a:schemeClr val="accent1">
            <a:hueOff val="0"/>
            <a:satOff val="0"/>
            <a:lumOff val="0"/>
            <a:alphaOff val="0"/>
          </a:schemeClr>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Determine the capacity of any team based on productive hours agreed to with that team</a:t>
          </a:r>
        </a:p>
      </dsp:txBody>
      <dsp:txXfrm>
        <a:off x="31699" y="1694605"/>
        <a:ext cx="4185074" cy="585952"/>
      </dsp:txXfrm>
    </dsp:sp>
    <dsp:sp modelId="{C241CF9A-69AD-4CBE-A3F1-7E2A3D7D2A44}">
      <dsp:nvSpPr>
        <dsp:cNvPr id="0" name=""/>
        <dsp:cNvSpPr/>
      </dsp:nvSpPr>
      <dsp:spPr>
        <a:xfrm>
          <a:off x="0" y="2355456"/>
          <a:ext cx="4248472" cy="649350"/>
        </a:xfrm>
        <a:prstGeom prst="roundRect">
          <a:avLst/>
        </a:prstGeom>
        <a:solidFill>
          <a:schemeClr val="accent1">
            <a:hueOff val="0"/>
            <a:satOff val="0"/>
            <a:lumOff val="0"/>
            <a:alphaOff val="0"/>
          </a:schemeClr>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Follow scrum processes and ceremonies</a:t>
          </a:r>
        </a:p>
      </dsp:txBody>
      <dsp:txXfrm>
        <a:off x="31699" y="2387155"/>
        <a:ext cx="4185074" cy="585952"/>
      </dsp:txXfrm>
    </dsp:sp>
    <dsp:sp modelId="{34696ADC-A101-410B-871C-A0D21D65CCA9}">
      <dsp:nvSpPr>
        <dsp:cNvPr id="0" name=""/>
        <dsp:cNvSpPr/>
      </dsp:nvSpPr>
      <dsp:spPr>
        <a:xfrm>
          <a:off x="0" y="3004806"/>
          <a:ext cx="4248472" cy="41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889"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a:t>Scrum team accepts user stories into a sprint and commits to its timelines</a:t>
          </a:r>
          <a:endParaRPr lang="en-US" sz="1200" kern="1200" dirty="0"/>
        </a:p>
      </dsp:txBody>
      <dsp:txXfrm>
        <a:off x="0" y="3004806"/>
        <a:ext cx="4248472" cy="419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B642F-ACD8-4F17-BB7E-94200A82908C}">
      <dsp:nvSpPr>
        <dsp:cNvPr id="0" name=""/>
        <dsp:cNvSpPr/>
      </dsp:nvSpPr>
      <dsp:spPr>
        <a:xfrm>
          <a:off x="0" y="2"/>
          <a:ext cx="4168329" cy="956954"/>
        </a:xfrm>
        <a:prstGeom prst="roundRect">
          <a:avLst/>
        </a:prstGeom>
        <a:solidFill>
          <a:schemeClr val="accent3">
            <a:hueOff val="0"/>
            <a:satOff val="0"/>
            <a:lumOff val="0"/>
            <a:alphaOff val="0"/>
          </a:schemeClr>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Nearshore delivery capability to offer more price-compelling option when Pega Consulting leads project</a:t>
          </a:r>
          <a:br>
            <a:rPr lang="en-US" sz="1400" kern="1200" dirty="0">
              <a:solidFill>
                <a:schemeClr val="tx1"/>
              </a:solidFill>
            </a:rPr>
          </a:br>
          <a:endParaRPr lang="en-US" sz="1400" kern="1200" dirty="0">
            <a:solidFill>
              <a:schemeClr val="tx1"/>
            </a:solidFill>
          </a:endParaRPr>
        </a:p>
      </dsp:txBody>
      <dsp:txXfrm>
        <a:off x="46715" y="46717"/>
        <a:ext cx="4074899" cy="863524"/>
      </dsp:txXfrm>
    </dsp:sp>
    <dsp:sp modelId="{2DA55A2D-E1BB-46A4-907B-D49DEF06ED74}">
      <dsp:nvSpPr>
        <dsp:cNvPr id="0" name=""/>
        <dsp:cNvSpPr/>
      </dsp:nvSpPr>
      <dsp:spPr>
        <a:xfrm>
          <a:off x="0" y="969487"/>
          <a:ext cx="4168329" cy="956954"/>
        </a:xfrm>
        <a:prstGeom prst="roundRect">
          <a:avLst/>
        </a:prstGeom>
        <a:solidFill>
          <a:schemeClr val="accent3">
            <a:hueOff val="557299"/>
            <a:satOff val="3140"/>
            <a:lumOff val="3791"/>
            <a:alphaOff val="0"/>
          </a:schemeClr>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Large, broadly-skilled team</a:t>
          </a:r>
        </a:p>
      </dsp:txBody>
      <dsp:txXfrm>
        <a:off x="46715" y="1016202"/>
        <a:ext cx="4074899" cy="863524"/>
      </dsp:txXfrm>
    </dsp:sp>
    <dsp:sp modelId="{B107EF77-3F82-4DA4-8CA6-ADBF73DB76C4}">
      <dsp:nvSpPr>
        <dsp:cNvPr id="0" name=""/>
        <dsp:cNvSpPr/>
      </dsp:nvSpPr>
      <dsp:spPr>
        <a:xfrm>
          <a:off x="0" y="1938971"/>
          <a:ext cx="4168329" cy="956954"/>
        </a:xfrm>
        <a:prstGeom prst="roundRect">
          <a:avLst/>
        </a:prstGeom>
        <a:solidFill>
          <a:schemeClr val="accent3">
            <a:hueOff val="1114599"/>
            <a:satOff val="6281"/>
            <a:lumOff val="7581"/>
            <a:alphaOff val="0"/>
          </a:schemeClr>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Alternative to Asian offshore options</a:t>
          </a:r>
        </a:p>
      </dsp:txBody>
      <dsp:txXfrm>
        <a:off x="46715" y="1985686"/>
        <a:ext cx="4074899" cy="863524"/>
      </dsp:txXfrm>
    </dsp:sp>
    <dsp:sp modelId="{7BE3BCCB-B819-4FA0-9371-CD7642D2C877}">
      <dsp:nvSpPr>
        <dsp:cNvPr id="0" name=""/>
        <dsp:cNvSpPr/>
      </dsp:nvSpPr>
      <dsp:spPr>
        <a:xfrm>
          <a:off x="0" y="2908456"/>
          <a:ext cx="4168329" cy="956954"/>
        </a:xfrm>
        <a:prstGeom prst="roundRect">
          <a:avLst/>
        </a:prstGeom>
        <a:solidFill>
          <a:schemeClr val="accent3">
            <a:hueOff val="1671898"/>
            <a:satOff val="9421"/>
            <a:lumOff val="11372"/>
            <a:alphaOff val="0"/>
          </a:schemeClr>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Encourage knowledge sharing among both onshore and nearshore teams</a:t>
          </a:r>
        </a:p>
      </dsp:txBody>
      <dsp:txXfrm>
        <a:off x="46715" y="2955171"/>
        <a:ext cx="4074899" cy="8635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69670-63AD-452A-8245-8983F8E047B9}">
      <dsp:nvSpPr>
        <dsp:cNvPr id="0" name=""/>
        <dsp:cNvSpPr/>
      </dsp:nvSpPr>
      <dsp:spPr>
        <a:xfrm rot="16200000">
          <a:off x="-811211" y="813225"/>
          <a:ext cx="3563938" cy="1937486"/>
        </a:xfrm>
        <a:prstGeom prst="flowChartManualOperation">
          <a:avLst/>
        </a:prstGeom>
        <a:solidFill>
          <a:schemeClr val="accent3">
            <a:hueOff val="0"/>
            <a:satOff val="0"/>
            <a:lumOff val="0"/>
            <a:alphaOff val="0"/>
          </a:schemeClr>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605" bIns="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Pega Consulting India is </a:t>
          </a:r>
          <a:r>
            <a:rPr lang="en-US" sz="1900" u="none" kern="1200" dirty="0">
              <a:solidFill>
                <a:schemeClr val="tx1"/>
              </a:solidFill>
            </a:rPr>
            <a:t>part of the Americas delivery organization</a:t>
          </a:r>
          <a:br>
            <a:rPr lang="en-US" sz="1900" kern="1200" dirty="0">
              <a:solidFill>
                <a:schemeClr val="tx1"/>
              </a:solidFill>
            </a:rPr>
          </a:br>
          <a:endParaRPr lang="en-US" sz="1900" kern="1200" dirty="0">
            <a:solidFill>
              <a:schemeClr val="tx1"/>
            </a:solidFill>
          </a:endParaRPr>
        </a:p>
      </dsp:txBody>
      <dsp:txXfrm rot="5400000">
        <a:off x="2015" y="712787"/>
        <a:ext cx="1937486" cy="2138362"/>
      </dsp:txXfrm>
    </dsp:sp>
    <dsp:sp modelId="{4871335F-8CB2-4587-B7E2-9153BAD2F3BB}">
      <dsp:nvSpPr>
        <dsp:cNvPr id="0" name=""/>
        <dsp:cNvSpPr/>
      </dsp:nvSpPr>
      <dsp:spPr>
        <a:xfrm rot="16200000">
          <a:off x="1271586" y="813225"/>
          <a:ext cx="3563938" cy="1937486"/>
        </a:xfrm>
        <a:prstGeom prst="flowChartManualOperation">
          <a:avLst/>
        </a:prstGeom>
        <a:solidFill>
          <a:schemeClr val="accent3">
            <a:hueOff val="1671898"/>
            <a:satOff val="9421"/>
            <a:lumOff val="11372"/>
            <a:alphaOff val="0"/>
          </a:schemeClr>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605" bIns="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They are an integral part of Pega’s worldwide capability</a:t>
          </a:r>
        </a:p>
      </dsp:txBody>
      <dsp:txXfrm rot="5400000">
        <a:off x="2084812" y="712787"/>
        <a:ext cx="1937486" cy="21383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942E7-E4D3-4D06-BD44-9B3472F633BD}">
      <dsp:nvSpPr>
        <dsp:cNvPr id="0" name=""/>
        <dsp:cNvSpPr/>
      </dsp:nvSpPr>
      <dsp:spPr>
        <a:xfrm>
          <a:off x="2700" y="31542"/>
          <a:ext cx="2632792" cy="691200"/>
        </a:xfrm>
        <a:prstGeom prst="rect">
          <a:avLst/>
        </a:prstGeom>
        <a:solidFill>
          <a:schemeClr val="accent3">
            <a:hueOff val="0"/>
            <a:satOff val="0"/>
            <a:lumOff val="0"/>
            <a:alphaOff val="0"/>
          </a:schemeClr>
        </a:solidFill>
        <a:ln w="6350" cap="sq"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123 resources</a:t>
          </a:r>
        </a:p>
      </dsp:txBody>
      <dsp:txXfrm>
        <a:off x="2700" y="31542"/>
        <a:ext cx="2632792" cy="691200"/>
      </dsp:txXfrm>
    </dsp:sp>
    <dsp:sp modelId="{5B947C95-847F-4B57-B1B6-E8F3F2936B7E}">
      <dsp:nvSpPr>
        <dsp:cNvPr id="0" name=""/>
        <dsp:cNvSpPr/>
      </dsp:nvSpPr>
      <dsp:spPr>
        <a:xfrm>
          <a:off x="2700" y="722742"/>
          <a:ext cx="2632792" cy="2898720"/>
        </a:xfrm>
        <a:prstGeom prst="rect">
          <a:avLst/>
        </a:prstGeom>
        <a:solidFill>
          <a:schemeClr val="accent3">
            <a:tint val="40000"/>
            <a:alpha val="90000"/>
            <a:hueOff val="0"/>
            <a:satOff val="0"/>
            <a:lumOff val="0"/>
            <a:alphaOff val="0"/>
          </a:schemeClr>
        </a:solidFill>
        <a:ln w="6350" cap="sq"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31% SA</a:t>
          </a:r>
        </a:p>
        <a:p>
          <a:pPr marL="228600" lvl="1" indent="-228600" algn="l" defTabSz="1066800">
            <a:lnSpc>
              <a:spcPct val="90000"/>
            </a:lnSpc>
            <a:spcBef>
              <a:spcPct val="0"/>
            </a:spcBef>
            <a:spcAft>
              <a:spcPct val="15000"/>
            </a:spcAft>
            <a:buChar char="•"/>
          </a:pPr>
          <a:r>
            <a:rPr lang="en-US" sz="2400" kern="1200" dirty="0"/>
            <a:t>27% SSA/SBA</a:t>
          </a:r>
        </a:p>
        <a:p>
          <a:pPr marL="228600" lvl="1" indent="-228600" algn="l" defTabSz="1066800">
            <a:lnSpc>
              <a:spcPct val="90000"/>
            </a:lnSpc>
            <a:spcBef>
              <a:spcPct val="0"/>
            </a:spcBef>
            <a:spcAft>
              <a:spcPct val="15000"/>
            </a:spcAft>
            <a:buChar char="•"/>
          </a:pPr>
          <a:r>
            <a:rPr lang="en-US" sz="2400" kern="1200" dirty="0"/>
            <a:t>15% ASA</a:t>
          </a:r>
        </a:p>
        <a:p>
          <a:pPr marL="228600" lvl="1" indent="-228600" algn="l" defTabSz="1066800">
            <a:lnSpc>
              <a:spcPct val="90000"/>
            </a:lnSpc>
            <a:spcBef>
              <a:spcPct val="0"/>
            </a:spcBef>
            <a:spcAft>
              <a:spcPct val="15000"/>
            </a:spcAft>
            <a:buChar char="•"/>
          </a:pPr>
          <a:r>
            <a:rPr lang="en-US" sz="2400" kern="1200" dirty="0"/>
            <a:t>15% Trainee</a:t>
          </a:r>
        </a:p>
        <a:p>
          <a:pPr marL="228600" lvl="1" indent="-228600" algn="l" defTabSz="1066800">
            <a:lnSpc>
              <a:spcPct val="90000"/>
            </a:lnSpc>
            <a:spcBef>
              <a:spcPct val="0"/>
            </a:spcBef>
            <a:spcAft>
              <a:spcPct val="15000"/>
            </a:spcAft>
            <a:buChar char="•"/>
          </a:pPr>
          <a:r>
            <a:rPr lang="en-US" sz="2400" kern="1200" dirty="0"/>
            <a:t>6% LSA/PSA</a:t>
          </a:r>
        </a:p>
        <a:p>
          <a:pPr marL="228600" lvl="1" indent="-228600" algn="l" defTabSz="1066800">
            <a:lnSpc>
              <a:spcPct val="90000"/>
            </a:lnSpc>
            <a:spcBef>
              <a:spcPct val="0"/>
            </a:spcBef>
            <a:spcAft>
              <a:spcPct val="15000"/>
            </a:spcAft>
            <a:buChar char="•"/>
          </a:pPr>
          <a:r>
            <a:rPr lang="en-US" sz="2400" kern="1200" dirty="0"/>
            <a:t>4% EL</a:t>
          </a:r>
        </a:p>
      </dsp:txBody>
      <dsp:txXfrm>
        <a:off x="2700" y="722742"/>
        <a:ext cx="2632792" cy="2898720"/>
      </dsp:txXfrm>
    </dsp:sp>
    <dsp:sp modelId="{9ACC9E99-C152-4B73-A70A-2B44AFF1E32A}">
      <dsp:nvSpPr>
        <dsp:cNvPr id="0" name=""/>
        <dsp:cNvSpPr/>
      </dsp:nvSpPr>
      <dsp:spPr>
        <a:xfrm>
          <a:off x="3004083" y="31542"/>
          <a:ext cx="2632792" cy="691200"/>
        </a:xfrm>
        <a:prstGeom prst="rect">
          <a:avLst/>
        </a:prstGeom>
        <a:solidFill>
          <a:schemeClr val="accent3">
            <a:hueOff val="835949"/>
            <a:satOff val="4710"/>
            <a:lumOff val="5686"/>
            <a:alphaOff val="0"/>
          </a:schemeClr>
        </a:solidFill>
        <a:ln w="6350" cap="sq" cmpd="sng" algn="ctr">
          <a:solidFill>
            <a:schemeClr val="accent3">
              <a:hueOff val="835949"/>
              <a:satOff val="4710"/>
              <a:lumOff val="5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2 Offices</a:t>
          </a:r>
        </a:p>
      </dsp:txBody>
      <dsp:txXfrm>
        <a:off x="3004083" y="31542"/>
        <a:ext cx="2632792" cy="691200"/>
      </dsp:txXfrm>
    </dsp:sp>
    <dsp:sp modelId="{4FCCD672-2168-41AA-9B17-DBA5BA56D1EB}">
      <dsp:nvSpPr>
        <dsp:cNvPr id="0" name=""/>
        <dsp:cNvSpPr/>
      </dsp:nvSpPr>
      <dsp:spPr>
        <a:xfrm>
          <a:off x="3004083" y="722742"/>
          <a:ext cx="2632792" cy="2898720"/>
        </a:xfrm>
        <a:prstGeom prst="rect">
          <a:avLst/>
        </a:prstGeom>
        <a:solidFill>
          <a:schemeClr val="accent3">
            <a:tint val="40000"/>
            <a:alpha val="90000"/>
            <a:hueOff val="916946"/>
            <a:satOff val="7882"/>
            <a:lumOff val="893"/>
            <a:alphaOff val="0"/>
          </a:schemeClr>
        </a:solidFill>
        <a:ln w="6350" cap="sq" cmpd="sng" algn="ctr">
          <a:solidFill>
            <a:schemeClr val="accent3">
              <a:tint val="40000"/>
              <a:alpha val="90000"/>
              <a:hueOff val="916946"/>
              <a:satOff val="7882"/>
              <a:lumOff val="8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Hyderabad</a:t>
          </a:r>
        </a:p>
        <a:p>
          <a:pPr marL="228600" lvl="1" indent="-228600" algn="l" defTabSz="1066800">
            <a:lnSpc>
              <a:spcPct val="90000"/>
            </a:lnSpc>
            <a:spcBef>
              <a:spcPct val="0"/>
            </a:spcBef>
            <a:spcAft>
              <a:spcPct val="15000"/>
            </a:spcAft>
            <a:buChar char="•"/>
          </a:pPr>
          <a:r>
            <a:rPr lang="en-US" sz="2400" kern="1200" dirty="0"/>
            <a:t>Bangalore</a:t>
          </a:r>
        </a:p>
      </dsp:txBody>
      <dsp:txXfrm>
        <a:off x="3004083" y="722742"/>
        <a:ext cx="2632792" cy="2898720"/>
      </dsp:txXfrm>
    </dsp:sp>
    <dsp:sp modelId="{397A2471-84CD-4F3F-906B-A2DD03F73952}">
      <dsp:nvSpPr>
        <dsp:cNvPr id="0" name=""/>
        <dsp:cNvSpPr/>
      </dsp:nvSpPr>
      <dsp:spPr>
        <a:xfrm>
          <a:off x="6005467" y="31542"/>
          <a:ext cx="2632792" cy="691200"/>
        </a:xfrm>
        <a:prstGeom prst="rect">
          <a:avLst/>
        </a:prstGeom>
        <a:solidFill>
          <a:schemeClr val="accent3">
            <a:hueOff val="1671898"/>
            <a:satOff val="9421"/>
            <a:lumOff val="11372"/>
            <a:alphaOff val="0"/>
          </a:schemeClr>
        </a:solidFill>
        <a:ln w="6350" cap="sq" cmpd="sng" algn="ctr">
          <a:solidFill>
            <a:schemeClr val="accent3">
              <a:hueOff val="1671898"/>
              <a:satOff val="9421"/>
              <a:lumOff val="1137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Co-located with</a:t>
          </a:r>
        </a:p>
      </dsp:txBody>
      <dsp:txXfrm>
        <a:off x="6005467" y="31542"/>
        <a:ext cx="2632792" cy="691200"/>
      </dsp:txXfrm>
    </dsp:sp>
    <dsp:sp modelId="{4048DE64-C1EF-4E4A-AAEC-BC2D1308F425}">
      <dsp:nvSpPr>
        <dsp:cNvPr id="0" name=""/>
        <dsp:cNvSpPr/>
      </dsp:nvSpPr>
      <dsp:spPr>
        <a:xfrm>
          <a:off x="6005467" y="722742"/>
          <a:ext cx="2632792" cy="2898720"/>
        </a:xfrm>
        <a:prstGeom prst="rect">
          <a:avLst/>
        </a:prstGeom>
        <a:solidFill>
          <a:schemeClr val="accent3">
            <a:tint val="40000"/>
            <a:alpha val="90000"/>
            <a:hueOff val="1833891"/>
            <a:satOff val="15763"/>
            <a:lumOff val="1786"/>
            <a:alphaOff val="0"/>
          </a:schemeClr>
        </a:solidFill>
        <a:ln w="6350" cap="sq" cmpd="sng" algn="ctr">
          <a:solidFill>
            <a:schemeClr val="accent3">
              <a:tint val="40000"/>
              <a:alpha val="90000"/>
              <a:hueOff val="1833891"/>
              <a:satOff val="15763"/>
              <a:lumOff val="17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Product Engineering</a:t>
          </a:r>
        </a:p>
        <a:p>
          <a:pPr marL="228600" lvl="1" indent="-228600" algn="l" defTabSz="1066800">
            <a:lnSpc>
              <a:spcPct val="90000"/>
            </a:lnSpc>
            <a:spcBef>
              <a:spcPct val="0"/>
            </a:spcBef>
            <a:spcAft>
              <a:spcPct val="15000"/>
            </a:spcAft>
            <a:buChar char="•"/>
          </a:pPr>
          <a:r>
            <a:rPr lang="en-US" sz="2400" kern="1200" dirty="0"/>
            <a:t>Global Client  Support</a:t>
          </a:r>
        </a:p>
        <a:p>
          <a:pPr marL="228600" lvl="1" indent="-228600" algn="l" defTabSz="1066800">
            <a:lnSpc>
              <a:spcPct val="90000"/>
            </a:lnSpc>
            <a:spcBef>
              <a:spcPct val="0"/>
            </a:spcBef>
            <a:spcAft>
              <a:spcPct val="15000"/>
            </a:spcAft>
            <a:buChar char="•"/>
          </a:pPr>
          <a:r>
            <a:rPr lang="en-US" sz="2400" kern="1200" dirty="0"/>
            <a:t>Cloud Engineering</a:t>
          </a:r>
        </a:p>
      </dsp:txBody>
      <dsp:txXfrm>
        <a:off x="6005467" y="722742"/>
        <a:ext cx="2632792" cy="289872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Calibri" charset="0"/>
              <a:ea typeface="Calibri" charset="0"/>
              <a:cs typeface="Calibri"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59B710-7F01-EB43-9BF8-28DEC423E8B1}" type="datetimeFigureOut">
              <a:rPr lang="en-US" smtClean="0">
                <a:latin typeface="Calibri" charset="0"/>
                <a:ea typeface="Calibri" charset="0"/>
                <a:cs typeface="Calibri" charset="0"/>
              </a:rPr>
              <a:t>10/5/2020</a:t>
            </a:fld>
            <a:endParaRPr lang="en-US">
              <a:latin typeface="Calibri" charset="0"/>
              <a:ea typeface="Calibri" charset="0"/>
              <a:cs typeface="Calibri"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Calibri" charset="0"/>
              <a:ea typeface="Calibri" charset="0"/>
              <a:cs typeface="Calibri"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B3E720-6155-8246-876A-0957C4ECF6FF}" type="slidenum">
              <a:rPr lang="en-US" smtClean="0">
                <a:latin typeface="Calibri" charset="0"/>
                <a:ea typeface="Calibri" charset="0"/>
                <a:cs typeface="Calibri" charset="0"/>
              </a:rPr>
              <a:t>‹#›</a:t>
            </a:fld>
            <a:endParaRPr lang="en-US">
              <a:latin typeface="Calibri" charset="0"/>
              <a:ea typeface="Calibri" charset="0"/>
              <a:cs typeface="Calibri" charset="0"/>
            </a:endParaRPr>
          </a:p>
        </p:txBody>
      </p:sp>
    </p:spTree>
    <p:extLst>
      <p:ext uri="{BB962C8B-B14F-4D97-AF65-F5344CB8AC3E}">
        <p14:creationId xmlns:p14="http://schemas.microsoft.com/office/powerpoint/2010/main" val="393969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Calibri" charset="0"/>
                <a:cs typeface="Calibri"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charset="0"/>
                <a:ea typeface="Calibri" charset="0"/>
                <a:cs typeface="Calibri" charset="0"/>
              </a:defRPr>
            </a:lvl1pPr>
          </a:lstStyle>
          <a:p>
            <a:fld id="{4B98D73F-55EB-4C56-BE5C-F8B23998FF48}" type="datetimeFigureOut">
              <a:rPr lang="en-US" smtClean="0"/>
              <a:pPr/>
              <a:t>10/5/2020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Calibri" charset="0"/>
                <a:cs typeface="Calibri"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charset="0"/>
                <a:ea typeface="Calibri" charset="0"/>
                <a:cs typeface="Calibri" charset="0"/>
              </a:defRPr>
            </a:lvl1pPr>
          </a:lstStyle>
          <a:p>
            <a:fld id="{723E5092-789D-46B2-ACFC-5823A47F3CD3}" type="slidenum">
              <a:rPr lang="en-US" smtClean="0"/>
              <a:pPr/>
              <a:t>‹#›</a:t>
            </a:fld>
            <a:endParaRPr lang="en-US" dirty="0"/>
          </a:p>
        </p:txBody>
      </p:sp>
    </p:spTree>
    <p:extLst>
      <p:ext uri="{BB962C8B-B14F-4D97-AF65-F5344CB8AC3E}">
        <p14:creationId xmlns:p14="http://schemas.microsoft.com/office/powerpoint/2010/main" val="2139493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charset="0"/>
        <a:ea typeface="Calibri" charset="0"/>
        <a:cs typeface="Calibri" charset="0"/>
      </a:defRPr>
    </a:lvl1pPr>
    <a:lvl2pPr marL="457200" algn="l" defTabSz="914400" rtl="0" eaLnBrk="1" latinLnBrk="0" hangingPunct="1">
      <a:defRPr sz="1200" kern="1200">
        <a:solidFill>
          <a:schemeClr val="tx1"/>
        </a:solidFill>
        <a:latin typeface="Calibri" charset="0"/>
        <a:ea typeface="Calibri" charset="0"/>
        <a:cs typeface="Calibri" charset="0"/>
      </a:defRPr>
    </a:lvl2pPr>
    <a:lvl3pPr marL="914400" algn="l" defTabSz="914400" rtl="0" eaLnBrk="1" latinLnBrk="0" hangingPunct="1">
      <a:defRPr sz="1200" kern="1200">
        <a:solidFill>
          <a:schemeClr val="tx1"/>
        </a:solidFill>
        <a:latin typeface="Calibri" charset="0"/>
        <a:ea typeface="Calibri" charset="0"/>
        <a:cs typeface="Calibri" charset="0"/>
      </a:defRPr>
    </a:lvl3pPr>
    <a:lvl4pPr marL="1371600" algn="l" defTabSz="914400" rtl="0" eaLnBrk="1" latinLnBrk="0" hangingPunct="1">
      <a:defRPr sz="1200" kern="1200">
        <a:solidFill>
          <a:schemeClr val="tx1"/>
        </a:solidFill>
        <a:latin typeface="Calibri" charset="0"/>
        <a:ea typeface="Calibri" charset="0"/>
        <a:cs typeface="Calibri" charset="0"/>
      </a:defRPr>
    </a:lvl4pPr>
    <a:lvl5pPr marL="1828800" algn="l" defTabSz="914400" rtl="0" eaLnBrk="1" latinLnBrk="0" hangingPunct="1">
      <a:defRPr sz="1200" kern="1200">
        <a:solidFill>
          <a:schemeClr val="tx1"/>
        </a:solidFill>
        <a:latin typeface="Calibri" charset="0"/>
        <a:ea typeface="Calibri" charset="0"/>
        <a:cs typeface="Calibri" charset="0"/>
      </a:defRPr>
    </a:lvl5pPr>
    <a:lvl6pPr marL="2286000" algn="l" defTabSz="914400" rtl="0" eaLnBrk="1" latinLnBrk="0" hangingPunct="1">
      <a:defRPr sz="1200" kern="1200" baseline="0">
        <a:solidFill>
          <a:schemeClr val="tx1"/>
        </a:solidFill>
        <a:latin typeface="Calibri" charset="0"/>
        <a:ea typeface="Calibri" charset="0"/>
        <a:cs typeface="Calibri" charset="0"/>
      </a:defRPr>
    </a:lvl6pPr>
    <a:lvl7pPr marL="2743200" algn="l" defTabSz="914400" rtl="0" eaLnBrk="1" latinLnBrk="0" hangingPunct="1">
      <a:defRPr sz="1200" kern="1200" baseline="0">
        <a:solidFill>
          <a:schemeClr val="tx1"/>
        </a:solidFill>
        <a:latin typeface="Calibri" charset="0"/>
        <a:ea typeface="Calibri" charset="0"/>
        <a:cs typeface="Calibri" charset="0"/>
      </a:defRPr>
    </a:lvl7pPr>
    <a:lvl8pPr marL="3200400" algn="l" defTabSz="914400" rtl="0" eaLnBrk="1" latinLnBrk="0" hangingPunct="1">
      <a:defRPr sz="1200" kern="1200" baseline="0">
        <a:solidFill>
          <a:schemeClr val="tx1"/>
        </a:solidFill>
        <a:latin typeface="Calibri" charset="0"/>
        <a:ea typeface="Calibri" charset="0"/>
        <a:cs typeface="Calibri" charset="0"/>
      </a:defRPr>
    </a:lvl8pPr>
    <a:lvl9pPr marL="3657600" algn="l" defTabSz="914400" rtl="0" eaLnBrk="1" latinLnBrk="0" hangingPunct="1">
      <a:defRPr sz="1200" kern="1200" baseline="0">
        <a:solidFill>
          <a:schemeClr val="tx1"/>
        </a:solidFill>
        <a:latin typeface="Calibri" charset="0"/>
        <a:ea typeface="Calibri" charset="0"/>
        <a:cs typeface="Calibri"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3E5092-789D-46B2-ACFC-5823A47F3CD3}" type="slidenum">
              <a:rPr lang="en-US" smtClean="0"/>
              <a:pPr/>
              <a:t>1</a:t>
            </a:fld>
            <a:endParaRPr lang="en-US" dirty="0"/>
          </a:p>
        </p:txBody>
      </p:sp>
    </p:spTree>
    <p:extLst>
      <p:ext uri="{BB962C8B-B14F-4D97-AF65-F5344CB8AC3E}">
        <p14:creationId xmlns:p14="http://schemas.microsoft.com/office/powerpoint/2010/main" val="2766049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dirty="0"/>
              <a:t>1 onshore LSA for the first 3 remote SAs</a:t>
            </a:r>
          </a:p>
          <a:p>
            <a:pPr lvl="1"/>
            <a:r>
              <a:rPr lang="en-US" sz="1600" dirty="0"/>
              <a:t>1 onshore SSA for each additional 5 remote SAs</a:t>
            </a:r>
          </a:p>
          <a:p>
            <a:pPr lvl="1"/>
            <a:endParaRPr lang="en-US" sz="1600" dirty="0"/>
          </a:p>
          <a:p>
            <a:pPr lvl="0"/>
            <a:r>
              <a:rPr lang="en-US" sz="1600" dirty="0"/>
              <a:t>1 onshore LBA for the first 3 remote BAs </a:t>
            </a:r>
          </a:p>
          <a:p>
            <a:pPr lvl="1"/>
            <a:r>
              <a:rPr lang="en-US" sz="1600" dirty="0"/>
              <a:t>(though nearshore BAs are uncommon)</a:t>
            </a:r>
            <a:br>
              <a:rPr lang="en-US" sz="1600" dirty="0"/>
            </a:br>
            <a:endParaRPr lang="en-US" sz="1600" dirty="0"/>
          </a:p>
          <a:p>
            <a:endParaRPr lang="en-US" dirty="0"/>
          </a:p>
        </p:txBody>
      </p:sp>
      <p:sp>
        <p:nvSpPr>
          <p:cNvPr id="4" name="Slide Number Placeholder 3"/>
          <p:cNvSpPr>
            <a:spLocks noGrp="1"/>
          </p:cNvSpPr>
          <p:nvPr>
            <p:ph type="sldNum" sz="quarter" idx="5"/>
          </p:nvPr>
        </p:nvSpPr>
        <p:spPr/>
        <p:txBody>
          <a:bodyPr/>
          <a:lstStyle/>
          <a:p>
            <a:fld id="{723E5092-789D-46B2-ACFC-5823A47F3CD3}" type="slidenum">
              <a:rPr lang="en-US" smtClean="0"/>
              <a:pPr/>
              <a:t>16</a:t>
            </a:fld>
            <a:endParaRPr lang="en-US" dirty="0"/>
          </a:p>
        </p:txBody>
      </p:sp>
    </p:spTree>
    <p:extLst>
      <p:ext uri="{BB962C8B-B14F-4D97-AF65-F5344CB8AC3E}">
        <p14:creationId xmlns:p14="http://schemas.microsoft.com/office/powerpoint/2010/main" val="1894946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E5092-789D-46B2-ACFC-5823A47F3CD3}" type="slidenum">
              <a:rPr lang="en-US" smtClean="0"/>
              <a:pPr/>
              <a:t>17</a:t>
            </a:fld>
            <a:endParaRPr lang="en-US" dirty="0"/>
          </a:p>
        </p:txBody>
      </p:sp>
    </p:spTree>
    <p:extLst>
      <p:ext uri="{BB962C8B-B14F-4D97-AF65-F5344CB8AC3E}">
        <p14:creationId xmlns:p14="http://schemas.microsoft.com/office/powerpoint/2010/main" val="2415880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September 2019 Kraków office has 70 System Architects: 20% LSA, 40% SSA, 40% SA/ASA, 1 BA, 1 UI Solution Developer, 1 QA.</a:t>
            </a:r>
          </a:p>
          <a:p>
            <a:endParaRPr lang="en-US" dirty="0"/>
          </a:p>
          <a:p>
            <a:r>
              <a:rPr lang="en-US" dirty="0"/>
              <a:t>The office also holds Product Engineering, GCS, and Cloud Engineering. The teams work closely together.</a:t>
            </a:r>
          </a:p>
        </p:txBody>
      </p:sp>
      <p:sp>
        <p:nvSpPr>
          <p:cNvPr id="4" name="Slide Number Placeholder 3"/>
          <p:cNvSpPr>
            <a:spLocks noGrp="1"/>
          </p:cNvSpPr>
          <p:nvPr>
            <p:ph type="sldNum" sz="quarter" idx="5"/>
          </p:nvPr>
        </p:nvSpPr>
        <p:spPr/>
        <p:txBody>
          <a:bodyPr/>
          <a:lstStyle/>
          <a:p>
            <a:fld id="{723E5092-789D-46B2-ACFC-5823A47F3CD3}" type="slidenum">
              <a:rPr lang="en-US" smtClean="0"/>
              <a:pPr/>
              <a:t>18</a:t>
            </a:fld>
            <a:endParaRPr lang="en-US" dirty="0"/>
          </a:p>
        </p:txBody>
      </p:sp>
    </p:spTree>
    <p:extLst>
      <p:ext uri="{BB962C8B-B14F-4D97-AF65-F5344CB8AC3E}">
        <p14:creationId xmlns:p14="http://schemas.microsoft.com/office/powerpoint/2010/main" val="786965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section does not refer to Pega Consulting India (PCI); it refers to partners like Wipro and Tata Consultancy Services (TCS).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as discussed with onshore teams, this is not a “Must Have” offshore-partner team composition for all engagements. Team requirements are based on size and scope of the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23E5092-789D-46B2-ACFC-5823A47F3CD3}" type="slidenum">
              <a:rPr lang="en-US" smtClean="0"/>
              <a:pPr/>
              <a:t>22</a:t>
            </a:fld>
            <a:endParaRPr lang="en-US" dirty="0"/>
          </a:p>
        </p:txBody>
      </p:sp>
    </p:spTree>
    <p:extLst>
      <p:ext uri="{BB962C8B-B14F-4D97-AF65-F5344CB8AC3E}">
        <p14:creationId xmlns:p14="http://schemas.microsoft.com/office/powerpoint/2010/main" val="3396108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dirty="0"/>
              <a:t>1 onshore LSA for the first 3 remote SAs</a:t>
            </a:r>
          </a:p>
          <a:p>
            <a:pPr lvl="1"/>
            <a:r>
              <a:rPr lang="en-US" sz="1600" dirty="0"/>
              <a:t>1 onshore SSA for each additional 5 remote SAs</a:t>
            </a:r>
          </a:p>
          <a:p>
            <a:pPr lvl="1"/>
            <a:endParaRPr lang="en-US" sz="1600" dirty="0"/>
          </a:p>
          <a:p>
            <a:pPr lvl="0"/>
            <a:r>
              <a:rPr lang="en-US" sz="1600" dirty="0"/>
              <a:t>1 onshore LBA for the first 3 remote BAs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a:t>1 onshore SBA for each additional 5 remote BAs</a:t>
            </a:r>
          </a:p>
          <a:p>
            <a:pPr lvl="1"/>
            <a:br>
              <a:rPr lang="en-US" sz="1600" dirty="0"/>
            </a:br>
            <a:endParaRPr lang="en-US" sz="1600" dirty="0"/>
          </a:p>
          <a:p>
            <a:endParaRPr lang="en-US" dirty="0"/>
          </a:p>
        </p:txBody>
      </p:sp>
      <p:sp>
        <p:nvSpPr>
          <p:cNvPr id="4" name="Slide Number Placeholder 3"/>
          <p:cNvSpPr>
            <a:spLocks noGrp="1"/>
          </p:cNvSpPr>
          <p:nvPr>
            <p:ph type="sldNum" sz="quarter" idx="5"/>
          </p:nvPr>
        </p:nvSpPr>
        <p:spPr/>
        <p:txBody>
          <a:bodyPr/>
          <a:lstStyle/>
          <a:p>
            <a:fld id="{723E5092-789D-46B2-ACFC-5823A47F3CD3}" type="slidenum">
              <a:rPr lang="en-US" smtClean="0"/>
              <a:pPr/>
              <a:t>23</a:t>
            </a:fld>
            <a:endParaRPr lang="en-US" dirty="0"/>
          </a:p>
        </p:txBody>
      </p:sp>
    </p:spTree>
    <p:extLst>
      <p:ext uri="{BB962C8B-B14F-4D97-AF65-F5344CB8AC3E}">
        <p14:creationId xmlns:p14="http://schemas.microsoft.com/office/powerpoint/2010/main" val="2421148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E5092-789D-46B2-ACFC-5823A47F3CD3}" type="slidenum">
              <a:rPr lang="en-US" smtClean="0"/>
              <a:pPr/>
              <a:t>24</a:t>
            </a:fld>
            <a:endParaRPr lang="en-US" dirty="0"/>
          </a:p>
        </p:txBody>
      </p:sp>
    </p:spTree>
    <p:extLst>
      <p:ext uri="{BB962C8B-B14F-4D97-AF65-F5344CB8AC3E}">
        <p14:creationId xmlns:p14="http://schemas.microsoft.com/office/powerpoint/2010/main" val="2536458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PCI is part of the Americas delivery organization. We’re truly one team that simply has distributed team members not unlike the fact that we have Consultants spread across the Americas region.</a:t>
            </a:r>
          </a:p>
        </p:txBody>
      </p:sp>
      <p:sp>
        <p:nvSpPr>
          <p:cNvPr id="4" name="Slide Number Placeholder 3"/>
          <p:cNvSpPr>
            <a:spLocks noGrp="1"/>
          </p:cNvSpPr>
          <p:nvPr>
            <p:ph type="sldNum" sz="quarter" idx="5"/>
          </p:nvPr>
        </p:nvSpPr>
        <p:spPr/>
        <p:txBody>
          <a:bodyPr/>
          <a:lstStyle/>
          <a:p>
            <a:fld id="{723E5092-789D-46B2-ACFC-5823A47F3CD3}" type="slidenum">
              <a:rPr lang="en-US" smtClean="0"/>
              <a:pPr/>
              <a:t>26</a:t>
            </a:fld>
            <a:endParaRPr lang="en-US" dirty="0"/>
          </a:p>
        </p:txBody>
      </p:sp>
    </p:spTree>
    <p:extLst>
      <p:ext uri="{BB962C8B-B14F-4D97-AF65-F5344CB8AC3E}">
        <p14:creationId xmlns:p14="http://schemas.microsoft.com/office/powerpoint/2010/main" val="2872658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co-located teams work closely together.</a:t>
            </a:r>
          </a:p>
          <a:p>
            <a:endParaRPr lang="en-US" dirty="0"/>
          </a:p>
          <a:p>
            <a:r>
              <a:rPr lang="en-US" dirty="0"/>
              <a:t>This information is current as of September 2019</a:t>
            </a:r>
          </a:p>
        </p:txBody>
      </p:sp>
      <p:sp>
        <p:nvSpPr>
          <p:cNvPr id="4" name="Slide Number Placeholder 3"/>
          <p:cNvSpPr>
            <a:spLocks noGrp="1"/>
          </p:cNvSpPr>
          <p:nvPr>
            <p:ph type="sldNum" sz="quarter" idx="5"/>
          </p:nvPr>
        </p:nvSpPr>
        <p:spPr/>
        <p:txBody>
          <a:bodyPr/>
          <a:lstStyle/>
          <a:p>
            <a:fld id="{723E5092-789D-46B2-ACFC-5823A47F3CD3}" type="slidenum">
              <a:rPr lang="en-US" smtClean="0"/>
              <a:pPr/>
              <a:t>27</a:t>
            </a:fld>
            <a:endParaRPr lang="en-US" dirty="0"/>
          </a:p>
        </p:txBody>
      </p:sp>
    </p:spTree>
    <p:extLst>
      <p:ext uri="{BB962C8B-B14F-4D97-AF65-F5344CB8AC3E}">
        <p14:creationId xmlns:p14="http://schemas.microsoft.com/office/powerpoint/2010/main" val="443192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E5092-789D-46B2-ACFC-5823A47F3CD3}" type="slidenum">
              <a:rPr lang="en-US" smtClean="0"/>
              <a:pPr/>
              <a:t>28</a:t>
            </a:fld>
            <a:endParaRPr lang="en-US" dirty="0"/>
          </a:p>
        </p:txBody>
      </p:sp>
    </p:spTree>
    <p:extLst>
      <p:ext uri="{BB962C8B-B14F-4D97-AF65-F5344CB8AC3E}">
        <p14:creationId xmlns:p14="http://schemas.microsoft.com/office/powerpoint/2010/main" val="2988265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E5092-789D-46B2-ACFC-5823A47F3CD3}" type="slidenum">
              <a:rPr lang="en-US" smtClean="0"/>
              <a:pPr/>
              <a:t>29</a:t>
            </a:fld>
            <a:endParaRPr lang="en-US" dirty="0"/>
          </a:p>
        </p:txBody>
      </p:sp>
    </p:spTree>
    <p:extLst>
      <p:ext uri="{BB962C8B-B14F-4D97-AF65-F5344CB8AC3E}">
        <p14:creationId xmlns:p14="http://schemas.microsoft.com/office/powerpoint/2010/main" val="3968663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E5092-789D-46B2-ACFC-5823A47F3CD3}" type="slidenum">
              <a:rPr lang="en-US" smtClean="0"/>
              <a:pPr/>
              <a:t>3</a:t>
            </a:fld>
            <a:endParaRPr lang="en-US" dirty="0"/>
          </a:p>
        </p:txBody>
      </p:sp>
    </p:spTree>
    <p:extLst>
      <p:ext uri="{BB962C8B-B14F-4D97-AF65-F5344CB8AC3E}">
        <p14:creationId xmlns:p14="http://schemas.microsoft.com/office/powerpoint/2010/main" val="3605647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E5092-789D-46B2-ACFC-5823A47F3CD3}" type="slidenum">
              <a:rPr lang="en-US" smtClean="0"/>
              <a:pPr/>
              <a:t>30</a:t>
            </a:fld>
            <a:endParaRPr lang="en-US" dirty="0"/>
          </a:p>
        </p:txBody>
      </p:sp>
    </p:spTree>
    <p:extLst>
      <p:ext uri="{BB962C8B-B14F-4D97-AF65-F5344CB8AC3E}">
        <p14:creationId xmlns:p14="http://schemas.microsoft.com/office/powerpoint/2010/main" val="3519856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alibri" charset="0"/>
                <a:ea typeface="Calibri" charset="0"/>
                <a:cs typeface="Calibri" charset="0"/>
              </a:rPr>
              <a:t>To help understand some of the </a:t>
            </a:r>
            <a:r>
              <a:rPr lang="en-US" sz="1200" b="0" i="0" u="none" strike="noStrike" kern="1200" baseline="0" dirty="0" err="1">
                <a:solidFill>
                  <a:schemeClr val="tx1"/>
                </a:solidFill>
                <a:latin typeface="Calibri" charset="0"/>
                <a:ea typeface="Calibri" charset="0"/>
                <a:cs typeface="Calibri" charset="0"/>
              </a:rPr>
              <a:t>timezone</a:t>
            </a:r>
            <a:r>
              <a:rPr lang="en-US" sz="1200" b="0" i="0" u="none" strike="noStrike" kern="1200" baseline="0" dirty="0">
                <a:solidFill>
                  <a:schemeClr val="tx1"/>
                </a:solidFill>
                <a:latin typeface="Calibri" charset="0"/>
                <a:ea typeface="Calibri" charset="0"/>
                <a:cs typeface="Calibri" charset="0"/>
              </a:rPr>
              <a:t>-related challenges, this chart highlights some typical scenarios with time zone overlaps particularly where customer stakeholders are required participants. It must be adjusted to align with Daylight Saving Time in North America and Summer Hours in the UK. India does not observe Daylight Saving Time </a:t>
            </a:r>
            <a:r>
              <a:rPr lang="en-US" sz="1200" b="0" i="0" u="none" strike="noStrike" kern="1200" baseline="0">
                <a:solidFill>
                  <a:schemeClr val="tx1"/>
                </a:solidFill>
                <a:latin typeface="Calibri" charset="0"/>
                <a:ea typeface="Calibri" charset="0"/>
                <a:cs typeface="Calibri" charset="0"/>
              </a:rPr>
              <a:t>or Summer Hours.</a:t>
            </a:r>
            <a:endParaRPr lang="en-US" sz="1200" b="0" i="0" u="none" strike="noStrike" kern="1200" baseline="0" dirty="0">
              <a:solidFill>
                <a:schemeClr val="tx1"/>
              </a:solidFill>
              <a:latin typeface="Calibri" charset="0"/>
              <a:ea typeface="Calibri" charset="0"/>
              <a:cs typeface="Calibri" charset="0"/>
            </a:endParaRPr>
          </a:p>
          <a:p>
            <a:endParaRPr lang="en-US" sz="1200" b="0" i="0" u="none" strike="noStrike" kern="1200" baseline="0" dirty="0">
              <a:solidFill>
                <a:schemeClr val="tx1"/>
              </a:solidFill>
              <a:latin typeface="Calibri" charset="0"/>
              <a:ea typeface="Calibri" charset="0"/>
              <a:cs typeface="Calibri" charset="0"/>
            </a:endParaRPr>
          </a:p>
          <a:p>
            <a:r>
              <a:rPr lang="en-US" sz="1200" b="0" i="0" u="none" strike="noStrike" kern="1200" baseline="0" dirty="0">
                <a:solidFill>
                  <a:schemeClr val="tx1"/>
                </a:solidFill>
                <a:latin typeface="Calibri" charset="0"/>
                <a:ea typeface="Calibri" charset="0"/>
                <a:cs typeface="Calibri" charset="0"/>
              </a:rPr>
              <a:t>This illustrates the need to negotiate mutually agreeable meeting schedules with the PCI EL to accommodate work-life equity for both teams. </a:t>
            </a:r>
          </a:p>
          <a:p>
            <a:endParaRPr lang="en-US" sz="1200" b="0" i="0" u="none" strike="noStrike" kern="1200" baseline="0" dirty="0">
              <a:solidFill>
                <a:schemeClr val="tx1"/>
              </a:solidFill>
              <a:latin typeface="Calibri" charset="0"/>
              <a:ea typeface="Calibri" charset="0"/>
              <a:cs typeface="Calibri" charset="0"/>
            </a:endParaRPr>
          </a:p>
          <a:p>
            <a:r>
              <a:rPr lang="en-US" sz="1200" b="0" i="0" u="none" strike="noStrike" kern="1200" baseline="0" dirty="0">
                <a:solidFill>
                  <a:schemeClr val="tx1"/>
                </a:solidFill>
                <a:latin typeface="Calibri" charset="0"/>
                <a:ea typeface="Calibri" charset="0"/>
                <a:cs typeface="Calibri" charset="0"/>
              </a:rPr>
              <a:t>The teams may need to consider accommodating off-hours, i.e. early mornings or late evenings.</a:t>
            </a:r>
            <a:endParaRPr lang="en-US" dirty="0"/>
          </a:p>
        </p:txBody>
      </p:sp>
      <p:sp>
        <p:nvSpPr>
          <p:cNvPr id="4" name="Slide Number Placeholder 3"/>
          <p:cNvSpPr>
            <a:spLocks noGrp="1"/>
          </p:cNvSpPr>
          <p:nvPr>
            <p:ph type="sldNum" sz="quarter" idx="5"/>
          </p:nvPr>
        </p:nvSpPr>
        <p:spPr/>
        <p:txBody>
          <a:bodyPr/>
          <a:lstStyle/>
          <a:p>
            <a:fld id="{723E5092-789D-46B2-ACFC-5823A47F3CD3}" type="slidenum">
              <a:rPr lang="en-US" smtClean="0"/>
              <a:pPr/>
              <a:t>32</a:t>
            </a:fld>
            <a:endParaRPr lang="en-US" dirty="0"/>
          </a:p>
        </p:txBody>
      </p:sp>
    </p:spTree>
    <p:extLst>
      <p:ext uri="{BB962C8B-B14F-4D97-AF65-F5344CB8AC3E}">
        <p14:creationId xmlns:p14="http://schemas.microsoft.com/office/powerpoint/2010/main" val="2766753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E5092-789D-46B2-ACFC-5823A47F3CD3}" type="slidenum">
              <a:rPr lang="en-US" smtClean="0"/>
              <a:pPr/>
              <a:t>36</a:t>
            </a:fld>
            <a:endParaRPr lang="en-US" dirty="0"/>
          </a:p>
        </p:txBody>
      </p:sp>
    </p:spTree>
    <p:extLst>
      <p:ext uri="{BB962C8B-B14F-4D97-AF65-F5344CB8AC3E}">
        <p14:creationId xmlns:p14="http://schemas.microsoft.com/office/powerpoint/2010/main" val="727331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E5092-789D-46B2-ACFC-5823A47F3CD3}" type="slidenum">
              <a:rPr lang="en-US" smtClean="0"/>
              <a:pPr/>
              <a:t>37</a:t>
            </a:fld>
            <a:endParaRPr lang="en-US" dirty="0"/>
          </a:p>
        </p:txBody>
      </p:sp>
    </p:spTree>
    <p:extLst>
      <p:ext uri="{BB962C8B-B14F-4D97-AF65-F5344CB8AC3E}">
        <p14:creationId xmlns:p14="http://schemas.microsoft.com/office/powerpoint/2010/main" val="4175382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E5092-789D-46B2-ACFC-5823A47F3CD3}" type="slidenum">
              <a:rPr lang="en-US" smtClean="0"/>
              <a:pPr/>
              <a:t>4</a:t>
            </a:fld>
            <a:endParaRPr lang="en-US" dirty="0"/>
          </a:p>
        </p:txBody>
      </p:sp>
    </p:spTree>
    <p:extLst>
      <p:ext uri="{BB962C8B-B14F-4D97-AF65-F5344CB8AC3E}">
        <p14:creationId xmlns:p14="http://schemas.microsoft.com/office/powerpoint/2010/main" val="2507015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is not a “Must Have” team composition for all engagements. Team requirements are based on size and scope of the project.</a:t>
            </a:r>
          </a:p>
          <a:p>
            <a:endParaRPr lang="en-US" dirty="0"/>
          </a:p>
          <a:p>
            <a:r>
              <a:rPr lang="en-US" dirty="0"/>
              <a:t>For example, SA and SSAs are not required in the onshore delivery team if there are nearshore/offshore resources. In most of the cases with PCI, we only have onsite EL, LSA and LBA.</a:t>
            </a:r>
          </a:p>
          <a:p>
            <a:endParaRPr lang="en-US" dirty="0"/>
          </a:p>
        </p:txBody>
      </p:sp>
      <p:sp>
        <p:nvSpPr>
          <p:cNvPr id="4" name="Slide Number Placeholder 3"/>
          <p:cNvSpPr>
            <a:spLocks noGrp="1"/>
          </p:cNvSpPr>
          <p:nvPr>
            <p:ph type="sldNum" sz="quarter" idx="5"/>
          </p:nvPr>
        </p:nvSpPr>
        <p:spPr/>
        <p:txBody>
          <a:bodyPr/>
          <a:lstStyle/>
          <a:p>
            <a:fld id="{723E5092-789D-46B2-ACFC-5823A47F3CD3}" type="slidenum">
              <a:rPr lang="en-US" smtClean="0"/>
              <a:pPr/>
              <a:t>6</a:t>
            </a:fld>
            <a:endParaRPr lang="en-US" dirty="0"/>
          </a:p>
        </p:txBody>
      </p:sp>
    </p:spTree>
    <p:extLst>
      <p:ext uri="{BB962C8B-B14F-4D97-AF65-F5344CB8AC3E}">
        <p14:creationId xmlns:p14="http://schemas.microsoft.com/office/powerpoint/2010/main" val="1352515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What happened to “Sales to Service Transition”? Since not all such transitions actually are sales-to-service (for example, a client that plans and delivers an internal solution without any sales effort), we’re using this more-generic term.</a:t>
            </a:r>
          </a:p>
          <a:p>
            <a:endParaRPr lang="en-US" sz="1600" dirty="0"/>
          </a:p>
          <a:p>
            <a:r>
              <a:rPr lang="en-US" sz="1600" dirty="0"/>
              <a:t>If you wonder if you should communicate about something, the answer is probably “yes”.</a:t>
            </a:r>
          </a:p>
          <a:p>
            <a:endParaRPr lang="en-US" sz="1600" dirty="0"/>
          </a:p>
          <a:p>
            <a:r>
              <a:rPr lang="en-US" sz="1600" dirty="0"/>
              <a:t>The 3 most important contributors to delivery success with remote teams are</a:t>
            </a:r>
          </a:p>
          <a:p>
            <a:pPr marL="525780" lvl="1" indent="-342900">
              <a:buFont typeface="+mj-lt"/>
              <a:buAutoNum type="arabicPeriod"/>
            </a:pPr>
            <a:r>
              <a:rPr lang="en-US" sz="1600" dirty="0"/>
              <a:t>Communication</a:t>
            </a:r>
          </a:p>
          <a:p>
            <a:pPr marL="525780" lvl="1" indent="-342900">
              <a:buFont typeface="+mj-lt"/>
              <a:buAutoNum type="arabicPeriod"/>
            </a:pPr>
            <a:r>
              <a:rPr lang="en-US" sz="1600" dirty="0"/>
              <a:t>Communication</a:t>
            </a:r>
          </a:p>
          <a:p>
            <a:pPr marL="525780" lvl="1" indent="-342900">
              <a:buFont typeface="+mj-lt"/>
              <a:buAutoNum type="arabicPeriod"/>
            </a:pPr>
            <a:r>
              <a:rPr lang="en-US" sz="1600" dirty="0"/>
              <a:t>Communication</a:t>
            </a:r>
          </a:p>
          <a:p>
            <a:endParaRPr lang="en-US" dirty="0"/>
          </a:p>
        </p:txBody>
      </p:sp>
      <p:sp>
        <p:nvSpPr>
          <p:cNvPr id="4" name="Slide Number Placeholder 3"/>
          <p:cNvSpPr>
            <a:spLocks noGrp="1"/>
          </p:cNvSpPr>
          <p:nvPr>
            <p:ph type="sldNum" sz="quarter" idx="5"/>
          </p:nvPr>
        </p:nvSpPr>
        <p:spPr/>
        <p:txBody>
          <a:bodyPr/>
          <a:lstStyle/>
          <a:p>
            <a:fld id="{723E5092-789D-46B2-ACFC-5823A47F3CD3}" type="slidenum">
              <a:rPr lang="en-US" smtClean="0"/>
              <a:pPr/>
              <a:t>7</a:t>
            </a:fld>
            <a:endParaRPr lang="en-US" dirty="0"/>
          </a:p>
        </p:txBody>
      </p:sp>
    </p:spTree>
    <p:extLst>
      <p:ext uri="{BB962C8B-B14F-4D97-AF65-F5344CB8AC3E}">
        <p14:creationId xmlns:p14="http://schemas.microsoft.com/office/powerpoint/2010/main" val="3414245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Provide access to a common agile delivery tool like</a:t>
            </a:r>
          </a:p>
          <a:p>
            <a:pPr lvl="1"/>
            <a:r>
              <a:rPr lang="en-US" sz="1600" dirty="0"/>
              <a:t>Agile Studio</a:t>
            </a:r>
          </a:p>
          <a:p>
            <a:pPr lvl="1"/>
            <a:r>
              <a:rPr lang="en-US" sz="1600" dirty="0"/>
              <a:t>Jira</a:t>
            </a:r>
          </a:p>
          <a:p>
            <a:pPr lvl="1"/>
            <a:r>
              <a:rPr lang="en-US" sz="1600" dirty="0"/>
              <a:t>Rally</a:t>
            </a:r>
          </a:p>
          <a:p>
            <a:pPr lvl="1"/>
            <a:r>
              <a:rPr lang="en-US" sz="1600" dirty="0"/>
              <a:t>Team Foundation Server</a:t>
            </a:r>
          </a:p>
          <a:p>
            <a:endParaRPr lang="en-US" dirty="0"/>
          </a:p>
        </p:txBody>
      </p:sp>
      <p:sp>
        <p:nvSpPr>
          <p:cNvPr id="4" name="Slide Number Placeholder 3"/>
          <p:cNvSpPr>
            <a:spLocks noGrp="1"/>
          </p:cNvSpPr>
          <p:nvPr>
            <p:ph type="sldNum" sz="quarter" idx="5"/>
          </p:nvPr>
        </p:nvSpPr>
        <p:spPr/>
        <p:txBody>
          <a:bodyPr/>
          <a:lstStyle/>
          <a:p>
            <a:fld id="{723E5092-789D-46B2-ACFC-5823A47F3CD3}" type="slidenum">
              <a:rPr lang="en-US" smtClean="0"/>
              <a:pPr/>
              <a:t>8</a:t>
            </a:fld>
            <a:endParaRPr lang="en-US" dirty="0"/>
          </a:p>
        </p:txBody>
      </p:sp>
    </p:spTree>
    <p:extLst>
      <p:ext uri="{BB962C8B-B14F-4D97-AF65-F5344CB8AC3E}">
        <p14:creationId xmlns:p14="http://schemas.microsoft.com/office/powerpoint/2010/main" val="41153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E5092-789D-46B2-ACFC-5823A47F3CD3}" type="slidenum">
              <a:rPr lang="en-US" smtClean="0"/>
              <a:pPr/>
              <a:t>9</a:t>
            </a:fld>
            <a:endParaRPr lang="en-US" dirty="0"/>
          </a:p>
        </p:txBody>
      </p:sp>
    </p:spTree>
    <p:extLst>
      <p:ext uri="{BB962C8B-B14F-4D97-AF65-F5344CB8AC3E}">
        <p14:creationId xmlns:p14="http://schemas.microsoft.com/office/powerpoint/2010/main" val="790607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E5092-789D-46B2-ACFC-5823A47F3CD3}" type="slidenum">
              <a:rPr lang="en-US" smtClean="0"/>
              <a:pPr/>
              <a:t>10</a:t>
            </a:fld>
            <a:endParaRPr lang="en-US" dirty="0"/>
          </a:p>
        </p:txBody>
      </p:sp>
    </p:spTree>
    <p:extLst>
      <p:ext uri="{BB962C8B-B14F-4D97-AF65-F5344CB8AC3E}">
        <p14:creationId xmlns:p14="http://schemas.microsoft.com/office/powerpoint/2010/main" val="3853348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as discussed with onshore teams, this is not a “Must Have” nearshore team composition for all engagements. Team requirements are based on size and scope of the project.</a:t>
            </a:r>
          </a:p>
          <a:p>
            <a:endParaRPr lang="en-US" dirty="0"/>
          </a:p>
        </p:txBody>
      </p:sp>
      <p:sp>
        <p:nvSpPr>
          <p:cNvPr id="4" name="Slide Number Placeholder 3"/>
          <p:cNvSpPr>
            <a:spLocks noGrp="1"/>
          </p:cNvSpPr>
          <p:nvPr>
            <p:ph type="sldNum" sz="quarter" idx="5"/>
          </p:nvPr>
        </p:nvSpPr>
        <p:spPr/>
        <p:txBody>
          <a:bodyPr/>
          <a:lstStyle/>
          <a:p>
            <a:fld id="{723E5092-789D-46B2-ACFC-5823A47F3CD3}" type="slidenum">
              <a:rPr lang="en-US" smtClean="0"/>
              <a:pPr/>
              <a:t>15</a:t>
            </a:fld>
            <a:endParaRPr lang="en-US" dirty="0"/>
          </a:p>
        </p:txBody>
      </p:sp>
    </p:spTree>
    <p:extLst>
      <p:ext uri="{BB962C8B-B14F-4D97-AF65-F5344CB8AC3E}">
        <p14:creationId xmlns:p14="http://schemas.microsoft.com/office/powerpoint/2010/main" val="1032674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6.jp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Freeform 5"/>
          <p:cNvSpPr>
            <a:spLocks noChangeAspect="1"/>
          </p:cNvSpPr>
          <p:nvPr userDrawn="1"/>
        </p:nvSpPr>
        <p:spPr bwMode="hidden">
          <a:xfrm>
            <a:off x="-4" y="1193413"/>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4" name="Rectangle 3"/>
          <p:cNvSpPr>
            <a:spLocks noChangeAspect="1"/>
          </p:cNvSpPr>
          <p:nvPr userDrawn="1"/>
        </p:nvSpPr>
        <p:spPr bwMode="hidden">
          <a:xfrm>
            <a:off x="0" y="3424428"/>
            <a:ext cx="1719072" cy="1719072"/>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a:spLocks/>
          </p:cNvSpPr>
          <p:nvPr userDrawn="1"/>
        </p:nvSpPr>
        <p:spPr bwMode="hidden">
          <a:xfrm>
            <a:off x="1719072" y="3424428"/>
            <a:ext cx="7424928" cy="1719072"/>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65124" y="869950"/>
            <a:ext cx="7058025" cy="1141836"/>
          </a:xfrm>
        </p:spPr>
        <p:txBody>
          <a:bodyPr>
            <a:normAutofit/>
          </a:bodyPr>
          <a:lstStyle>
            <a:lvl1pPr>
              <a:defRPr sz="2800">
                <a:solidFill>
                  <a:schemeClr val="tx1"/>
                </a:solidFill>
              </a:defRPr>
            </a:lvl1pPr>
          </a:lstStyle>
          <a:p>
            <a:r>
              <a:rPr lang="en-US" dirty="0"/>
              <a:t>Presentation title, sentence case</a:t>
            </a:r>
          </a:p>
        </p:txBody>
      </p:sp>
      <p:sp>
        <p:nvSpPr>
          <p:cNvPr id="3" name="Subtitle 2"/>
          <p:cNvSpPr>
            <a:spLocks noGrp="1"/>
          </p:cNvSpPr>
          <p:nvPr>
            <p:ph type="subTitle" idx="1" hasCustomPrompt="1"/>
          </p:nvPr>
        </p:nvSpPr>
        <p:spPr>
          <a:xfrm>
            <a:off x="365124" y="2103120"/>
            <a:ext cx="7058025" cy="548640"/>
          </a:xfrm>
        </p:spPr>
        <p:txBody>
          <a:bodyPr>
            <a:noAutofit/>
          </a:bodyPr>
          <a:lstStyle>
            <a:lvl1pPr marL="0" indent="0" algn="l">
              <a:spcBef>
                <a:spcPts val="0"/>
              </a:spcBef>
              <a:buNone/>
              <a:defRPr sz="1400" baseline="0">
                <a:solidFill>
                  <a:schemeClr val="tx2"/>
                </a:solidFill>
              </a:defRPr>
            </a:lvl1pPr>
            <a:lvl2pPr marL="0" indent="0" algn="l">
              <a:spcBef>
                <a:spcPts val="0"/>
              </a:spcBef>
              <a:buNone/>
              <a:defRPr sz="1400">
                <a:solidFill>
                  <a:schemeClr val="tx2"/>
                </a:solidFill>
              </a:defRPr>
            </a:lvl2pPr>
            <a:lvl3pPr marL="0" indent="0" algn="l">
              <a:spcBef>
                <a:spcPts val="0"/>
              </a:spcBef>
              <a:buNone/>
              <a:defRPr sz="1400">
                <a:solidFill>
                  <a:schemeClr val="tx2"/>
                </a:solidFill>
              </a:defRPr>
            </a:lvl3pPr>
            <a:lvl4pPr marL="0" indent="0" algn="l">
              <a:spcBef>
                <a:spcPts val="0"/>
              </a:spcBef>
              <a:buNone/>
              <a:defRPr sz="1400">
                <a:solidFill>
                  <a:schemeClr val="tx2"/>
                </a:solidFill>
              </a:defRPr>
            </a:lvl4pPr>
            <a:lvl5pPr marL="0" indent="0" algn="l">
              <a:spcBef>
                <a:spcPts val="0"/>
              </a:spcBef>
              <a:buNone/>
              <a:defRPr sz="1400">
                <a:solidFill>
                  <a:schemeClr val="tx2"/>
                </a:solidFill>
              </a:defRPr>
            </a:lvl5pPr>
            <a:lvl6pPr marL="0" indent="0" algn="l">
              <a:spcBef>
                <a:spcPts val="0"/>
              </a:spcBef>
              <a:buNone/>
              <a:defRPr sz="1400">
                <a:solidFill>
                  <a:schemeClr val="tx2"/>
                </a:solidFill>
              </a:defRPr>
            </a:lvl6pPr>
            <a:lvl7pPr marL="0" indent="0" algn="l">
              <a:spcBef>
                <a:spcPts val="0"/>
              </a:spcBef>
              <a:buNone/>
              <a:defRPr sz="1400">
                <a:solidFill>
                  <a:schemeClr val="tx2"/>
                </a:solidFill>
              </a:defRPr>
            </a:lvl7pPr>
            <a:lvl8pPr marL="0" indent="0" algn="l">
              <a:spcBef>
                <a:spcPts val="0"/>
              </a:spcBef>
              <a:buNone/>
              <a:defRPr sz="1400">
                <a:solidFill>
                  <a:schemeClr val="tx2"/>
                </a:solidFill>
              </a:defRPr>
            </a:lvl8pPr>
            <a:lvl9pPr marL="0" indent="0" algn="l">
              <a:spcBef>
                <a:spcPts val="0"/>
              </a:spcBef>
              <a:buNone/>
              <a:defRPr sz="1400">
                <a:solidFill>
                  <a:schemeClr val="tx2"/>
                </a:solidFill>
              </a:defRPr>
            </a:lvl9pPr>
          </a:lstStyle>
          <a:p>
            <a:r>
              <a:rPr lang="en-US" dirty="0"/>
              <a:t>Optional subtitle</a:t>
            </a:r>
          </a:p>
        </p:txBody>
      </p:sp>
      <p:pic>
        <p:nvPicPr>
          <p:cNvPr id="6" name="Picture 5"/>
          <p:cNvPicPr>
            <a:picLocks noChangeAspect="1"/>
          </p:cNvPicPr>
          <p:nvPr userDrawn="1"/>
        </p:nvPicPr>
        <p:blipFill>
          <a:blip r:embed="rId2"/>
          <a:stretch>
            <a:fillRect/>
          </a:stretch>
        </p:blipFill>
        <p:spPr bwMode="invGray">
          <a:xfrm>
            <a:off x="172958" y="3659140"/>
            <a:ext cx="1374934" cy="1233585"/>
          </a:xfrm>
          <a:prstGeom prst="rect">
            <a:avLst/>
          </a:prstGeom>
        </p:spPr>
      </p:pic>
      <p:sp>
        <p:nvSpPr>
          <p:cNvPr id="8" name="Text Placeholder 7"/>
          <p:cNvSpPr>
            <a:spLocks noGrp="1"/>
          </p:cNvSpPr>
          <p:nvPr>
            <p:ph type="body" sz="quarter" idx="11" hasCustomPrompt="1"/>
          </p:nvPr>
        </p:nvSpPr>
        <p:spPr>
          <a:xfrm>
            <a:off x="365124" y="2743200"/>
            <a:ext cx="7058025" cy="182880"/>
          </a:xfrm>
        </p:spPr>
        <p:txBody>
          <a:bodyPr>
            <a:noAutofit/>
          </a:bodyPr>
          <a:lstStyle>
            <a:lvl1pPr marL="0" indent="0">
              <a:spcBef>
                <a:spcPts val="0"/>
              </a:spcBef>
              <a:buNone/>
              <a:defRPr sz="1000">
                <a:solidFill>
                  <a:schemeClr val="tx1"/>
                </a:solidFill>
              </a:defRPr>
            </a:lvl1pPr>
            <a:lvl2pPr marL="0" indent="0">
              <a:spcBef>
                <a:spcPts val="0"/>
              </a:spcBef>
              <a:buNone/>
              <a:defRPr sz="1000">
                <a:solidFill>
                  <a:schemeClr val="tx1"/>
                </a:solidFill>
              </a:defRPr>
            </a:lvl2pPr>
            <a:lvl3pPr marL="0" indent="0">
              <a:spcBef>
                <a:spcPts val="0"/>
              </a:spcBef>
              <a:buNone/>
              <a:defRPr sz="1000">
                <a:solidFill>
                  <a:schemeClr val="tx1"/>
                </a:solidFill>
              </a:defRPr>
            </a:lvl3pPr>
            <a:lvl4pPr marL="0" indent="0">
              <a:spcBef>
                <a:spcPts val="0"/>
              </a:spcBef>
              <a:buNone/>
              <a:defRPr sz="1000">
                <a:solidFill>
                  <a:schemeClr val="tx1"/>
                </a:solidFill>
              </a:defRPr>
            </a:lvl4pPr>
            <a:lvl5pPr marL="0" indent="0">
              <a:spcBef>
                <a:spcPts val="0"/>
              </a:spcBef>
              <a:buNone/>
              <a:defRPr sz="1000">
                <a:solidFill>
                  <a:schemeClr val="tx1"/>
                </a:solidFill>
              </a:defRPr>
            </a:lvl5pPr>
            <a:lvl6pPr marL="0" indent="0">
              <a:spcBef>
                <a:spcPts val="0"/>
              </a:spcBef>
              <a:buNone/>
              <a:defRPr sz="1000">
                <a:solidFill>
                  <a:schemeClr val="tx1"/>
                </a:solidFill>
              </a:defRPr>
            </a:lvl6pPr>
            <a:lvl7pPr marL="0" indent="0">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US" dirty="0"/>
              <a:t>00 Month 0000  |  </a:t>
            </a:r>
            <a:r>
              <a:rPr lang="en-US" dirty="0" err="1"/>
              <a:t>Firstname</a:t>
            </a:r>
            <a:r>
              <a:rPr lang="en-US" dirty="0"/>
              <a:t> </a:t>
            </a:r>
            <a:r>
              <a:rPr lang="en-US" dirty="0" err="1"/>
              <a:t>Lastname</a:t>
            </a:r>
            <a:endParaRPr lang="en-US" dirty="0"/>
          </a:p>
        </p:txBody>
      </p:sp>
      <p:pic>
        <p:nvPicPr>
          <p:cNvPr id="7" name="Picture 6"/>
          <p:cNvPicPr>
            <a:picLocks noChangeAspect="1"/>
          </p:cNvPicPr>
          <p:nvPr userDrawn="1"/>
        </p:nvPicPr>
        <p:blipFill>
          <a:blip r:embed="rId3"/>
          <a:stretch>
            <a:fillRect/>
          </a:stretch>
        </p:blipFill>
        <p:spPr bwMode="black">
          <a:xfrm>
            <a:off x="1867615" y="3658285"/>
            <a:ext cx="1427321" cy="1234440"/>
          </a:xfrm>
          <a:prstGeom prst="rect">
            <a:avLst/>
          </a:prstGeom>
        </p:spPr>
      </p:pic>
      <p:sp>
        <p:nvSpPr>
          <p:cNvPr id="10" name="Footer Placeholder 4"/>
          <p:cNvSpPr txBox="1">
            <a:spLocks/>
          </p:cNvSpPr>
          <p:nvPr userDrawn="1"/>
        </p:nvSpPr>
        <p:spPr>
          <a:xfrm>
            <a:off x="6126163" y="4853288"/>
            <a:ext cx="2652712" cy="18258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a:r>
              <a:rPr lang="en-US" sz="600" dirty="0">
                <a:solidFill>
                  <a:srgbClr val="7FD2D3"/>
                </a:solidFill>
              </a:rPr>
              <a:t>© </a:t>
            </a:r>
            <a:r>
              <a:rPr lang="is-IS" sz="600" dirty="0">
                <a:solidFill>
                  <a:srgbClr val="7FD2D3"/>
                </a:solidFill>
              </a:rPr>
              <a:t>2018</a:t>
            </a:r>
            <a:r>
              <a:rPr lang="en-US" sz="600" dirty="0">
                <a:solidFill>
                  <a:srgbClr val="7FD2D3"/>
                </a:solidFill>
              </a:rPr>
              <a:t> </a:t>
            </a:r>
            <a:r>
              <a:rPr lang="en-US" sz="600" dirty="0" err="1">
                <a:solidFill>
                  <a:srgbClr val="7FD2D3"/>
                </a:solidFill>
              </a:rPr>
              <a:t>Pegasystems</a:t>
            </a:r>
            <a:r>
              <a:rPr lang="en-US" sz="600" dirty="0">
                <a:solidFill>
                  <a:srgbClr val="7FD2D3"/>
                </a:solidFill>
              </a:rPr>
              <a:t> Inc</a:t>
            </a:r>
            <a:r>
              <a:rPr lang="en-US" sz="600" baseline="0" dirty="0">
                <a:solidFill>
                  <a:srgbClr val="7FD2D3"/>
                </a:solidFill>
              </a:rPr>
              <a:t>. CONFIDENTIAL</a:t>
            </a:r>
          </a:p>
        </p:txBody>
      </p:sp>
    </p:spTree>
    <p:extLst>
      <p:ext uri="{BB962C8B-B14F-4D97-AF65-F5344CB8AC3E}">
        <p14:creationId xmlns:p14="http://schemas.microsoft.com/office/powerpoint/2010/main" val="275995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CEAE4DFC-314E-8140-839C-266DE49BB9DF}"/>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1098550"/>
            <a:ext cx="2652713"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6438" y="1098550"/>
            <a:ext cx="5531801"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3654C62F-921E-B54C-935F-3ECA7148A8A0}"/>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idx="1"/>
          </p:nvPr>
        </p:nvSpPr>
        <p:spPr>
          <a:xfrm>
            <a:off x="365126" y="1098550"/>
            <a:ext cx="5532438" cy="3563938"/>
          </a:xfrm>
        </p:spPr>
        <p:txBody>
          <a:bodyPr numCol="1" spcCol="0"/>
          <a:lstStyle>
            <a:lvl1pPr marL="228600" indent="-228600">
              <a:buSzPct val="100000"/>
              <a:buFont typeface="+mj-lt"/>
              <a:buAutoNum type="arabicPeriod"/>
              <a:defRPr b="1"/>
            </a:lvl1pPr>
            <a:lvl2pPr marL="411480">
              <a:defRPr/>
            </a:lvl2pPr>
            <a:lvl3pPr marL="603504">
              <a:defRPr/>
            </a:lvl3pPr>
            <a:lvl4pPr marL="777240">
              <a:defRPr/>
            </a:lvl4pPr>
            <a:lvl5pPr marL="960120">
              <a:defRPr/>
            </a:lvl5pPr>
            <a:lvl6pPr marL="1143000">
              <a:defRPr/>
            </a:lvl6pPr>
            <a:lvl7pPr marL="1325880">
              <a:defRPr/>
            </a:lvl7pPr>
            <a:lvl8pPr marL="1508760">
              <a:defRPr/>
            </a:lvl8pPr>
            <a:lvl9pPr marL="169164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184148"/>
            <a:ext cx="8412480" cy="365760"/>
          </a:xfrm>
        </p:spPr>
        <p:txBody>
          <a:bodyPr tIns="27432" bIns="0"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Subtitle 2"/>
          <p:cNvSpPr>
            <a:spLocks noGrp="1"/>
          </p:cNvSpPr>
          <p:nvPr>
            <p:ph type="subTitle" idx="13" hasCustomPrompt="1"/>
          </p:nvPr>
        </p:nvSpPr>
        <p:spPr>
          <a:xfrm>
            <a:off x="365760" y="548640"/>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Heavy 1">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BBE0A310-1A8F-EA45-A269-E605E12112F6}"/>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idx="1"/>
          </p:nvPr>
        </p:nvSpPr>
        <p:spPr>
          <a:xfrm>
            <a:off x="365125" y="869950"/>
            <a:ext cx="841375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184149"/>
            <a:ext cx="8413750" cy="363219"/>
          </a:xfrm>
        </p:spPr>
        <p:txBody>
          <a:bodyPr tIns="27432"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
        <p:nvSpPr>
          <p:cNvPr id="7" name="Subtitle 2"/>
          <p:cNvSpPr>
            <a:spLocks noGrp="1"/>
          </p:cNvSpPr>
          <p:nvPr>
            <p:ph type="subTitle" idx="13" hasCustomPrompt="1"/>
          </p:nvPr>
        </p:nvSpPr>
        <p:spPr>
          <a:xfrm>
            <a:off x="365125" y="548638"/>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Heavy 2">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B0F196CB-A409-0048-A362-306107136313}"/>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869950"/>
            <a:ext cx="4024314"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563" y="869950"/>
            <a:ext cx="4024311"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5125" y="182880"/>
            <a:ext cx="8413750" cy="365760"/>
          </a:xfrm>
        </p:spPr>
        <p:txBody>
          <a:bodyPr tIns="27432" anchor="t" anchorCtr="0"/>
          <a:lstStyle/>
          <a:p>
            <a:r>
              <a:rPr lang="en-US" dirty="0"/>
              <a:t>Slide title, sentence case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Subtitle 2"/>
          <p:cNvSpPr>
            <a:spLocks noGrp="1"/>
          </p:cNvSpPr>
          <p:nvPr>
            <p:ph type="subTitle" idx="13" hasCustomPrompt="1"/>
          </p:nvPr>
        </p:nvSpPr>
        <p:spPr>
          <a:xfrm>
            <a:off x="365125" y="548639"/>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Heavy 3">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CEEDD1D-DEE0-8F45-96F3-41FA24F9FFF7}"/>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868680"/>
            <a:ext cx="2651760" cy="3793808"/>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5803" y="869950"/>
            <a:ext cx="2651760"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6126480" y="869950"/>
            <a:ext cx="2651760" cy="3792537"/>
          </a:xfrm>
        </p:spPr>
        <p:txBody>
          <a:bodyPr/>
          <a:lstStyle>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5125" y="182880"/>
            <a:ext cx="8413750" cy="365760"/>
          </a:xfrm>
        </p:spPr>
        <p:txBody>
          <a:bodyPr tIns="27432" anchor="t" anchorCtr="0"/>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
        <p:nvSpPr>
          <p:cNvPr id="9" name="Subtitle 2"/>
          <p:cNvSpPr>
            <a:spLocks noGrp="1"/>
          </p:cNvSpPr>
          <p:nvPr>
            <p:ph type="subTitle" idx="17" hasCustomPrompt="1"/>
          </p:nvPr>
        </p:nvSpPr>
        <p:spPr>
          <a:xfrm>
            <a:off x="365125" y="548639"/>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1F2555"/>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5126" y="869949"/>
            <a:ext cx="5532438" cy="2009775"/>
          </a:xfrm>
        </p:spPr>
        <p:txBody>
          <a:bodyPr>
            <a:noAutofit/>
          </a:bodyPr>
          <a:lstStyle>
            <a:lvl1pPr>
              <a:defRPr sz="4400" b="0" spc="-100" baseline="0">
                <a:solidFill>
                  <a:srgbClr val="40BCBD"/>
                </a:solidFill>
              </a:defRPr>
            </a:lvl1pPr>
          </a:lstStyle>
          <a:p>
            <a:r>
              <a:rPr lang="en-US" dirty="0"/>
              <a:t>Section header title, sentence case</a:t>
            </a:r>
          </a:p>
        </p:txBody>
      </p:sp>
      <p:sp>
        <p:nvSpPr>
          <p:cNvPr id="8" name="Subtitle 2"/>
          <p:cNvSpPr>
            <a:spLocks noGrp="1"/>
          </p:cNvSpPr>
          <p:nvPr>
            <p:ph type="subTitle" idx="1" hasCustomPrompt="1"/>
          </p:nvPr>
        </p:nvSpPr>
        <p:spPr>
          <a:xfrm>
            <a:off x="365126" y="3017520"/>
            <a:ext cx="5532438" cy="1644968"/>
          </a:xfrm>
        </p:spPr>
        <p:txBody>
          <a:bodyPr>
            <a:noAutofit/>
          </a:bodyPr>
          <a:lstStyle>
            <a:lvl1pPr marL="0" indent="0" algn="l">
              <a:spcBef>
                <a:spcPts val="0"/>
              </a:spcBef>
              <a:buNone/>
              <a:defRPr sz="1200" baseline="0">
                <a:solidFill>
                  <a:schemeClr val="bg1"/>
                </a:solidFill>
              </a:defRPr>
            </a:lvl1pPr>
            <a:lvl2pPr marL="0" indent="0" algn="l">
              <a:spcBef>
                <a:spcPts val="0"/>
              </a:spcBef>
              <a:buNone/>
              <a:defRPr sz="1200">
                <a:solidFill>
                  <a:schemeClr val="bg1"/>
                </a:solidFill>
              </a:defRPr>
            </a:lvl2pPr>
            <a:lvl3pPr marL="0" indent="0" algn="l">
              <a:spcBef>
                <a:spcPts val="0"/>
              </a:spcBef>
              <a:buNone/>
              <a:defRPr sz="1200">
                <a:solidFill>
                  <a:schemeClr val="bg1"/>
                </a:solidFill>
              </a:defRPr>
            </a:lvl3pPr>
            <a:lvl4pPr marL="0" indent="0" algn="l">
              <a:spcBef>
                <a:spcPts val="0"/>
              </a:spcBef>
              <a:buNone/>
              <a:defRPr sz="1200">
                <a:solidFill>
                  <a:schemeClr val="bg1"/>
                </a:solidFill>
              </a:defRPr>
            </a:lvl4pPr>
            <a:lvl5pPr marL="0" indent="0" algn="l">
              <a:spcBef>
                <a:spcPts val="0"/>
              </a:spcBef>
              <a:buNone/>
              <a:defRPr sz="1200">
                <a:solidFill>
                  <a:schemeClr val="bg1"/>
                </a:solidFill>
              </a:defRPr>
            </a:lvl5pPr>
            <a:lvl6pPr marL="0" indent="0" algn="l">
              <a:spcBef>
                <a:spcPts val="0"/>
              </a:spcBef>
              <a:buNone/>
              <a:defRPr sz="1200">
                <a:solidFill>
                  <a:schemeClr val="bg1"/>
                </a:solidFill>
              </a:defRPr>
            </a:lvl6pPr>
            <a:lvl7pPr marL="0" indent="0" algn="l">
              <a:spcBef>
                <a:spcPts val="0"/>
              </a:spcBef>
              <a:buNone/>
              <a:defRPr sz="1200">
                <a:solidFill>
                  <a:schemeClr val="bg1"/>
                </a:solidFill>
              </a:defRPr>
            </a:lvl7pPr>
            <a:lvl8pPr marL="0" indent="0" algn="l">
              <a:spcBef>
                <a:spcPts val="0"/>
              </a:spcBef>
              <a:buNone/>
              <a:defRPr sz="1200">
                <a:solidFill>
                  <a:schemeClr val="bg1"/>
                </a:solidFill>
              </a:defRPr>
            </a:lvl8pPr>
            <a:lvl9pPr marL="0" indent="0" algn="l">
              <a:spcBef>
                <a:spcPts val="0"/>
              </a:spcBef>
              <a:buNone/>
              <a:defRPr sz="1200">
                <a:solidFill>
                  <a:schemeClr val="bg1"/>
                </a:solidFill>
              </a:defRPr>
            </a:lvl9pPr>
          </a:lstStyle>
          <a:p>
            <a:r>
              <a:rPr lang="en-US" dirty="0"/>
              <a:t>Optional subtitle</a:t>
            </a:r>
          </a:p>
        </p:txBody>
      </p:sp>
      <p:pic>
        <p:nvPicPr>
          <p:cNvPr id="9" name="Picture 8"/>
          <p:cNvPicPr>
            <a:picLocks noChangeAspect="1"/>
          </p:cNvPicPr>
          <p:nvPr userDrawn="1"/>
        </p:nvPicPr>
        <p:blipFill>
          <a:blip r:embed="rId2"/>
          <a:stretch>
            <a:fillRect/>
          </a:stretch>
        </p:blipFill>
        <p:spPr bwMode="invGray">
          <a:xfrm>
            <a:off x="114300" y="4884196"/>
            <a:ext cx="685800" cy="198568"/>
          </a:xfrm>
          <a:prstGeom prst="rect">
            <a:avLst/>
          </a:prstGeom>
        </p:spPr>
      </p:pic>
      <p:sp>
        <p:nvSpPr>
          <p:cNvPr id="3" name="Slide Number Placeholder 2"/>
          <p:cNvSpPr>
            <a:spLocks noGrp="1"/>
          </p:cNvSpPr>
          <p:nvPr>
            <p:ph type="sldNum" sz="quarter" idx="11"/>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54772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 Photos">
    <p:bg>
      <p:bgPr>
        <a:solidFill>
          <a:srgbClr val="1F2555"/>
        </a:solidFill>
        <a:effectLst/>
      </p:bgPr>
    </p:bg>
    <p:spTree>
      <p:nvGrpSpPr>
        <p:cNvPr id="1" name=""/>
        <p:cNvGrpSpPr/>
        <p:nvPr/>
      </p:nvGrpSpPr>
      <p:grpSpPr>
        <a:xfrm>
          <a:off x="0" y="0"/>
          <a:ext cx="0" cy="0"/>
          <a:chOff x="0" y="0"/>
          <a:chExt cx="0" cy="0"/>
        </a:xfrm>
      </p:grpSpPr>
      <p:pic>
        <p:nvPicPr>
          <p:cNvPr id="11" name="Picture Placeholder 4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424928" y="1712214"/>
            <a:ext cx="1719072" cy="1719072"/>
          </a:xfrm>
          <a:prstGeom prst="rect">
            <a:avLst/>
          </a:prstGeom>
        </p:spPr>
      </p:pic>
      <p:sp>
        <p:nvSpPr>
          <p:cNvPr id="7" name="Title 1"/>
          <p:cNvSpPr>
            <a:spLocks noGrp="1"/>
          </p:cNvSpPr>
          <p:nvPr>
            <p:ph type="ctrTitle" hasCustomPrompt="1"/>
          </p:nvPr>
        </p:nvSpPr>
        <p:spPr>
          <a:xfrm>
            <a:off x="365126" y="869949"/>
            <a:ext cx="5532438" cy="2009775"/>
          </a:xfrm>
        </p:spPr>
        <p:txBody>
          <a:bodyPr>
            <a:noAutofit/>
          </a:bodyPr>
          <a:lstStyle>
            <a:lvl1pPr>
              <a:defRPr sz="4400" b="0" spc="-100" baseline="0">
                <a:solidFill>
                  <a:srgbClr val="40BCBD"/>
                </a:solidFill>
              </a:defRPr>
            </a:lvl1pPr>
          </a:lstStyle>
          <a:p>
            <a:r>
              <a:rPr lang="en-US" dirty="0"/>
              <a:t>Section header title, sentence case</a:t>
            </a:r>
          </a:p>
        </p:txBody>
      </p:sp>
      <p:sp>
        <p:nvSpPr>
          <p:cNvPr id="8" name="Subtitle 2"/>
          <p:cNvSpPr>
            <a:spLocks noGrp="1"/>
          </p:cNvSpPr>
          <p:nvPr>
            <p:ph type="subTitle" idx="1" hasCustomPrompt="1"/>
          </p:nvPr>
        </p:nvSpPr>
        <p:spPr>
          <a:xfrm>
            <a:off x="365126" y="3017520"/>
            <a:ext cx="5532438" cy="1644968"/>
          </a:xfrm>
        </p:spPr>
        <p:txBody>
          <a:bodyPr>
            <a:noAutofit/>
          </a:bodyPr>
          <a:lstStyle>
            <a:lvl1pPr marL="0" indent="0" algn="l">
              <a:spcBef>
                <a:spcPts val="0"/>
              </a:spcBef>
              <a:buNone/>
              <a:defRPr sz="1200" baseline="0">
                <a:solidFill>
                  <a:schemeClr val="bg1"/>
                </a:solidFill>
              </a:defRPr>
            </a:lvl1pPr>
            <a:lvl2pPr marL="0" indent="0" algn="l">
              <a:spcBef>
                <a:spcPts val="0"/>
              </a:spcBef>
              <a:buNone/>
              <a:defRPr sz="1200">
                <a:solidFill>
                  <a:schemeClr val="bg1"/>
                </a:solidFill>
              </a:defRPr>
            </a:lvl2pPr>
            <a:lvl3pPr marL="0" indent="0" algn="l">
              <a:spcBef>
                <a:spcPts val="0"/>
              </a:spcBef>
              <a:buNone/>
              <a:defRPr sz="1200">
                <a:solidFill>
                  <a:schemeClr val="bg1"/>
                </a:solidFill>
              </a:defRPr>
            </a:lvl3pPr>
            <a:lvl4pPr marL="0" indent="0" algn="l">
              <a:spcBef>
                <a:spcPts val="0"/>
              </a:spcBef>
              <a:buNone/>
              <a:defRPr sz="1200">
                <a:solidFill>
                  <a:schemeClr val="bg1"/>
                </a:solidFill>
              </a:defRPr>
            </a:lvl4pPr>
            <a:lvl5pPr marL="0" indent="0" algn="l">
              <a:spcBef>
                <a:spcPts val="0"/>
              </a:spcBef>
              <a:buNone/>
              <a:defRPr sz="1200">
                <a:solidFill>
                  <a:schemeClr val="bg1"/>
                </a:solidFill>
              </a:defRPr>
            </a:lvl5pPr>
            <a:lvl6pPr marL="0" indent="0" algn="l">
              <a:spcBef>
                <a:spcPts val="0"/>
              </a:spcBef>
              <a:buNone/>
              <a:defRPr sz="1200">
                <a:solidFill>
                  <a:schemeClr val="bg1"/>
                </a:solidFill>
              </a:defRPr>
            </a:lvl6pPr>
            <a:lvl7pPr marL="0" indent="0" algn="l">
              <a:spcBef>
                <a:spcPts val="0"/>
              </a:spcBef>
              <a:buNone/>
              <a:defRPr sz="1200">
                <a:solidFill>
                  <a:schemeClr val="bg1"/>
                </a:solidFill>
              </a:defRPr>
            </a:lvl7pPr>
            <a:lvl8pPr marL="0" indent="0" algn="l">
              <a:spcBef>
                <a:spcPts val="0"/>
              </a:spcBef>
              <a:buNone/>
              <a:defRPr sz="1200">
                <a:solidFill>
                  <a:schemeClr val="bg1"/>
                </a:solidFill>
              </a:defRPr>
            </a:lvl8pPr>
            <a:lvl9pPr marL="0" indent="0" algn="l">
              <a:spcBef>
                <a:spcPts val="0"/>
              </a:spcBef>
              <a:buNone/>
              <a:defRPr sz="1200">
                <a:solidFill>
                  <a:schemeClr val="bg1"/>
                </a:solidFill>
              </a:defRPr>
            </a:lvl9pPr>
          </a:lstStyle>
          <a:p>
            <a:r>
              <a:rPr lang="en-US" dirty="0"/>
              <a:t>Optional subtitle</a:t>
            </a:r>
          </a:p>
        </p:txBody>
      </p:sp>
      <p:pic>
        <p:nvPicPr>
          <p:cNvPr id="9" name="Picture 8"/>
          <p:cNvPicPr>
            <a:picLocks noChangeAspect="1"/>
          </p:cNvPicPr>
          <p:nvPr userDrawn="1"/>
        </p:nvPicPr>
        <p:blipFill>
          <a:blip r:embed="rId3"/>
          <a:stretch>
            <a:fillRect/>
          </a:stretch>
        </p:blipFill>
        <p:spPr bwMode="invGray">
          <a:xfrm>
            <a:off x="114300" y="4884196"/>
            <a:ext cx="685800" cy="198568"/>
          </a:xfrm>
          <a:prstGeom prst="rect">
            <a:avLst/>
          </a:prstGeom>
        </p:spPr>
      </p:pic>
      <p:pic>
        <p:nvPicPr>
          <p:cNvPr id="10" name="Picture Placeholder 4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7424928" y="0"/>
            <a:ext cx="1719072" cy="1719072"/>
          </a:xfrm>
          <a:prstGeom prst="rect">
            <a:avLst/>
          </a:prstGeom>
        </p:spPr>
      </p:pic>
      <p:pic>
        <p:nvPicPr>
          <p:cNvPr id="15" name="Picture Placeholder 4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7424928" y="3424428"/>
            <a:ext cx="1719072" cy="17190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 Custom Photos">
    <p:bg>
      <p:bgPr>
        <a:solidFill>
          <a:srgbClr val="1F2555"/>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5126" y="869949"/>
            <a:ext cx="5532438" cy="2009775"/>
          </a:xfrm>
        </p:spPr>
        <p:txBody>
          <a:bodyPr>
            <a:noAutofit/>
          </a:bodyPr>
          <a:lstStyle>
            <a:lvl1pPr>
              <a:defRPr sz="4400" b="0" spc="-100" baseline="0">
                <a:solidFill>
                  <a:srgbClr val="40BCBD"/>
                </a:solidFill>
              </a:defRPr>
            </a:lvl1pPr>
          </a:lstStyle>
          <a:p>
            <a:r>
              <a:rPr lang="en-US" dirty="0"/>
              <a:t>Section header title, sentence case</a:t>
            </a:r>
          </a:p>
        </p:txBody>
      </p:sp>
      <p:sp>
        <p:nvSpPr>
          <p:cNvPr id="8" name="Subtitle 2"/>
          <p:cNvSpPr>
            <a:spLocks noGrp="1"/>
          </p:cNvSpPr>
          <p:nvPr>
            <p:ph type="subTitle" idx="1" hasCustomPrompt="1"/>
          </p:nvPr>
        </p:nvSpPr>
        <p:spPr>
          <a:xfrm>
            <a:off x="365126" y="3017520"/>
            <a:ext cx="5532438" cy="1644968"/>
          </a:xfrm>
        </p:spPr>
        <p:txBody>
          <a:bodyPr>
            <a:noAutofit/>
          </a:bodyPr>
          <a:lstStyle>
            <a:lvl1pPr marL="0" indent="0" algn="l">
              <a:spcBef>
                <a:spcPts val="0"/>
              </a:spcBef>
              <a:buNone/>
              <a:defRPr sz="1200" baseline="0">
                <a:solidFill>
                  <a:schemeClr val="bg1"/>
                </a:solidFill>
              </a:defRPr>
            </a:lvl1pPr>
            <a:lvl2pPr marL="0" indent="0" algn="l">
              <a:spcBef>
                <a:spcPts val="0"/>
              </a:spcBef>
              <a:buNone/>
              <a:defRPr sz="1200">
                <a:solidFill>
                  <a:schemeClr val="bg1"/>
                </a:solidFill>
              </a:defRPr>
            </a:lvl2pPr>
            <a:lvl3pPr marL="0" indent="0" algn="l">
              <a:spcBef>
                <a:spcPts val="0"/>
              </a:spcBef>
              <a:buNone/>
              <a:defRPr sz="1200">
                <a:solidFill>
                  <a:schemeClr val="bg1"/>
                </a:solidFill>
              </a:defRPr>
            </a:lvl3pPr>
            <a:lvl4pPr marL="0" indent="0" algn="l">
              <a:spcBef>
                <a:spcPts val="0"/>
              </a:spcBef>
              <a:buNone/>
              <a:defRPr sz="1200">
                <a:solidFill>
                  <a:schemeClr val="bg1"/>
                </a:solidFill>
              </a:defRPr>
            </a:lvl4pPr>
            <a:lvl5pPr marL="0" indent="0" algn="l">
              <a:spcBef>
                <a:spcPts val="0"/>
              </a:spcBef>
              <a:buNone/>
              <a:defRPr sz="1200">
                <a:solidFill>
                  <a:schemeClr val="bg1"/>
                </a:solidFill>
              </a:defRPr>
            </a:lvl5pPr>
            <a:lvl6pPr marL="0" indent="0" algn="l">
              <a:spcBef>
                <a:spcPts val="0"/>
              </a:spcBef>
              <a:buNone/>
              <a:defRPr sz="1200">
                <a:solidFill>
                  <a:schemeClr val="bg1"/>
                </a:solidFill>
              </a:defRPr>
            </a:lvl6pPr>
            <a:lvl7pPr marL="0" indent="0" algn="l">
              <a:spcBef>
                <a:spcPts val="0"/>
              </a:spcBef>
              <a:buNone/>
              <a:defRPr sz="1200">
                <a:solidFill>
                  <a:schemeClr val="bg1"/>
                </a:solidFill>
              </a:defRPr>
            </a:lvl7pPr>
            <a:lvl8pPr marL="0" indent="0" algn="l">
              <a:spcBef>
                <a:spcPts val="0"/>
              </a:spcBef>
              <a:buNone/>
              <a:defRPr sz="1200">
                <a:solidFill>
                  <a:schemeClr val="bg1"/>
                </a:solidFill>
              </a:defRPr>
            </a:lvl8pPr>
            <a:lvl9pPr marL="0" indent="0" algn="l">
              <a:spcBef>
                <a:spcPts val="0"/>
              </a:spcBef>
              <a:buNone/>
              <a:defRPr sz="1200">
                <a:solidFill>
                  <a:schemeClr val="bg1"/>
                </a:solidFill>
              </a:defRPr>
            </a:lvl9pPr>
          </a:lstStyle>
          <a:p>
            <a:r>
              <a:rPr lang="en-US" dirty="0"/>
              <a:t>Optional subtitle</a:t>
            </a:r>
          </a:p>
        </p:txBody>
      </p:sp>
      <p:pic>
        <p:nvPicPr>
          <p:cNvPr id="9" name="Picture 8"/>
          <p:cNvPicPr>
            <a:picLocks noChangeAspect="1"/>
          </p:cNvPicPr>
          <p:nvPr userDrawn="1"/>
        </p:nvPicPr>
        <p:blipFill>
          <a:blip r:embed="rId2"/>
          <a:stretch>
            <a:fillRect/>
          </a:stretch>
        </p:blipFill>
        <p:spPr bwMode="invGray">
          <a:xfrm>
            <a:off x="114300" y="4884196"/>
            <a:ext cx="685800" cy="198568"/>
          </a:xfrm>
          <a:prstGeom prst="rect">
            <a:avLst/>
          </a:prstGeom>
        </p:spPr>
      </p:pic>
      <p:sp>
        <p:nvSpPr>
          <p:cNvPr id="12" name="Picture Placeholder 8"/>
          <p:cNvSpPr>
            <a:spLocks noGrp="1"/>
          </p:cNvSpPr>
          <p:nvPr>
            <p:ph type="pic" sz="quarter" idx="14"/>
          </p:nvPr>
        </p:nvSpPr>
        <p:spPr bwMode="gray">
          <a:xfrm>
            <a:off x="7424928" y="1"/>
            <a:ext cx="1719072" cy="1712214"/>
          </a:xfrm>
          <a:solidFill>
            <a:schemeClr val="accent5"/>
          </a:solidFill>
        </p:spPr>
        <p:txBody>
          <a:bodyPr lIns="91440" rIns="91440" anchor="ctr" anchorCtr="0">
            <a:normAutofit/>
          </a:bodyPr>
          <a:lstStyle>
            <a:lvl1pPr marL="0" indent="0" algn="ctr">
              <a:buNone/>
              <a:defRPr sz="800"/>
            </a:lvl1pPr>
          </a:lstStyle>
          <a:p>
            <a:r>
              <a:rPr lang="en-US"/>
              <a:t>Click icon to add picture</a:t>
            </a:r>
          </a:p>
        </p:txBody>
      </p:sp>
      <p:sp>
        <p:nvSpPr>
          <p:cNvPr id="13" name="Picture Placeholder 8"/>
          <p:cNvSpPr>
            <a:spLocks noGrp="1"/>
          </p:cNvSpPr>
          <p:nvPr>
            <p:ph type="pic" sz="quarter" idx="15"/>
          </p:nvPr>
        </p:nvSpPr>
        <p:spPr bwMode="gray">
          <a:xfrm>
            <a:off x="7424928" y="1712213"/>
            <a:ext cx="1719072" cy="1719073"/>
          </a:xfrm>
          <a:solidFill>
            <a:schemeClr val="accent5"/>
          </a:solidFill>
        </p:spPr>
        <p:txBody>
          <a:bodyPr lIns="91440" rIns="91440" anchor="ctr" anchorCtr="0">
            <a:normAutofit/>
          </a:bodyPr>
          <a:lstStyle>
            <a:lvl1pPr marL="0" indent="0" algn="ctr">
              <a:buNone/>
              <a:defRPr sz="800"/>
            </a:lvl1pPr>
          </a:lstStyle>
          <a:p>
            <a:r>
              <a:rPr lang="en-US"/>
              <a:t>Click icon to add picture</a:t>
            </a:r>
          </a:p>
        </p:txBody>
      </p:sp>
      <p:sp>
        <p:nvSpPr>
          <p:cNvPr id="14" name="Picture Placeholder 8"/>
          <p:cNvSpPr>
            <a:spLocks noGrp="1"/>
          </p:cNvSpPr>
          <p:nvPr>
            <p:ph type="pic" sz="quarter" idx="16"/>
          </p:nvPr>
        </p:nvSpPr>
        <p:spPr bwMode="gray">
          <a:xfrm>
            <a:off x="7424928" y="3431286"/>
            <a:ext cx="1719072" cy="1712212"/>
          </a:xfrm>
          <a:solidFill>
            <a:schemeClr val="accent5"/>
          </a:solidFill>
        </p:spPr>
        <p:txBody>
          <a:bodyPr lIns="91440" rIns="91440" anchor="ctr" anchorCtr="0">
            <a:normAutofit/>
          </a:bodyPr>
          <a:lstStyle>
            <a:lvl1pPr marL="0" indent="0" algn="ctr">
              <a:buNone/>
              <a:defRPr sz="800"/>
            </a:lvl1pPr>
          </a:lstStyle>
          <a:p>
            <a:r>
              <a:rPr lang="en-US"/>
              <a:t>Click icon to add picture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 Cloud">
    <p:bg>
      <p:bgPr>
        <a:solidFill>
          <a:srgbClr val="1F2555"/>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5126" y="869950"/>
            <a:ext cx="5532438" cy="914400"/>
          </a:xfrm>
        </p:spPr>
        <p:txBody>
          <a:bodyPr>
            <a:noAutofit/>
          </a:bodyPr>
          <a:lstStyle>
            <a:lvl1pPr>
              <a:defRPr sz="2400" b="1" spc="0" baseline="0">
                <a:solidFill>
                  <a:srgbClr val="40BCBD"/>
                </a:solidFill>
              </a:defRPr>
            </a:lvl1pPr>
          </a:lstStyle>
          <a:p>
            <a:r>
              <a:rPr lang="en-US" dirty="0"/>
              <a:t>Section header title, sentence case</a:t>
            </a:r>
          </a:p>
        </p:txBody>
      </p:sp>
      <p:sp>
        <p:nvSpPr>
          <p:cNvPr id="12" name="Freeform 5"/>
          <p:cNvSpPr>
            <a:spLocks noChangeAspect="1"/>
          </p:cNvSpPr>
          <p:nvPr userDrawn="1"/>
        </p:nvSpPr>
        <p:spPr bwMode="hidden">
          <a:xfrm>
            <a:off x="-4" y="2912485"/>
            <a:ext cx="9144004" cy="2231016"/>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4" name="Text Placeholder 3"/>
          <p:cNvSpPr>
            <a:spLocks noGrp="1"/>
          </p:cNvSpPr>
          <p:nvPr>
            <p:ph type="body" sz="quarter" idx="10" hasCustomPrompt="1"/>
          </p:nvPr>
        </p:nvSpPr>
        <p:spPr>
          <a:xfrm>
            <a:off x="365292" y="1922106"/>
            <a:ext cx="5532272" cy="914400"/>
          </a:xfrm>
        </p:spPr>
        <p:txBody>
          <a:bodyPr/>
          <a:lstStyle>
            <a:lvl1pPr marL="0" indent="0">
              <a:spcBef>
                <a:spcPts val="300"/>
              </a:spcBef>
              <a:buFont typeface="Arial" pitchFamily="34" charset="0"/>
              <a:buNone/>
              <a:defRPr>
                <a:solidFill>
                  <a:schemeClr val="bg1"/>
                </a:solidFill>
              </a:defRPr>
            </a:lvl1pPr>
            <a:lvl2pPr marL="182880" indent="-182880">
              <a:buClr>
                <a:schemeClr val="tx2"/>
              </a:buClr>
              <a:buSzPct val="120000"/>
              <a:buFont typeface="Arial" pitchFamily="34" charset="0"/>
              <a:buChar char="•"/>
              <a:defRPr>
                <a:solidFill>
                  <a:schemeClr val="bg1"/>
                </a:solidFill>
              </a:defRPr>
            </a:lvl2pPr>
            <a:lvl3pPr marL="365760">
              <a:defRPr>
                <a:solidFill>
                  <a:schemeClr val="bg1"/>
                </a:solidFill>
              </a:defRPr>
            </a:lvl3pPr>
            <a:lvl4pPr marL="548640">
              <a:defRPr>
                <a:solidFill>
                  <a:schemeClr val="bg1"/>
                </a:solidFill>
              </a:defRPr>
            </a:lvl4pPr>
            <a:lvl5pPr marL="731520">
              <a:defRPr>
                <a:solidFill>
                  <a:schemeClr val="bg1"/>
                </a:solidFill>
              </a:defRPr>
            </a:lvl5pPr>
            <a:lvl6pPr marL="914400">
              <a:defRPr baseline="0">
                <a:solidFill>
                  <a:schemeClr val="bg1"/>
                </a:solidFill>
              </a:defRPr>
            </a:lvl6pPr>
            <a:lvl7pPr marL="1097280">
              <a:defRPr baseline="0">
                <a:solidFill>
                  <a:schemeClr val="bg1"/>
                </a:solidFill>
              </a:defRPr>
            </a:lvl7pPr>
            <a:lvl8pPr marL="1280160">
              <a:defRPr baseline="0">
                <a:solidFill>
                  <a:schemeClr val="bg1"/>
                </a:solidFill>
              </a:defRPr>
            </a:lvl8pPr>
            <a:lvl9pPr marL="1463040">
              <a:defRPr baseline="0">
                <a:solidFill>
                  <a:schemeClr val="bg1"/>
                </a:solidFill>
              </a:defRPr>
            </a:lvl9pPr>
          </a:lstStyle>
          <a:p>
            <a:pPr lvl="0"/>
            <a:r>
              <a:rPr lang="en-US" dirty="0"/>
              <a:t>Optional subtitle</a:t>
            </a:r>
          </a:p>
        </p:txBody>
      </p:sp>
      <p:sp>
        <p:nvSpPr>
          <p:cNvPr id="3" name="Slide Number Placeholder 2"/>
          <p:cNvSpPr>
            <a:spLocks noGrp="1"/>
          </p:cNvSpPr>
          <p:nvPr>
            <p:ph type="sldNum" sz="quarter" idx="12"/>
          </p:nvPr>
        </p:nvSpPr>
        <p:spPr/>
        <p:txBody>
          <a:bodyPr/>
          <a:lstStyle/>
          <a:p>
            <a:fld id="{94C005EB-05AB-4350-8862-D44178390B49}" type="slidenum">
              <a:rPr lang="en-US" smtClean="0"/>
              <a:pPr/>
              <a:t>‹#›</a:t>
            </a:fld>
            <a:endParaRPr lang="en-US" dirty="0"/>
          </a:p>
        </p:txBody>
      </p:sp>
      <p:pic>
        <p:nvPicPr>
          <p:cNvPr id="19" name="Picture 18"/>
          <p:cNvPicPr>
            <a:picLocks noChangeAspect="1"/>
          </p:cNvPicPr>
          <p:nvPr userDrawn="1"/>
        </p:nvPicPr>
        <p:blipFill>
          <a:blip r:embed="rId2"/>
          <a:stretch>
            <a:fillRect/>
          </a:stretch>
        </p:blipFill>
        <p:spPr bwMode="invGray">
          <a:xfrm>
            <a:off x="133349" y="4198602"/>
            <a:ext cx="2415921" cy="6995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alf Photo Blue">
    <p:bg>
      <p:bgPr>
        <a:solidFill>
          <a:srgbClr val="1F2555"/>
        </a:solidFill>
        <a:effectLst/>
      </p:bgPr>
    </p:bg>
    <p:spTree>
      <p:nvGrpSpPr>
        <p:cNvPr id="1" name=""/>
        <p:cNvGrpSpPr/>
        <p:nvPr/>
      </p:nvGrpSpPr>
      <p:grpSpPr>
        <a:xfrm>
          <a:off x="0" y="0"/>
          <a:ext cx="0" cy="0"/>
          <a:chOff x="0" y="0"/>
          <a:chExt cx="0" cy="0"/>
        </a:xfrm>
      </p:grpSpPr>
      <p:sp>
        <p:nvSpPr>
          <p:cNvPr id="11"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2" name="Title 1"/>
          <p:cNvSpPr>
            <a:spLocks noGrp="1"/>
          </p:cNvSpPr>
          <p:nvPr>
            <p:ph type="title" hasCustomPrompt="1"/>
          </p:nvPr>
        </p:nvSpPr>
        <p:spPr>
          <a:xfrm>
            <a:off x="365125" y="182880"/>
            <a:ext cx="4024313" cy="687070"/>
          </a:xfrm>
        </p:spPr>
        <p:txBody>
          <a:bodyPr/>
          <a:lstStyle>
            <a:lvl1pPr>
              <a:defRPr>
                <a:solidFill>
                  <a:srgbClr val="40BCBD"/>
                </a:solidFill>
              </a:defRPr>
            </a:lvl1pPr>
          </a:lstStyle>
          <a:p>
            <a:r>
              <a:rPr lang="en-US" dirty="0"/>
              <a:t>Slide title, sentence case</a:t>
            </a:r>
          </a:p>
        </p:txBody>
      </p:sp>
      <p:pic>
        <p:nvPicPr>
          <p:cNvPr id="10" name="Picture 9"/>
          <p:cNvPicPr>
            <a:picLocks noChangeAspect="1"/>
          </p:cNvPicPr>
          <p:nvPr userDrawn="1"/>
        </p:nvPicPr>
        <p:blipFill>
          <a:blip r:embed="rId2"/>
          <a:stretch>
            <a:fillRect/>
          </a:stretch>
        </p:blipFill>
        <p:spPr bwMode="invGray">
          <a:xfrm>
            <a:off x="114300" y="4884196"/>
            <a:ext cx="685800" cy="198568"/>
          </a:xfrm>
          <a:prstGeom prst="rect">
            <a:avLst/>
          </a:prstGeom>
        </p:spPr>
      </p:pic>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5" y="1098550"/>
            <a:ext cx="4024312" cy="3563938"/>
          </a:xfrm>
        </p:spPr>
        <p:txBody>
          <a:bodyPr/>
          <a:lstStyle>
            <a:lvl1pPr>
              <a:buClr>
                <a:srgbClr val="40BCBD"/>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592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1">
    <p:spTree>
      <p:nvGrpSpPr>
        <p:cNvPr id="1" name=""/>
        <p:cNvGrpSpPr/>
        <p:nvPr/>
      </p:nvGrpSpPr>
      <p:grpSpPr>
        <a:xfrm>
          <a:off x="0" y="0"/>
          <a:ext cx="0" cy="0"/>
          <a:chOff x="0" y="0"/>
          <a:chExt cx="0" cy="0"/>
        </a:xfrm>
      </p:grpSpPr>
      <p:sp>
        <p:nvSpPr>
          <p:cNvPr id="14" name="Picture Placeholder 8"/>
          <p:cNvSpPr>
            <a:spLocks noGrp="1"/>
          </p:cNvSpPr>
          <p:nvPr>
            <p:ph type="pic" sz="quarter" idx="10"/>
          </p:nvPr>
        </p:nvSpPr>
        <p:spPr bwMode="gray">
          <a:xfrm>
            <a:off x="0" y="0"/>
            <a:ext cx="9144000" cy="3424428"/>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4" name="Rectangle 3"/>
          <p:cNvSpPr>
            <a:spLocks noChangeAspect="1"/>
          </p:cNvSpPr>
          <p:nvPr userDrawn="1"/>
        </p:nvSpPr>
        <p:spPr bwMode="hidden">
          <a:xfrm>
            <a:off x="7424928" y="3424428"/>
            <a:ext cx="1719072" cy="1719072"/>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a:spLocks/>
          </p:cNvSpPr>
          <p:nvPr userDrawn="1"/>
        </p:nvSpPr>
        <p:spPr bwMode="hidden">
          <a:xfrm>
            <a:off x="0" y="3424428"/>
            <a:ext cx="7424927" cy="1719072"/>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stretch>
            <a:fillRect/>
          </a:stretch>
        </p:blipFill>
        <p:spPr bwMode="invGray">
          <a:xfrm>
            <a:off x="7596108" y="3659140"/>
            <a:ext cx="1374934" cy="1233585"/>
          </a:xfrm>
          <a:prstGeom prst="rect">
            <a:avLst/>
          </a:prstGeom>
        </p:spPr>
      </p:pic>
      <p:sp>
        <p:nvSpPr>
          <p:cNvPr id="15" name="Title 1"/>
          <p:cNvSpPr>
            <a:spLocks noGrp="1"/>
          </p:cNvSpPr>
          <p:nvPr>
            <p:ph type="ctrTitle" hasCustomPrompt="1"/>
          </p:nvPr>
        </p:nvSpPr>
        <p:spPr>
          <a:xfrm>
            <a:off x="365125" y="3566160"/>
            <a:ext cx="6766560" cy="688599"/>
          </a:xfrm>
        </p:spPr>
        <p:txBody>
          <a:bodyPr>
            <a:normAutofit/>
          </a:bodyPr>
          <a:lstStyle>
            <a:lvl1pPr>
              <a:defRPr sz="2400">
                <a:solidFill>
                  <a:schemeClr val="tx1"/>
                </a:solidFill>
              </a:defRPr>
            </a:lvl1pPr>
          </a:lstStyle>
          <a:p>
            <a:r>
              <a:rPr lang="en-US" dirty="0"/>
              <a:t>Presentation title, sentence case</a:t>
            </a:r>
          </a:p>
        </p:txBody>
      </p:sp>
      <p:sp>
        <p:nvSpPr>
          <p:cNvPr id="16" name="Subtitle 2"/>
          <p:cNvSpPr>
            <a:spLocks noGrp="1"/>
          </p:cNvSpPr>
          <p:nvPr>
            <p:ph type="subTitle" idx="1" hasCustomPrompt="1"/>
          </p:nvPr>
        </p:nvSpPr>
        <p:spPr>
          <a:xfrm>
            <a:off x="365125" y="4297680"/>
            <a:ext cx="6766560" cy="273695"/>
          </a:xfrm>
        </p:spPr>
        <p:txBody>
          <a:bodyPr>
            <a:noAutofit/>
          </a:bodyPr>
          <a:lstStyle>
            <a:lvl1pPr marL="0" indent="0" algn="l">
              <a:spcBef>
                <a:spcPts val="0"/>
              </a:spcBef>
              <a:buNone/>
              <a:defRPr sz="1400" baseline="0">
                <a:solidFill>
                  <a:schemeClr val="bg1"/>
                </a:solidFill>
              </a:defRPr>
            </a:lvl1pPr>
            <a:lvl2pPr marL="0" indent="0" algn="l">
              <a:spcBef>
                <a:spcPts val="0"/>
              </a:spcBef>
              <a:buNone/>
              <a:defRPr sz="1400">
                <a:solidFill>
                  <a:schemeClr val="bg1"/>
                </a:solidFill>
              </a:defRPr>
            </a:lvl2pPr>
            <a:lvl3pPr marL="0" indent="0" algn="l">
              <a:spcBef>
                <a:spcPts val="0"/>
              </a:spcBef>
              <a:buNone/>
              <a:defRPr sz="1400">
                <a:solidFill>
                  <a:schemeClr val="bg1"/>
                </a:solidFill>
              </a:defRPr>
            </a:lvl3pPr>
            <a:lvl4pPr marL="0" indent="0" algn="l">
              <a:spcBef>
                <a:spcPts val="0"/>
              </a:spcBef>
              <a:buNone/>
              <a:defRPr sz="1400">
                <a:solidFill>
                  <a:schemeClr val="bg1"/>
                </a:solidFill>
              </a:defRPr>
            </a:lvl4pPr>
            <a:lvl5pPr marL="0" indent="0" algn="l">
              <a:spcBef>
                <a:spcPts val="0"/>
              </a:spcBef>
              <a:buNone/>
              <a:defRPr sz="1400">
                <a:solidFill>
                  <a:schemeClr val="bg1"/>
                </a:solidFill>
              </a:defRPr>
            </a:lvl5pPr>
            <a:lvl6pPr marL="0" indent="0" algn="l">
              <a:spcBef>
                <a:spcPts val="0"/>
              </a:spcBef>
              <a:buNone/>
              <a:defRPr sz="1400">
                <a:solidFill>
                  <a:schemeClr val="bg1"/>
                </a:solidFill>
              </a:defRPr>
            </a:lvl6pPr>
            <a:lvl7pPr marL="0" indent="0" algn="l">
              <a:spcBef>
                <a:spcPts val="0"/>
              </a:spcBef>
              <a:buNone/>
              <a:defRPr sz="1400">
                <a:solidFill>
                  <a:schemeClr val="bg1"/>
                </a:solidFill>
              </a:defRPr>
            </a:lvl7pPr>
            <a:lvl8pPr marL="0" indent="0" algn="l">
              <a:spcBef>
                <a:spcPts val="0"/>
              </a:spcBef>
              <a:buNone/>
              <a:defRPr sz="1400">
                <a:solidFill>
                  <a:schemeClr val="bg1"/>
                </a:solidFill>
              </a:defRPr>
            </a:lvl8pPr>
            <a:lvl9pPr marL="0" indent="0" algn="l">
              <a:spcBef>
                <a:spcPts val="0"/>
              </a:spcBef>
              <a:buNone/>
              <a:defRPr sz="1400">
                <a:solidFill>
                  <a:schemeClr val="bg1"/>
                </a:solidFill>
              </a:defRPr>
            </a:lvl9pPr>
          </a:lstStyle>
          <a:p>
            <a:r>
              <a:rPr lang="en-US" dirty="0"/>
              <a:t>Optional subtitle</a:t>
            </a:r>
          </a:p>
        </p:txBody>
      </p:sp>
      <p:sp>
        <p:nvSpPr>
          <p:cNvPr id="17" name="Text Placeholder 7"/>
          <p:cNvSpPr>
            <a:spLocks noGrp="1"/>
          </p:cNvSpPr>
          <p:nvPr>
            <p:ph type="body" sz="quarter" idx="11" hasCustomPrompt="1"/>
          </p:nvPr>
        </p:nvSpPr>
        <p:spPr>
          <a:xfrm>
            <a:off x="365125" y="4636008"/>
            <a:ext cx="6766560" cy="182880"/>
          </a:xfrm>
        </p:spPr>
        <p:txBody>
          <a:bodyPr>
            <a:noAutofit/>
          </a:bodyPr>
          <a:lstStyle>
            <a:lvl1pPr marL="0" indent="0">
              <a:spcBef>
                <a:spcPts val="0"/>
              </a:spcBef>
              <a:buNone/>
              <a:defRPr sz="1000">
                <a:solidFill>
                  <a:schemeClr val="bg1"/>
                </a:solidFill>
              </a:defRPr>
            </a:lvl1pPr>
            <a:lvl2pPr marL="0" indent="0">
              <a:spcBef>
                <a:spcPts val="0"/>
              </a:spcBef>
              <a:buNone/>
              <a:defRPr sz="1000">
                <a:solidFill>
                  <a:schemeClr val="bg1"/>
                </a:solidFill>
              </a:defRPr>
            </a:lvl2pPr>
            <a:lvl3pPr marL="0" indent="0">
              <a:spcBef>
                <a:spcPts val="0"/>
              </a:spcBef>
              <a:buNone/>
              <a:defRPr sz="1000">
                <a:solidFill>
                  <a:schemeClr val="bg1"/>
                </a:solidFill>
              </a:defRPr>
            </a:lvl3pPr>
            <a:lvl4pPr marL="0" indent="0">
              <a:spcBef>
                <a:spcPts val="0"/>
              </a:spcBef>
              <a:buNone/>
              <a:defRPr sz="1000">
                <a:solidFill>
                  <a:schemeClr val="bg1"/>
                </a:solidFill>
              </a:defRPr>
            </a:lvl4pPr>
            <a:lvl5pPr marL="0" indent="0">
              <a:spcBef>
                <a:spcPts val="0"/>
              </a:spcBef>
              <a:buNone/>
              <a:defRPr sz="1000">
                <a:solidFill>
                  <a:schemeClr val="bg1"/>
                </a:solidFill>
              </a:defRPr>
            </a:lvl5pPr>
            <a:lvl6pPr marL="0" indent="0">
              <a:spcBef>
                <a:spcPts val="0"/>
              </a:spcBef>
              <a:buNone/>
              <a:defRPr sz="1000">
                <a:solidFill>
                  <a:schemeClr val="bg1"/>
                </a:solidFill>
              </a:defRPr>
            </a:lvl6pPr>
            <a:lvl7pPr marL="0" indent="0">
              <a:spcBef>
                <a:spcPts val="0"/>
              </a:spcBef>
              <a:buNone/>
              <a:defRPr sz="1000">
                <a:solidFill>
                  <a:schemeClr val="bg1"/>
                </a:solidFill>
              </a:defRPr>
            </a:lvl7pPr>
            <a:lvl8pPr marL="0" indent="0">
              <a:spcBef>
                <a:spcPts val="0"/>
              </a:spcBef>
              <a:buNone/>
              <a:defRPr sz="1000">
                <a:solidFill>
                  <a:schemeClr val="bg1"/>
                </a:solidFill>
              </a:defRPr>
            </a:lvl8pPr>
            <a:lvl9pPr marL="0" indent="0">
              <a:spcBef>
                <a:spcPts val="0"/>
              </a:spcBef>
              <a:buNone/>
              <a:defRPr sz="1000">
                <a:solidFill>
                  <a:schemeClr val="bg1"/>
                </a:solidFill>
              </a:defRPr>
            </a:lvl9pPr>
          </a:lstStyle>
          <a:p>
            <a:pPr lvl="0"/>
            <a:r>
              <a:rPr lang="en-US" dirty="0"/>
              <a:t>00 Month 0000  |  </a:t>
            </a:r>
            <a:r>
              <a:rPr lang="en-US" dirty="0" err="1"/>
              <a:t>Firstname</a:t>
            </a:r>
            <a:r>
              <a:rPr lang="en-US" dirty="0"/>
              <a:t> </a:t>
            </a:r>
            <a:r>
              <a:rPr lang="en-US" dirty="0" err="1"/>
              <a:t>Lastname</a:t>
            </a:r>
            <a:endParaRPr lang="en-US" dirty="0"/>
          </a:p>
        </p:txBody>
      </p:sp>
      <p:sp>
        <p:nvSpPr>
          <p:cNvPr id="9" name="Footer Placeholder 4"/>
          <p:cNvSpPr txBox="1">
            <a:spLocks/>
          </p:cNvSpPr>
          <p:nvPr userDrawn="1"/>
        </p:nvSpPr>
        <p:spPr>
          <a:xfrm>
            <a:off x="365125" y="4852988"/>
            <a:ext cx="2652713" cy="18288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a:r>
              <a:rPr lang="en-US" sz="600" dirty="0">
                <a:solidFill>
                  <a:srgbClr val="7FD2D3"/>
                </a:solidFill>
              </a:rPr>
              <a:t>© </a:t>
            </a:r>
            <a:r>
              <a:rPr lang="is-IS" sz="600" dirty="0">
                <a:solidFill>
                  <a:srgbClr val="7FD2D3"/>
                </a:solidFill>
              </a:rPr>
              <a:t>2019</a:t>
            </a:r>
            <a:r>
              <a:rPr lang="en-US" sz="600" dirty="0">
                <a:solidFill>
                  <a:srgbClr val="7FD2D3"/>
                </a:solidFill>
              </a:rPr>
              <a:t> Pegasystems Inc</a:t>
            </a:r>
            <a:r>
              <a:rPr lang="en-US" sz="600" baseline="0" dirty="0">
                <a:solidFill>
                  <a:srgbClr val="7FD2D3"/>
                </a:solidFill>
              </a:rPr>
              <a:t>. CONFIDENTIAL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Half Photo Teal">
    <p:bg>
      <p:bgPr>
        <a:solidFill>
          <a:srgbClr val="00A6A7"/>
        </a:solidFill>
        <a:effectLst/>
      </p:bgPr>
    </p:bg>
    <p:spTree>
      <p:nvGrpSpPr>
        <p:cNvPr id="1" name=""/>
        <p:cNvGrpSpPr/>
        <p:nvPr/>
      </p:nvGrpSpPr>
      <p:grpSpPr>
        <a:xfrm>
          <a:off x="0" y="0"/>
          <a:ext cx="0" cy="0"/>
          <a:chOff x="0" y="0"/>
          <a:chExt cx="0" cy="0"/>
        </a:xfrm>
      </p:grpSpPr>
      <p:sp>
        <p:nvSpPr>
          <p:cNvPr id="14"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2" name="Title 1"/>
          <p:cNvSpPr>
            <a:spLocks noGrp="1"/>
          </p:cNvSpPr>
          <p:nvPr>
            <p:ph type="title" hasCustomPrompt="1"/>
          </p:nvPr>
        </p:nvSpPr>
        <p:spPr>
          <a:xfrm>
            <a:off x="365125" y="182880"/>
            <a:ext cx="4024313" cy="687070"/>
          </a:xfrm>
        </p:spPr>
        <p:txBody>
          <a:bodyPr/>
          <a:lstStyle>
            <a:lvl1pPr>
              <a:defRPr>
                <a:solidFill>
                  <a:schemeClr val="bg1"/>
                </a:solidFill>
              </a:defRPr>
            </a:lvl1pPr>
          </a:lstStyle>
          <a:p>
            <a:r>
              <a:rPr lang="en-US" dirty="0"/>
              <a:t>Slide title, sentence case</a:t>
            </a:r>
          </a:p>
        </p:txBody>
      </p:sp>
      <p:grpSp>
        <p:nvGrpSpPr>
          <p:cNvPr id="11" name="Group 10"/>
          <p:cNvGrpSpPr>
            <a:grpSpLocks noChangeAspect="1"/>
          </p:cNvGrpSpPr>
          <p:nvPr userDrawn="1"/>
        </p:nvGrpSpPr>
        <p:grpSpPr bwMode="invGray">
          <a:xfrm>
            <a:off x="114300" y="4880397"/>
            <a:ext cx="685800" cy="202367"/>
            <a:chOff x="2203450" y="1885950"/>
            <a:chExt cx="4737100" cy="1371600"/>
          </a:xfrm>
        </p:grpSpPr>
        <p:sp>
          <p:nvSpPr>
            <p:cNvPr id="12"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grpSp>
          <p:nvGrpSpPr>
            <p:cNvPr id="13" name="Group 12"/>
            <p:cNvGrpSpPr/>
            <p:nvPr/>
          </p:nvGrpSpPr>
          <p:grpSpPr bwMode="invGray">
            <a:xfrm>
              <a:off x="2549525" y="2117725"/>
              <a:ext cx="3948113" cy="908050"/>
              <a:chOff x="2549525" y="2117725"/>
              <a:chExt cx="3948113" cy="908050"/>
            </a:xfrm>
          </p:grpSpPr>
          <p:sp>
            <p:nvSpPr>
              <p:cNvPr id="17"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5" y="1098550"/>
            <a:ext cx="4024312"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alf Photo Orange">
    <p:bg>
      <p:bgPr>
        <a:solidFill>
          <a:srgbClr val="EC5A28"/>
        </a:solidFill>
        <a:effectLst/>
      </p:bgPr>
    </p:bg>
    <p:spTree>
      <p:nvGrpSpPr>
        <p:cNvPr id="1" name=""/>
        <p:cNvGrpSpPr/>
        <p:nvPr/>
      </p:nvGrpSpPr>
      <p:grpSpPr>
        <a:xfrm>
          <a:off x="0" y="0"/>
          <a:ext cx="0" cy="0"/>
          <a:chOff x="0" y="0"/>
          <a:chExt cx="0" cy="0"/>
        </a:xfrm>
      </p:grpSpPr>
      <p:sp>
        <p:nvSpPr>
          <p:cNvPr id="13"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2" name="Title 1"/>
          <p:cNvSpPr>
            <a:spLocks noGrp="1"/>
          </p:cNvSpPr>
          <p:nvPr>
            <p:ph type="title" hasCustomPrompt="1"/>
          </p:nvPr>
        </p:nvSpPr>
        <p:spPr>
          <a:xfrm>
            <a:off x="365125" y="182880"/>
            <a:ext cx="4024313" cy="687070"/>
          </a:xfrm>
        </p:spPr>
        <p:txBody>
          <a:bodyPr/>
          <a:lstStyle>
            <a:lvl1pPr>
              <a:defRPr baseline="0">
                <a:solidFill>
                  <a:schemeClr val="bg1"/>
                </a:solidFill>
              </a:defRPr>
            </a:lvl1pPr>
          </a:lstStyle>
          <a:p>
            <a:r>
              <a:rPr lang="en-US" dirty="0"/>
              <a:t>Slide title, sentence case</a:t>
            </a:r>
          </a:p>
        </p:txBody>
      </p:sp>
      <p:grpSp>
        <p:nvGrpSpPr>
          <p:cNvPr id="20" name="Group 19"/>
          <p:cNvGrpSpPr>
            <a:grpSpLocks noChangeAspect="1"/>
          </p:cNvGrpSpPr>
          <p:nvPr userDrawn="1"/>
        </p:nvGrpSpPr>
        <p:grpSpPr bwMode="invGray">
          <a:xfrm>
            <a:off x="114300" y="4880397"/>
            <a:ext cx="685800" cy="202367"/>
            <a:chOff x="2203450" y="1885950"/>
            <a:chExt cx="4737100" cy="1371600"/>
          </a:xfrm>
        </p:grpSpPr>
        <p:sp>
          <p:nvSpPr>
            <p:cNvPr id="21"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bwMode="invGray">
            <a:xfrm>
              <a:off x="2549525" y="2117725"/>
              <a:ext cx="3948113" cy="908050"/>
              <a:chOff x="2549525" y="2117725"/>
              <a:chExt cx="3948113" cy="908050"/>
            </a:xfrm>
          </p:grpSpPr>
          <p:sp>
            <p:nvSpPr>
              <p:cNvPr id="23"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5" y="1098550"/>
            <a:ext cx="4024313"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alf Photo Yellow">
    <p:bg>
      <p:bgPr>
        <a:solidFill>
          <a:srgbClr val="F9CB55"/>
        </a:solidFill>
        <a:effectLst/>
      </p:bgPr>
    </p:bg>
    <p:spTree>
      <p:nvGrpSpPr>
        <p:cNvPr id="1" name=""/>
        <p:cNvGrpSpPr/>
        <p:nvPr/>
      </p:nvGrpSpPr>
      <p:grpSpPr>
        <a:xfrm>
          <a:off x="0" y="0"/>
          <a:ext cx="0" cy="0"/>
          <a:chOff x="0" y="0"/>
          <a:chExt cx="0" cy="0"/>
        </a:xfrm>
      </p:grpSpPr>
      <p:sp>
        <p:nvSpPr>
          <p:cNvPr id="13"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20000"/>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2" name="Title 1"/>
          <p:cNvSpPr>
            <a:spLocks noGrp="1"/>
          </p:cNvSpPr>
          <p:nvPr>
            <p:ph type="title" hasCustomPrompt="1"/>
          </p:nvPr>
        </p:nvSpPr>
        <p:spPr>
          <a:xfrm>
            <a:off x="365125" y="182880"/>
            <a:ext cx="4024313" cy="687070"/>
          </a:xfrm>
        </p:spPr>
        <p:txBody>
          <a:bodyPr/>
          <a:lstStyle>
            <a:lvl1pPr>
              <a:defRPr>
                <a:solidFill>
                  <a:schemeClr val="tx1"/>
                </a:solidFill>
              </a:defRPr>
            </a:lvl1pPr>
          </a:lstStyle>
          <a:p>
            <a:r>
              <a:rPr lang="en-US" dirty="0"/>
              <a:t>Slide title, sentence case</a:t>
            </a:r>
          </a:p>
        </p:txBody>
      </p:sp>
      <p:grpSp>
        <p:nvGrpSpPr>
          <p:cNvPr id="20" name="Group 19"/>
          <p:cNvGrpSpPr>
            <a:grpSpLocks noChangeAspect="1"/>
          </p:cNvGrpSpPr>
          <p:nvPr userDrawn="1"/>
        </p:nvGrpSpPr>
        <p:grpSpPr bwMode="invGray">
          <a:xfrm>
            <a:off x="114300" y="4880397"/>
            <a:ext cx="685800" cy="202367"/>
            <a:chOff x="2203450" y="1885950"/>
            <a:chExt cx="4737100" cy="1371600"/>
          </a:xfrm>
        </p:grpSpPr>
        <p:sp>
          <p:nvSpPr>
            <p:cNvPr id="21"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bwMode="invGray">
            <a:xfrm>
              <a:off x="2549525" y="2117725"/>
              <a:ext cx="3948113" cy="908050"/>
              <a:chOff x="2549525" y="2117725"/>
              <a:chExt cx="3948113" cy="908050"/>
            </a:xfrm>
          </p:grpSpPr>
          <p:sp>
            <p:nvSpPr>
              <p:cNvPr id="23"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5" y="1098550"/>
            <a:ext cx="4024312" cy="3563938"/>
          </a:xfrm>
        </p:spPr>
        <p:txBody>
          <a:bodyPr/>
          <a:lstStyle>
            <a:lvl1pPr>
              <a:buClrTx/>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Half Photo Grey">
    <p:bg>
      <p:bgPr>
        <a:solidFill>
          <a:srgbClr val="ABA9AB"/>
        </a:solidFill>
        <a:effectLst/>
      </p:bgPr>
    </p:bg>
    <p:spTree>
      <p:nvGrpSpPr>
        <p:cNvPr id="1" name=""/>
        <p:cNvGrpSpPr/>
        <p:nvPr/>
      </p:nvGrpSpPr>
      <p:grpSpPr>
        <a:xfrm>
          <a:off x="0" y="0"/>
          <a:ext cx="0" cy="0"/>
          <a:chOff x="0" y="0"/>
          <a:chExt cx="0" cy="0"/>
        </a:xfrm>
      </p:grpSpPr>
      <p:sp>
        <p:nvSpPr>
          <p:cNvPr id="13"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2" name="Title 1"/>
          <p:cNvSpPr>
            <a:spLocks noGrp="1"/>
          </p:cNvSpPr>
          <p:nvPr>
            <p:ph type="title" hasCustomPrompt="1"/>
          </p:nvPr>
        </p:nvSpPr>
        <p:spPr>
          <a:xfrm>
            <a:off x="365125" y="182880"/>
            <a:ext cx="4024313" cy="687070"/>
          </a:xfrm>
        </p:spPr>
        <p:txBody>
          <a:bodyPr/>
          <a:lstStyle>
            <a:lvl1pPr>
              <a:defRPr>
                <a:solidFill>
                  <a:schemeClr val="bg1"/>
                </a:solidFill>
              </a:defRPr>
            </a:lvl1pPr>
          </a:lstStyle>
          <a:p>
            <a:r>
              <a:rPr lang="en-US" dirty="0"/>
              <a:t>Slide title, sentence case</a:t>
            </a:r>
          </a:p>
        </p:txBody>
      </p:sp>
      <p:grpSp>
        <p:nvGrpSpPr>
          <p:cNvPr id="20" name="Group 19"/>
          <p:cNvGrpSpPr>
            <a:grpSpLocks noChangeAspect="1"/>
          </p:cNvGrpSpPr>
          <p:nvPr userDrawn="1"/>
        </p:nvGrpSpPr>
        <p:grpSpPr bwMode="invGray">
          <a:xfrm>
            <a:off x="114300" y="4880397"/>
            <a:ext cx="685800" cy="202367"/>
            <a:chOff x="2203450" y="1885950"/>
            <a:chExt cx="4737100" cy="1371600"/>
          </a:xfrm>
        </p:grpSpPr>
        <p:sp>
          <p:nvSpPr>
            <p:cNvPr id="21"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bwMode="invGray">
            <a:xfrm>
              <a:off x="2549525" y="2117725"/>
              <a:ext cx="3948113" cy="908050"/>
              <a:chOff x="2549525" y="2117725"/>
              <a:chExt cx="3948113" cy="908050"/>
            </a:xfrm>
          </p:grpSpPr>
          <p:sp>
            <p:nvSpPr>
              <p:cNvPr id="23"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5" y="1098550"/>
            <a:ext cx="4024313"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Half Content Blue">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10" name="Freeform 5"/>
          <p:cNvSpPr>
            <a:spLocks noChangeAspect="1"/>
          </p:cNvSpPr>
          <p:nvPr userDrawn="1"/>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182880"/>
            <a:ext cx="4024313" cy="687070"/>
          </a:xfrm>
        </p:spPr>
        <p:txBody>
          <a:bodyPr/>
          <a:lstStyle/>
          <a:p>
            <a:r>
              <a:rPr lang="en-US" dirty="0"/>
              <a:t>Slide title, sentence case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p:cNvPicPr>
            <a:picLocks noChangeAspect="1"/>
          </p:cNvPicPr>
          <p:nvPr userDrawn="1"/>
        </p:nvPicPr>
        <p:blipFill>
          <a:blip r:embed="rId2"/>
          <a:stretch>
            <a:fillRect/>
          </a:stretch>
        </p:blipFill>
        <p:spPr bwMode="gray">
          <a:xfrm>
            <a:off x="114300" y="4884195"/>
            <a:ext cx="685800" cy="198569"/>
          </a:xfrm>
          <a:prstGeom prst="rect">
            <a:avLst/>
          </a:prstGeom>
        </p:spPr>
      </p:pic>
      <p:sp>
        <p:nvSpPr>
          <p:cNvPr id="8" name="Content Placeholder 7"/>
          <p:cNvSpPr>
            <a:spLocks noGrp="1"/>
          </p:cNvSpPr>
          <p:nvPr>
            <p:ph sz="quarter" idx="18"/>
          </p:nvPr>
        </p:nvSpPr>
        <p:spPr bwMode="gray">
          <a:xfrm>
            <a:off x="4754563" y="1098550"/>
            <a:ext cx="4024311" cy="3563938"/>
          </a:xfrm>
        </p:spPr>
        <p:txBody>
          <a:bodyPr/>
          <a:lstStyle>
            <a:lvl1pPr>
              <a:buClr>
                <a:srgbClr val="40BCBD"/>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20"/>
          </p:nvPr>
        </p:nvSpPr>
        <p:spPr>
          <a:xfrm>
            <a:off x="4754563" y="4853288"/>
            <a:ext cx="3703638" cy="182580"/>
          </a:xfrm>
        </p:spPr>
        <p:txBody>
          <a:bodyPr/>
          <a:lstStyle>
            <a:lvl1pPr>
              <a:defRPr>
                <a:solidFill>
                  <a:schemeClr val="bg1"/>
                </a:solidFill>
              </a:defRPr>
            </a:lvl1pPr>
          </a:lstStyle>
          <a:p>
            <a:endParaRPr lang="en-US" dirty="0"/>
          </a:p>
        </p:txBody>
      </p:sp>
      <p:sp>
        <p:nvSpPr>
          <p:cNvPr id="9" name="Slide Number Placeholder 8"/>
          <p:cNvSpPr>
            <a:spLocks noGrp="1"/>
          </p:cNvSpPr>
          <p:nvPr>
            <p:ph type="sldNum" sz="quarter" idx="21"/>
          </p:nvPr>
        </p:nvSpPr>
        <p:spPr/>
        <p:txBody>
          <a:bodyPr/>
          <a:lstStyle/>
          <a:p>
            <a:fld id="{94C005EB-05AB-4350-8862-D44178390B4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alf Content Teal">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11" name="Freeform 5"/>
          <p:cNvSpPr>
            <a:spLocks noChangeAspect="1"/>
          </p:cNvSpPr>
          <p:nvPr userDrawn="1"/>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182880"/>
            <a:ext cx="4024313" cy="687070"/>
          </a:xfrm>
        </p:spPr>
        <p:txBody>
          <a:bodyPr/>
          <a:lstStyle/>
          <a:p>
            <a:r>
              <a:rPr lang="en-US" dirty="0"/>
              <a:t>Slide title, sentence case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8"/>
          </p:nvPr>
        </p:nvSpPr>
        <p:spPr bwMode="gray">
          <a:xfrm>
            <a:off x="4754563" y="1098550"/>
            <a:ext cx="4024311"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stretch>
            <a:fillRect/>
          </a:stretch>
        </p:blipFill>
        <p:spPr bwMode="gray">
          <a:xfrm>
            <a:off x="114300" y="4884195"/>
            <a:ext cx="685800" cy="198569"/>
          </a:xfrm>
          <a:prstGeom prst="rect">
            <a:avLst/>
          </a:prstGeom>
        </p:spPr>
      </p:pic>
      <p:sp>
        <p:nvSpPr>
          <p:cNvPr id="5" name="Footer Placeholder 4"/>
          <p:cNvSpPr>
            <a:spLocks noGrp="1"/>
          </p:cNvSpPr>
          <p:nvPr>
            <p:ph type="ftr" sz="quarter" idx="20"/>
          </p:nvPr>
        </p:nvSpPr>
        <p:spPr>
          <a:xfrm>
            <a:off x="4754563" y="4853288"/>
            <a:ext cx="3703638" cy="182580"/>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21"/>
          </p:nvPr>
        </p:nvSpPr>
        <p:spPr/>
        <p:txBody>
          <a:bodyPr/>
          <a:lstStyle/>
          <a:p>
            <a:fld id="{94C005EB-05AB-4350-8862-D44178390B4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Half Content Orange">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chemeClr val="accent3"/>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9" name="Freeform 5"/>
          <p:cNvSpPr>
            <a:spLocks noChangeAspect="1"/>
          </p:cNvSpPr>
          <p:nvPr userDrawn="1"/>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182880"/>
            <a:ext cx="4024313" cy="687070"/>
          </a:xfrm>
        </p:spPr>
        <p:txBody>
          <a:bodyPr/>
          <a:lstStyle/>
          <a:p>
            <a:r>
              <a:rPr lang="en-US" dirty="0"/>
              <a:t>Slide title, sentence case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8"/>
          </p:nvPr>
        </p:nvSpPr>
        <p:spPr bwMode="gray">
          <a:xfrm>
            <a:off x="4754563" y="1098550"/>
            <a:ext cx="4024311"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stretch>
            <a:fillRect/>
          </a:stretch>
        </p:blipFill>
        <p:spPr bwMode="gray">
          <a:xfrm>
            <a:off x="114300" y="4884195"/>
            <a:ext cx="685800" cy="198569"/>
          </a:xfrm>
          <a:prstGeom prst="rect">
            <a:avLst/>
          </a:prstGeom>
        </p:spPr>
      </p:pic>
      <p:sp>
        <p:nvSpPr>
          <p:cNvPr id="5" name="Footer Placeholder 4"/>
          <p:cNvSpPr>
            <a:spLocks noGrp="1"/>
          </p:cNvSpPr>
          <p:nvPr>
            <p:ph type="ftr" sz="quarter" idx="20"/>
          </p:nvPr>
        </p:nvSpPr>
        <p:spPr>
          <a:xfrm>
            <a:off x="4754563" y="4853288"/>
            <a:ext cx="3703638" cy="182580"/>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21"/>
          </p:nvPr>
        </p:nvSpPr>
        <p:spPr/>
        <p:txBody>
          <a:bodyPr/>
          <a:lstStyle/>
          <a:p>
            <a:fld id="{94C005EB-05AB-4350-8862-D44178390B4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Half Content Yellow">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rgbClr val="F9CB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9" name="Freeform 5"/>
          <p:cNvSpPr>
            <a:spLocks noChangeAspect="1"/>
          </p:cNvSpPr>
          <p:nvPr userDrawn="1"/>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20000"/>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182880"/>
            <a:ext cx="4024313" cy="687070"/>
          </a:xfrm>
        </p:spPr>
        <p:txBody>
          <a:bodyPr/>
          <a:lstStyle/>
          <a:p>
            <a:r>
              <a:rPr lang="en-US" dirty="0"/>
              <a:t>Slide title, sentence case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8"/>
          </p:nvPr>
        </p:nvSpPr>
        <p:spPr bwMode="gray">
          <a:xfrm>
            <a:off x="4754562" y="1098550"/>
            <a:ext cx="4024311" cy="3563938"/>
          </a:xfrm>
        </p:spPr>
        <p:txBody>
          <a:bodyPr/>
          <a:lstStyle>
            <a:lvl1pPr>
              <a:buClrTx/>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stretch>
            <a:fillRect/>
          </a:stretch>
        </p:blipFill>
        <p:spPr bwMode="gray">
          <a:xfrm>
            <a:off x="114300" y="4884195"/>
            <a:ext cx="685800" cy="198569"/>
          </a:xfrm>
          <a:prstGeom prst="rect">
            <a:avLst/>
          </a:prstGeom>
        </p:spPr>
      </p:pic>
      <p:sp>
        <p:nvSpPr>
          <p:cNvPr id="5" name="Footer Placeholder 4"/>
          <p:cNvSpPr>
            <a:spLocks noGrp="1"/>
          </p:cNvSpPr>
          <p:nvPr>
            <p:ph type="ftr" sz="quarter" idx="20"/>
          </p:nvPr>
        </p:nvSpPr>
        <p:spPr>
          <a:xfrm>
            <a:off x="4754563" y="4853288"/>
            <a:ext cx="3703638" cy="182580"/>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21"/>
          </p:nvPr>
        </p:nvSpPr>
        <p:spPr/>
        <p:txBody>
          <a:bodyPr/>
          <a:lstStyle/>
          <a:p>
            <a:fld id="{94C005EB-05AB-4350-8862-D44178390B4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Half Content Grey">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rgbClr val="ABA9AB"/>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9" name="Freeform 5"/>
          <p:cNvSpPr>
            <a:spLocks noChangeAspect="1"/>
          </p:cNvSpPr>
          <p:nvPr userDrawn="1"/>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182880"/>
            <a:ext cx="4024313" cy="687070"/>
          </a:xfrm>
        </p:spPr>
        <p:txBody>
          <a:bodyPr/>
          <a:lstStyle/>
          <a:p>
            <a:r>
              <a:rPr lang="en-US" dirty="0"/>
              <a:t>Slide title, sentence case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8"/>
          </p:nvPr>
        </p:nvSpPr>
        <p:spPr bwMode="gray">
          <a:xfrm>
            <a:off x="4754563" y="1098550"/>
            <a:ext cx="4024311"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stretch>
            <a:fillRect/>
          </a:stretch>
        </p:blipFill>
        <p:spPr bwMode="gray">
          <a:xfrm>
            <a:off x="114300" y="4884195"/>
            <a:ext cx="685800" cy="198569"/>
          </a:xfrm>
          <a:prstGeom prst="rect">
            <a:avLst/>
          </a:prstGeom>
        </p:spPr>
      </p:pic>
      <p:sp>
        <p:nvSpPr>
          <p:cNvPr id="5" name="Footer Placeholder 4"/>
          <p:cNvSpPr>
            <a:spLocks noGrp="1"/>
          </p:cNvSpPr>
          <p:nvPr>
            <p:ph type="ftr" sz="quarter" idx="20"/>
          </p:nvPr>
        </p:nvSpPr>
        <p:spPr>
          <a:xfrm>
            <a:off x="4754563" y="4853288"/>
            <a:ext cx="3703638" cy="182580"/>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21"/>
          </p:nvPr>
        </p:nvSpPr>
        <p:spPr/>
        <p:txBody>
          <a:bodyPr/>
          <a:lstStyle/>
          <a:p>
            <a:fld id="{94C005EB-05AB-4350-8862-D44178390B4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A702E8C3-D9CF-9B4E-968F-D418FA9727CF}"/>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6" name="Title 5"/>
          <p:cNvSpPr>
            <a:spLocks noGrp="1"/>
          </p:cNvSpPr>
          <p:nvPr>
            <p:ph type="title" hasCustomPrompt="1"/>
          </p:nvPr>
        </p:nvSpPr>
        <p:spPr/>
        <p:txBody>
          <a:bodyPr/>
          <a:lstStyle/>
          <a:p>
            <a:r>
              <a:rPr lang="en-US" dirty="0"/>
              <a:t>Slide title, sentence case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56534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gradFill>
            <a:gsLst>
              <a:gs pos="0">
                <a:srgbClr val="000000">
                  <a:alpha val="35000"/>
                </a:srgbClr>
              </a:gs>
              <a:gs pos="75000">
                <a:srgbClr val="000000">
                  <a:alpha val="0"/>
                </a:srgbClr>
              </a:gs>
            </a:gsLst>
            <a:lin ang="0" scaled="0"/>
          </a:gra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sp>
        <p:nvSpPr>
          <p:cNvPr id="2" name="Title 1"/>
          <p:cNvSpPr>
            <a:spLocks noGrp="1"/>
          </p:cNvSpPr>
          <p:nvPr>
            <p:ph type="ctrTitle" hasCustomPrompt="1"/>
          </p:nvPr>
        </p:nvSpPr>
        <p:spPr>
          <a:xfrm>
            <a:off x="365124" y="1098550"/>
            <a:ext cx="7058025" cy="1504906"/>
          </a:xfrm>
        </p:spPr>
        <p:txBody>
          <a:bodyPr>
            <a:normAutofit/>
          </a:bodyPr>
          <a:lstStyle>
            <a:lvl1pPr>
              <a:defRPr sz="2800">
                <a:solidFill>
                  <a:schemeClr val="bg1"/>
                </a:solidFill>
              </a:defRPr>
            </a:lvl1pPr>
          </a:lstStyle>
          <a:p>
            <a:r>
              <a:rPr lang="en-US" dirty="0"/>
              <a:t>Presentation title, sentence case</a:t>
            </a:r>
          </a:p>
        </p:txBody>
      </p:sp>
      <p:sp>
        <p:nvSpPr>
          <p:cNvPr id="3" name="Subtitle 2"/>
          <p:cNvSpPr>
            <a:spLocks noGrp="1"/>
          </p:cNvSpPr>
          <p:nvPr>
            <p:ph type="subTitle" idx="1" hasCustomPrompt="1"/>
          </p:nvPr>
        </p:nvSpPr>
        <p:spPr>
          <a:xfrm>
            <a:off x="365124" y="2694790"/>
            <a:ext cx="7058025" cy="548640"/>
          </a:xfrm>
        </p:spPr>
        <p:txBody>
          <a:bodyPr>
            <a:noAutofit/>
          </a:bodyPr>
          <a:lstStyle>
            <a:lvl1pPr marL="0" indent="0" algn="l">
              <a:spcBef>
                <a:spcPts val="0"/>
              </a:spcBef>
              <a:buNone/>
              <a:defRPr sz="1400" baseline="0">
                <a:solidFill>
                  <a:schemeClr val="bg1"/>
                </a:solidFill>
              </a:defRPr>
            </a:lvl1pPr>
            <a:lvl2pPr marL="0" indent="0" algn="l">
              <a:spcBef>
                <a:spcPts val="0"/>
              </a:spcBef>
              <a:buNone/>
              <a:defRPr sz="1400">
                <a:solidFill>
                  <a:schemeClr val="bg1"/>
                </a:solidFill>
              </a:defRPr>
            </a:lvl2pPr>
            <a:lvl3pPr marL="0" indent="0" algn="l">
              <a:spcBef>
                <a:spcPts val="0"/>
              </a:spcBef>
              <a:buNone/>
              <a:defRPr sz="1400">
                <a:solidFill>
                  <a:schemeClr val="bg1"/>
                </a:solidFill>
              </a:defRPr>
            </a:lvl3pPr>
            <a:lvl4pPr marL="0" indent="0" algn="l">
              <a:spcBef>
                <a:spcPts val="0"/>
              </a:spcBef>
              <a:buNone/>
              <a:defRPr sz="1400">
                <a:solidFill>
                  <a:schemeClr val="bg1"/>
                </a:solidFill>
              </a:defRPr>
            </a:lvl4pPr>
            <a:lvl5pPr marL="0" indent="0" algn="l">
              <a:spcBef>
                <a:spcPts val="0"/>
              </a:spcBef>
              <a:buNone/>
              <a:defRPr sz="1400">
                <a:solidFill>
                  <a:schemeClr val="bg1"/>
                </a:solidFill>
              </a:defRPr>
            </a:lvl5pPr>
            <a:lvl6pPr marL="0" indent="0" algn="l">
              <a:spcBef>
                <a:spcPts val="0"/>
              </a:spcBef>
              <a:buNone/>
              <a:defRPr sz="1400">
                <a:solidFill>
                  <a:schemeClr val="bg1"/>
                </a:solidFill>
              </a:defRPr>
            </a:lvl6pPr>
            <a:lvl7pPr marL="0" indent="0" algn="l">
              <a:spcBef>
                <a:spcPts val="0"/>
              </a:spcBef>
              <a:buNone/>
              <a:defRPr sz="1400">
                <a:solidFill>
                  <a:schemeClr val="bg1"/>
                </a:solidFill>
              </a:defRPr>
            </a:lvl7pPr>
            <a:lvl8pPr marL="0" indent="0" algn="l">
              <a:spcBef>
                <a:spcPts val="0"/>
              </a:spcBef>
              <a:buNone/>
              <a:defRPr sz="1400">
                <a:solidFill>
                  <a:schemeClr val="bg1"/>
                </a:solidFill>
              </a:defRPr>
            </a:lvl8pPr>
            <a:lvl9pPr marL="0" indent="0" algn="l">
              <a:spcBef>
                <a:spcPts val="0"/>
              </a:spcBef>
              <a:buNone/>
              <a:defRPr sz="1400">
                <a:solidFill>
                  <a:schemeClr val="bg1"/>
                </a:solidFill>
              </a:defRPr>
            </a:lvl9pPr>
          </a:lstStyle>
          <a:p>
            <a:r>
              <a:rPr lang="en-US" dirty="0"/>
              <a:t>Optional subtitle</a:t>
            </a:r>
          </a:p>
        </p:txBody>
      </p:sp>
      <p:sp>
        <p:nvSpPr>
          <p:cNvPr id="8" name="Text Placeholder 7"/>
          <p:cNvSpPr>
            <a:spLocks noGrp="1"/>
          </p:cNvSpPr>
          <p:nvPr>
            <p:ph type="body" sz="quarter" idx="11" hasCustomPrompt="1"/>
          </p:nvPr>
        </p:nvSpPr>
        <p:spPr>
          <a:xfrm>
            <a:off x="365124" y="685800"/>
            <a:ext cx="7058025" cy="182880"/>
          </a:xfrm>
        </p:spPr>
        <p:txBody>
          <a:bodyPr>
            <a:noAutofit/>
          </a:bodyPr>
          <a:lstStyle>
            <a:lvl1pPr marL="0" indent="0">
              <a:spcBef>
                <a:spcPts val="0"/>
              </a:spcBef>
              <a:buNone/>
              <a:defRPr sz="1000">
                <a:solidFill>
                  <a:schemeClr val="bg1"/>
                </a:solidFill>
              </a:defRPr>
            </a:lvl1pPr>
            <a:lvl2pPr marL="0" indent="0">
              <a:spcBef>
                <a:spcPts val="0"/>
              </a:spcBef>
              <a:buNone/>
              <a:defRPr sz="1000">
                <a:solidFill>
                  <a:schemeClr val="bg1"/>
                </a:solidFill>
              </a:defRPr>
            </a:lvl2pPr>
            <a:lvl3pPr marL="0" indent="0">
              <a:spcBef>
                <a:spcPts val="0"/>
              </a:spcBef>
              <a:buNone/>
              <a:defRPr sz="1000">
                <a:solidFill>
                  <a:schemeClr val="bg1"/>
                </a:solidFill>
              </a:defRPr>
            </a:lvl3pPr>
            <a:lvl4pPr marL="0" indent="0">
              <a:spcBef>
                <a:spcPts val="0"/>
              </a:spcBef>
              <a:buNone/>
              <a:defRPr sz="1000">
                <a:solidFill>
                  <a:schemeClr val="bg1"/>
                </a:solidFill>
              </a:defRPr>
            </a:lvl4pPr>
            <a:lvl5pPr marL="0" indent="0">
              <a:spcBef>
                <a:spcPts val="0"/>
              </a:spcBef>
              <a:buNone/>
              <a:defRPr sz="1000">
                <a:solidFill>
                  <a:schemeClr val="bg1"/>
                </a:solidFill>
              </a:defRPr>
            </a:lvl5pPr>
            <a:lvl6pPr marL="0" indent="0">
              <a:spcBef>
                <a:spcPts val="0"/>
              </a:spcBef>
              <a:buNone/>
              <a:defRPr sz="1000">
                <a:solidFill>
                  <a:schemeClr val="bg1"/>
                </a:solidFill>
              </a:defRPr>
            </a:lvl6pPr>
            <a:lvl7pPr marL="0" indent="0">
              <a:spcBef>
                <a:spcPts val="0"/>
              </a:spcBef>
              <a:buNone/>
              <a:defRPr sz="1000">
                <a:solidFill>
                  <a:schemeClr val="bg1"/>
                </a:solidFill>
              </a:defRPr>
            </a:lvl7pPr>
            <a:lvl8pPr marL="0" indent="0">
              <a:spcBef>
                <a:spcPts val="0"/>
              </a:spcBef>
              <a:buNone/>
              <a:defRPr sz="1000">
                <a:solidFill>
                  <a:schemeClr val="bg1"/>
                </a:solidFill>
              </a:defRPr>
            </a:lvl8pPr>
            <a:lvl9pPr marL="0" indent="0">
              <a:spcBef>
                <a:spcPts val="0"/>
              </a:spcBef>
              <a:buNone/>
              <a:defRPr sz="1000">
                <a:solidFill>
                  <a:schemeClr val="bg1"/>
                </a:solidFill>
              </a:defRPr>
            </a:lvl9pPr>
          </a:lstStyle>
          <a:p>
            <a:pPr lvl="0"/>
            <a:r>
              <a:rPr lang="en-US" dirty="0"/>
              <a:t>00 Month 0000  |  </a:t>
            </a:r>
            <a:r>
              <a:rPr lang="en-US" dirty="0" err="1"/>
              <a:t>Firstname</a:t>
            </a:r>
            <a:r>
              <a:rPr lang="en-US" dirty="0"/>
              <a:t> </a:t>
            </a:r>
            <a:r>
              <a:rPr lang="en-US" dirty="0" err="1"/>
              <a:t>Lastname</a:t>
            </a:r>
            <a:endParaRPr lang="en-US" dirty="0"/>
          </a:p>
        </p:txBody>
      </p:sp>
      <p:grpSp>
        <p:nvGrpSpPr>
          <p:cNvPr id="19" name="Group 18"/>
          <p:cNvGrpSpPr/>
          <p:nvPr userDrawn="1"/>
        </p:nvGrpSpPr>
        <p:grpSpPr bwMode="black">
          <a:xfrm>
            <a:off x="172958" y="3659237"/>
            <a:ext cx="1376363" cy="1233488"/>
            <a:chOff x="2428081" y="3310731"/>
            <a:chExt cx="1376363" cy="1233488"/>
          </a:xfrm>
        </p:grpSpPr>
        <p:sp>
          <p:nvSpPr>
            <p:cNvPr id="5" name="AutoShape 3"/>
            <p:cNvSpPr>
              <a:spLocks noChangeAspect="1" noChangeArrowheads="1" noTextEdit="1"/>
            </p:cNvSpPr>
            <p:nvPr userDrawn="1"/>
          </p:nvSpPr>
          <p:spPr bwMode="black">
            <a:xfrm>
              <a:off x="2428081" y="3310731"/>
              <a:ext cx="1376363" cy="1233488"/>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noEditPoints="1"/>
            </p:cNvSpPr>
            <p:nvPr userDrawn="1"/>
          </p:nvSpPr>
          <p:spPr bwMode="black">
            <a:xfrm>
              <a:off x="2778919" y="3688556"/>
              <a:ext cx="647700" cy="217488"/>
            </a:xfrm>
            <a:custGeom>
              <a:avLst/>
              <a:gdLst>
                <a:gd name="T0" fmla="*/ 803 w 1336"/>
                <a:gd name="T1" fmla="*/ 265 h 448"/>
                <a:gd name="T2" fmla="*/ 803 w 1336"/>
                <a:gd name="T3" fmla="*/ 265 h 448"/>
                <a:gd name="T4" fmla="*/ 1336 w 1336"/>
                <a:gd name="T5" fmla="*/ 342 h 448"/>
                <a:gd name="T6" fmla="*/ 799 w 1336"/>
                <a:gd name="T7" fmla="*/ 112 h 448"/>
                <a:gd name="T8" fmla="*/ 803 w 1336"/>
                <a:gd name="T9" fmla="*/ 265 h 448"/>
                <a:gd name="T10" fmla="*/ 775 w 1336"/>
                <a:gd name="T11" fmla="*/ 267 h 448"/>
                <a:gd name="T12" fmla="*/ 775 w 1336"/>
                <a:gd name="T13" fmla="*/ 267 h 448"/>
                <a:gd name="T14" fmla="*/ 58 w 1336"/>
                <a:gd name="T15" fmla="*/ 448 h 448"/>
                <a:gd name="T16" fmla="*/ 653 w 1336"/>
                <a:gd name="T17" fmla="*/ 82 h 448"/>
                <a:gd name="T18" fmla="*/ 724 w 1336"/>
                <a:gd name="T19" fmla="*/ 95 h 448"/>
                <a:gd name="T20" fmla="*/ 775 w 1336"/>
                <a:gd name="T21" fmla="*/ 26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6" h="448">
                  <a:moveTo>
                    <a:pt x="803" y="265"/>
                  </a:moveTo>
                  <a:lnTo>
                    <a:pt x="803" y="265"/>
                  </a:lnTo>
                  <a:cubicBezTo>
                    <a:pt x="999" y="249"/>
                    <a:pt x="1183" y="269"/>
                    <a:pt x="1336" y="342"/>
                  </a:cubicBezTo>
                  <a:cubicBezTo>
                    <a:pt x="1222" y="265"/>
                    <a:pt x="1044" y="171"/>
                    <a:pt x="799" y="112"/>
                  </a:cubicBezTo>
                  <a:cubicBezTo>
                    <a:pt x="794" y="179"/>
                    <a:pt x="799" y="237"/>
                    <a:pt x="803" y="265"/>
                  </a:cubicBezTo>
                  <a:close/>
                  <a:moveTo>
                    <a:pt x="775" y="267"/>
                  </a:moveTo>
                  <a:lnTo>
                    <a:pt x="775" y="267"/>
                  </a:lnTo>
                  <a:cubicBezTo>
                    <a:pt x="556" y="288"/>
                    <a:pt x="297" y="359"/>
                    <a:pt x="58" y="448"/>
                  </a:cubicBezTo>
                  <a:cubicBezTo>
                    <a:pt x="0" y="248"/>
                    <a:pt x="151" y="0"/>
                    <a:pt x="653" y="82"/>
                  </a:cubicBezTo>
                  <a:cubicBezTo>
                    <a:pt x="677" y="86"/>
                    <a:pt x="701" y="90"/>
                    <a:pt x="724" y="95"/>
                  </a:cubicBezTo>
                  <a:cubicBezTo>
                    <a:pt x="736" y="166"/>
                    <a:pt x="757" y="224"/>
                    <a:pt x="775" y="267"/>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2" name="Freeform 7"/>
            <p:cNvSpPr>
              <a:spLocks noEditPoints="1"/>
            </p:cNvSpPr>
            <p:nvPr userDrawn="1"/>
          </p:nvSpPr>
          <p:spPr bwMode="black">
            <a:xfrm>
              <a:off x="2659856" y="4072731"/>
              <a:ext cx="919163" cy="250825"/>
            </a:xfrm>
            <a:custGeom>
              <a:avLst/>
              <a:gdLst>
                <a:gd name="T0" fmla="*/ 1580 w 1897"/>
                <a:gd name="T1" fmla="*/ 301 h 515"/>
                <a:gd name="T2" fmla="*/ 1706 w 1897"/>
                <a:gd name="T3" fmla="*/ 301 h 515"/>
                <a:gd name="T4" fmla="*/ 1596 w 1897"/>
                <a:gd name="T5" fmla="*/ 20 h 515"/>
                <a:gd name="T6" fmla="*/ 1392 w 1897"/>
                <a:gd name="T7" fmla="*/ 500 h 515"/>
                <a:gd name="T8" fmla="*/ 1542 w 1897"/>
                <a:gd name="T9" fmla="*/ 394 h 515"/>
                <a:gd name="T10" fmla="*/ 1787 w 1897"/>
                <a:gd name="T11" fmla="*/ 500 h 515"/>
                <a:gd name="T12" fmla="*/ 1693 w 1897"/>
                <a:gd name="T13" fmla="*/ 20 h 515"/>
                <a:gd name="T14" fmla="*/ 1813 w 1897"/>
                <a:gd name="T15" fmla="*/ 77 h 515"/>
                <a:gd name="T16" fmla="*/ 1813 w 1897"/>
                <a:gd name="T17" fmla="*/ 61 h 515"/>
                <a:gd name="T18" fmla="*/ 1829 w 1897"/>
                <a:gd name="T19" fmla="*/ 77 h 515"/>
                <a:gd name="T20" fmla="*/ 1826 w 1897"/>
                <a:gd name="T21" fmla="*/ 59 h 515"/>
                <a:gd name="T22" fmla="*/ 1834 w 1897"/>
                <a:gd name="T23" fmla="*/ 48 h 515"/>
                <a:gd name="T24" fmla="*/ 1819 w 1897"/>
                <a:gd name="T25" fmla="*/ 35 h 515"/>
                <a:gd name="T26" fmla="*/ 1806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7 w 1897"/>
                <a:gd name="T45" fmla="*/ 48 h 515"/>
                <a:gd name="T46" fmla="*/ 1818 w 1897"/>
                <a:gd name="T47" fmla="*/ 55 h 515"/>
                <a:gd name="T48" fmla="*/ 1813 w 1897"/>
                <a:gd name="T49" fmla="*/ 41 h 515"/>
                <a:gd name="T50" fmla="*/ 273 w 1897"/>
                <a:gd name="T51" fmla="*/ 190 h 515"/>
                <a:gd name="T52" fmla="*/ 106 w 1897"/>
                <a:gd name="T53" fmla="*/ 263 h 515"/>
                <a:gd name="T54" fmla="*/ 188 w 1897"/>
                <a:gd name="T55" fmla="*/ 116 h 515"/>
                <a:gd name="T56" fmla="*/ 273 w 1897"/>
                <a:gd name="T57" fmla="*/ 190 h 515"/>
                <a:gd name="T58" fmla="*/ 197 w 1897"/>
                <a:gd name="T59" fmla="*/ 20 h 515"/>
                <a:gd name="T60" fmla="*/ 0 w 1897"/>
                <a:gd name="T61" fmla="*/ 500 h 515"/>
                <a:gd name="T62" fmla="*/ 106 w 1897"/>
                <a:gd name="T63" fmla="*/ 356 h 515"/>
                <a:gd name="T64" fmla="*/ 380 w 1897"/>
                <a:gd name="T65" fmla="*/ 188 h 515"/>
                <a:gd name="T66" fmla="*/ 197 w 1897"/>
                <a:gd name="T67" fmla="*/ 20 h 515"/>
                <a:gd name="T68" fmla="*/ 955 w 1897"/>
                <a:gd name="T69" fmla="*/ 74 h 515"/>
                <a:gd name="T70" fmla="*/ 954 w 1897"/>
                <a:gd name="T71" fmla="*/ 443 h 515"/>
                <a:gd name="T72" fmla="*/ 1339 w 1897"/>
                <a:gd name="T73" fmla="*/ 438 h 515"/>
                <a:gd name="T74" fmla="*/ 1342 w 1897"/>
                <a:gd name="T75" fmla="*/ 215 h 515"/>
                <a:gd name="T76" fmla="*/ 1133 w 1897"/>
                <a:gd name="T77" fmla="*/ 304 h 515"/>
                <a:gd name="T78" fmla="*/ 1242 w 1897"/>
                <a:gd name="T79" fmla="*/ 394 h 515"/>
                <a:gd name="T80" fmla="*/ 1027 w 1897"/>
                <a:gd name="T81" fmla="*/ 375 h 515"/>
                <a:gd name="T82" fmla="*/ 1029 w 1897"/>
                <a:gd name="T83" fmla="*/ 143 h 515"/>
                <a:gd name="T84" fmla="*/ 1208 w 1897"/>
                <a:gd name="T85" fmla="*/ 107 h 515"/>
                <a:gd name="T86" fmla="*/ 1317 w 1897"/>
                <a:gd name="T87" fmla="*/ 63 h 515"/>
                <a:gd name="T88" fmla="*/ 955 w 1897"/>
                <a:gd name="T89" fmla="*/ 74 h 515"/>
                <a:gd name="T90" fmla="*/ 563 w 1897"/>
                <a:gd name="T91" fmla="*/ 309 h 515"/>
                <a:gd name="T92" fmla="*/ 769 w 1897"/>
                <a:gd name="T93" fmla="*/ 215 h 515"/>
                <a:gd name="T94" fmla="*/ 563 w 1897"/>
                <a:gd name="T95" fmla="*/ 114 h 515"/>
                <a:gd name="T96" fmla="*/ 820 w 1897"/>
                <a:gd name="T97" fmla="*/ 20 h 515"/>
                <a:gd name="T98" fmla="*/ 458 w 1897"/>
                <a:gd name="T99" fmla="*/ 500 h 515"/>
                <a:gd name="T100" fmla="*/ 823 w 1897"/>
                <a:gd name="T101" fmla="*/ 407 h 515"/>
                <a:gd name="T102" fmla="*/ 563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80" y="301"/>
                  </a:moveTo>
                  <a:lnTo>
                    <a:pt x="1580" y="301"/>
                  </a:lnTo>
                  <a:lnTo>
                    <a:pt x="1643" y="146"/>
                  </a:lnTo>
                  <a:lnTo>
                    <a:pt x="1706" y="301"/>
                  </a:lnTo>
                  <a:lnTo>
                    <a:pt x="1580" y="301"/>
                  </a:lnTo>
                  <a:close/>
                  <a:moveTo>
                    <a:pt x="1596" y="20"/>
                  </a:moveTo>
                  <a:lnTo>
                    <a:pt x="1596" y="20"/>
                  </a:lnTo>
                  <a:lnTo>
                    <a:pt x="1392" y="500"/>
                  </a:lnTo>
                  <a:lnTo>
                    <a:pt x="1499" y="500"/>
                  </a:lnTo>
                  <a:lnTo>
                    <a:pt x="1542" y="394"/>
                  </a:lnTo>
                  <a:lnTo>
                    <a:pt x="1744" y="394"/>
                  </a:lnTo>
                  <a:lnTo>
                    <a:pt x="1787" y="500"/>
                  </a:lnTo>
                  <a:lnTo>
                    <a:pt x="1897" y="500"/>
                  </a:lnTo>
                  <a:lnTo>
                    <a:pt x="1693" y="20"/>
                  </a:lnTo>
                  <a:lnTo>
                    <a:pt x="1596" y="20"/>
                  </a:lnTo>
                  <a:close/>
                  <a:moveTo>
                    <a:pt x="1813" y="77"/>
                  </a:moveTo>
                  <a:lnTo>
                    <a:pt x="1813" y="77"/>
                  </a:lnTo>
                  <a:lnTo>
                    <a:pt x="1813" y="61"/>
                  </a:lnTo>
                  <a:lnTo>
                    <a:pt x="1820" y="61"/>
                  </a:lnTo>
                  <a:lnTo>
                    <a:pt x="1829" y="77"/>
                  </a:lnTo>
                  <a:lnTo>
                    <a:pt x="1837" y="77"/>
                  </a:lnTo>
                  <a:lnTo>
                    <a:pt x="1826" y="59"/>
                  </a:lnTo>
                  <a:cubicBezTo>
                    <a:pt x="1829" y="58"/>
                    <a:pt x="1831" y="57"/>
                    <a:pt x="1832" y="55"/>
                  </a:cubicBezTo>
                  <a:cubicBezTo>
                    <a:pt x="1833" y="53"/>
                    <a:pt x="1834" y="50"/>
                    <a:pt x="1834" y="48"/>
                  </a:cubicBezTo>
                  <a:cubicBezTo>
                    <a:pt x="1834" y="44"/>
                    <a:pt x="1833" y="40"/>
                    <a:pt x="1830" y="38"/>
                  </a:cubicBezTo>
                  <a:cubicBezTo>
                    <a:pt x="1828" y="36"/>
                    <a:pt x="1824" y="35"/>
                    <a:pt x="1819" y="35"/>
                  </a:cubicBezTo>
                  <a:lnTo>
                    <a:pt x="1806" y="35"/>
                  </a:lnTo>
                  <a:lnTo>
                    <a:pt x="1806"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5" y="43"/>
                  </a:cubicBezTo>
                  <a:cubicBezTo>
                    <a:pt x="1826" y="44"/>
                    <a:pt x="1827" y="46"/>
                    <a:pt x="1827" y="48"/>
                  </a:cubicBezTo>
                  <a:cubicBezTo>
                    <a:pt x="1827" y="50"/>
                    <a:pt x="1826" y="52"/>
                    <a:pt x="1825" y="53"/>
                  </a:cubicBezTo>
                  <a:cubicBezTo>
                    <a:pt x="1823" y="54"/>
                    <a:pt x="1821" y="55"/>
                    <a:pt x="1818" y="55"/>
                  </a:cubicBezTo>
                  <a:lnTo>
                    <a:pt x="1813" y="55"/>
                  </a:lnTo>
                  <a:lnTo>
                    <a:pt x="1813" y="41"/>
                  </a:lnTo>
                  <a:close/>
                  <a:moveTo>
                    <a:pt x="273" y="190"/>
                  </a:moveTo>
                  <a:lnTo>
                    <a:pt x="273" y="190"/>
                  </a:lnTo>
                  <a:cubicBezTo>
                    <a:pt x="273" y="231"/>
                    <a:pt x="243" y="263"/>
                    <a:pt x="190" y="263"/>
                  </a:cubicBezTo>
                  <a:lnTo>
                    <a:pt x="106" y="263"/>
                  </a:lnTo>
                  <a:lnTo>
                    <a:pt x="106" y="116"/>
                  </a:lnTo>
                  <a:lnTo>
                    <a:pt x="188" y="116"/>
                  </a:lnTo>
                  <a:cubicBezTo>
                    <a:pt x="241" y="116"/>
                    <a:pt x="273" y="141"/>
                    <a:pt x="273" y="189"/>
                  </a:cubicBezTo>
                  <a:lnTo>
                    <a:pt x="273" y="190"/>
                  </a:lnTo>
                  <a:close/>
                  <a:moveTo>
                    <a:pt x="197" y="20"/>
                  </a:moveTo>
                  <a:lnTo>
                    <a:pt x="197" y="20"/>
                  </a:lnTo>
                  <a:lnTo>
                    <a:pt x="0" y="20"/>
                  </a:lnTo>
                  <a:lnTo>
                    <a:pt x="0" y="500"/>
                  </a:lnTo>
                  <a:lnTo>
                    <a:pt x="106" y="500"/>
                  </a:lnTo>
                  <a:lnTo>
                    <a:pt x="106" y="356"/>
                  </a:lnTo>
                  <a:lnTo>
                    <a:pt x="186" y="356"/>
                  </a:lnTo>
                  <a:cubicBezTo>
                    <a:pt x="294" y="356"/>
                    <a:pt x="380" y="299"/>
                    <a:pt x="380" y="188"/>
                  </a:cubicBezTo>
                  <a:lnTo>
                    <a:pt x="380" y="186"/>
                  </a:lnTo>
                  <a:cubicBezTo>
                    <a:pt x="380" y="88"/>
                    <a:pt x="311" y="20"/>
                    <a:pt x="197" y="20"/>
                  </a:cubicBezTo>
                  <a:close/>
                  <a:moveTo>
                    <a:pt x="955" y="74"/>
                  </a:moveTo>
                  <a:lnTo>
                    <a:pt x="955" y="74"/>
                  </a:lnTo>
                  <a:cubicBezTo>
                    <a:pt x="905" y="123"/>
                    <a:pt x="879" y="186"/>
                    <a:pt x="879" y="259"/>
                  </a:cubicBezTo>
                  <a:cubicBezTo>
                    <a:pt x="879" y="333"/>
                    <a:pt x="904" y="395"/>
                    <a:pt x="954" y="443"/>
                  </a:cubicBezTo>
                  <a:cubicBezTo>
                    <a:pt x="1003" y="491"/>
                    <a:pt x="1065" y="515"/>
                    <a:pt x="1138" y="515"/>
                  </a:cubicBezTo>
                  <a:cubicBezTo>
                    <a:pt x="1225" y="515"/>
                    <a:pt x="1292" y="489"/>
                    <a:pt x="1339" y="438"/>
                  </a:cubicBezTo>
                  <a:lnTo>
                    <a:pt x="1342" y="435"/>
                  </a:lnTo>
                  <a:lnTo>
                    <a:pt x="1342" y="215"/>
                  </a:lnTo>
                  <a:lnTo>
                    <a:pt x="1133" y="215"/>
                  </a:lnTo>
                  <a:lnTo>
                    <a:pt x="1133" y="304"/>
                  </a:lnTo>
                  <a:lnTo>
                    <a:pt x="1242" y="304"/>
                  </a:lnTo>
                  <a:lnTo>
                    <a:pt x="1242" y="394"/>
                  </a:lnTo>
                  <a:cubicBezTo>
                    <a:pt x="1214" y="411"/>
                    <a:pt x="1178" y="419"/>
                    <a:pt x="1137" y="419"/>
                  </a:cubicBezTo>
                  <a:cubicBezTo>
                    <a:pt x="1094" y="419"/>
                    <a:pt x="1057" y="404"/>
                    <a:pt x="1027" y="375"/>
                  </a:cubicBezTo>
                  <a:cubicBezTo>
                    <a:pt x="998" y="347"/>
                    <a:pt x="982" y="308"/>
                    <a:pt x="982" y="260"/>
                  </a:cubicBezTo>
                  <a:cubicBezTo>
                    <a:pt x="982" y="211"/>
                    <a:pt x="998" y="172"/>
                    <a:pt x="1029" y="143"/>
                  </a:cubicBezTo>
                  <a:cubicBezTo>
                    <a:pt x="1060" y="113"/>
                    <a:pt x="1099" y="99"/>
                    <a:pt x="1144" y="99"/>
                  </a:cubicBezTo>
                  <a:cubicBezTo>
                    <a:pt x="1168" y="99"/>
                    <a:pt x="1190" y="101"/>
                    <a:pt x="1208" y="107"/>
                  </a:cubicBezTo>
                  <a:cubicBezTo>
                    <a:pt x="1224" y="113"/>
                    <a:pt x="1241" y="123"/>
                    <a:pt x="1258" y="137"/>
                  </a:cubicBezTo>
                  <a:lnTo>
                    <a:pt x="1317" y="63"/>
                  </a:lnTo>
                  <a:cubicBezTo>
                    <a:pt x="1286" y="36"/>
                    <a:pt x="1230" y="0"/>
                    <a:pt x="1138" y="0"/>
                  </a:cubicBezTo>
                  <a:cubicBezTo>
                    <a:pt x="1067" y="0"/>
                    <a:pt x="1005" y="25"/>
                    <a:pt x="955" y="74"/>
                  </a:cubicBezTo>
                  <a:close/>
                  <a:moveTo>
                    <a:pt x="563" y="309"/>
                  </a:moveTo>
                  <a:lnTo>
                    <a:pt x="563" y="309"/>
                  </a:lnTo>
                  <a:lnTo>
                    <a:pt x="769" y="309"/>
                  </a:lnTo>
                  <a:lnTo>
                    <a:pt x="769" y="215"/>
                  </a:lnTo>
                  <a:lnTo>
                    <a:pt x="563" y="215"/>
                  </a:lnTo>
                  <a:lnTo>
                    <a:pt x="563" y="114"/>
                  </a:lnTo>
                  <a:lnTo>
                    <a:pt x="820" y="114"/>
                  </a:lnTo>
                  <a:lnTo>
                    <a:pt x="820" y="20"/>
                  </a:lnTo>
                  <a:lnTo>
                    <a:pt x="458" y="20"/>
                  </a:lnTo>
                  <a:lnTo>
                    <a:pt x="458" y="500"/>
                  </a:lnTo>
                  <a:lnTo>
                    <a:pt x="823" y="500"/>
                  </a:lnTo>
                  <a:lnTo>
                    <a:pt x="823" y="407"/>
                  </a:lnTo>
                  <a:lnTo>
                    <a:pt x="563" y="407"/>
                  </a:lnTo>
                  <a:lnTo>
                    <a:pt x="563"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noEditPoints="1"/>
            </p:cNvSpPr>
            <p:nvPr userDrawn="1"/>
          </p:nvSpPr>
          <p:spPr bwMode="black">
            <a:xfrm>
              <a:off x="2591594" y="3512344"/>
              <a:ext cx="1062038" cy="492125"/>
            </a:xfrm>
            <a:custGeom>
              <a:avLst/>
              <a:gdLst>
                <a:gd name="T0" fmla="*/ 1949 w 2192"/>
                <a:gd name="T1" fmla="*/ 300 h 1016"/>
                <a:gd name="T2" fmla="*/ 1949 w 2192"/>
                <a:gd name="T3" fmla="*/ 300 h 1016"/>
                <a:gd name="T4" fmla="*/ 1946 w 2192"/>
                <a:gd name="T5" fmla="*/ 299 h 1016"/>
                <a:gd name="T6" fmla="*/ 1890 w 2192"/>
                <a:gd name="T7" fmla="*/ 310 h 1016"/>
                <a:gd name="T8" fmla="*/ 1887 w 2192"/>
                <a:gd name="T9" fmla="*/ 313 h 1016"/>
                <a:gd name="T10" fmla="*/ 1937 w 2192"/>
                <a:gd name="T11" fmla="*/ 338 h 1016"/>
                <a:gd name="T12" fmla="*/ 1949 w 2192"/>
                <a:gd name="T13" fmla="*/ 300 h 1016"/>
                <a:gd name="T14" fmla="*/ 2179 w 2192"/>
                <a:gd name="T15" fmla="*/ 576 h 1016"/>
                <a:gd name="T16" fmla="*/ 2179 w 2192"/>
                <a:gd name="T17" fmla="*/ 576 h 1016"/>
                <a:gd name="T18" fmla="*/ 2147 w 2192"/>
                <a:gd name="T19" fmla="*/ 630 h 1016"/>
                <a:gd name="T20" fmla="*/ 2080 w 2192"/>
                <a:gd name="T21" fmla="*/ 641 h 1016"/>
                <a:gd name="T22" fmla="*/ 1910 w 2192"/>
                <a:gd name="T23" fmla="*/ 572 h 1016"/>
                <a:gd name="T24" fmla="*/ 1622 w 2192"/>
                <a:gd name="T25" fmla="*/ 492 h 1016"/>
                <a:gd name="T26" fmla="*/ 1611 w 2192"/>
                <a:gd name="T27" fmla="*/ 504 h 1016"/>
                <a:gd name="T28" fmla="*/ 1803 w 2192"/>
                <a:gd name="T29" fmla="*/ 626 h 1016"/>
                <a:gd name="T30" fmla="*/ 1845 w 2192"/>
                <a:gd name="T31" fmla="*/ 779 h 1016"/>
                <a:gd name="T32" fmla="*/ 1725 w 2192"/>
                <a:gd name="T33" fmla="*/ 706 h 1016"/>
                <a:gd name="T34" fmla="*/ 1188 w 2192"/>
                <a:gd name="T35" fmla="*/ 476 h 1016"/>
                <a:gd name="T36" fmla="*/ 1759 w 2192"/>
                <a:gd name="T37" fmla="*/ 67 h 1016"/>
                <a:gd name="T38" fmla="*/ 1912 w 2192"/>
                <a:gd name="T39" fmla="*/ 124 h 1016"/>
                <a:gd name="T40" fmla="*/ 1878 w 2192"/>
                <a:gd name="T41" fmla="*/ 159 h 1016"/>
                <a:gd name="T42" fmla="*/ 1880 w 2192"/>
                <a:gd name="T43" fmla="*/ 191 h 1016"/>
                <a:gd name="T44" fmla="*/ 1977 w 2192"/>
                <a:gd name="T45" fmla="*/ 267 h 1016"/>
                <a:gd name="T46" fmla="*/ 2010 w 2192"/>
                <a:gd name="T47" fmla="*/ 355 h 1016"/>
                <a:gd name="T48" fmla="*/ 2174 w 2192"/>
                <a:gd name="T49" fmla="*/ 531 h 1016"/>
                <a:gd name="T50" fmla="*/ 2179 w 2192"/>
                <a:gd name="T51" fmla="*/ 576 h 1016"/>
                <a:gd name="T52" fmla="*/ 1123 w 2192"/>
                <a:gd name="T53" fmla="*/ 197 h 1016"/>
                <a:gd name="T54" fmla="*/ 1123 w 2192"/>
                <a:gd name="T55" fmla="*/ 197 h 1016"/>
                <a:gd name="T56" fmla="*/ 1113 w 2192"/>
                <a:gd name="T57" fmla="*/ 459 h 1016"/>
                <a:gd name="T58" fmla="*/ 1042 w 2192"/>
                <a:gd name="T59" fmla="*/ 446 h 1016"/>
                <a:gd name="T60" fmla="*/ 447 w 2192"/>
                <a:gd name="T61" fmla="*/ 812 h 1016"/>
                <a:gd name="T62" fmla="*/ 0 w 2192"/>
                <a:gd name="T63" fmla="*/ 1016 h 1016"/>
                <a:gd name="T64" fmla="*/ 987 w 2192"/>
                <a:gd name="T65" fmla="*/ 73 h 1016"/>
                <a:gd name="T66" fmla="*/ 1123 w 2192"/>
                <a:gd name="T67" fmla="*/ 197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92" h="1016">
                  <a:moveTo>
                    <a:pt x="1949" y="300"/>
                  </a:moveTo>
                  <a:lnTo>
                    <a:pt x="1949" y="300"/>
                  </a:lnTo>
                  <a:lnTo>
                    <a:pt x="1946" y="299"/>
                  </a:lnTo>
                  <a:cubicBezTo>
                    <a:pt x="1946" y="298"/>
                    <a:pt x="1914" y="284"/>
                    <a:pt x="1890" y="310"/>
                  </a:cubicBezTo>
                  <a:lnTo>
                    <a:pt x="1887" y="313"/>
                  </a:lnTo>
                  <a:lnTo>
                    <a:pt x="1937" y="338"/>
                  </a:lnTo>
                  <a:lnTo>
                    <a:pt x="1949" y="300"/>
                  </a:lnTo>
                  <a:close/>
                  <a:moveTo>
                    <a:pt x="2179" y="576"/>
                  </a:moveTo>
                  <a:lnTo>
                    <a:pt x="2179" y="576"/>
                  </a:lnTo>
                  <a:cubicBezTo>
                    <a:pt x="2179" y="576"/>
                    <a:pt x="2157" y="615"/>
                    <a:pt x="2147" y="630"/>
                  </a:cubicBezTo>
                  <a:cubicBezTo>
                    <a:pt x="2137" y="644"/>
                    <a:pt x="2107" y="653"/>
                    <a:pt x="2080" y="641"/>
                  </a:cubicBezTo>
                  <a:cubicBezTo>
                    <a:pt x="2068" y="635"/>
                    <a:pt x="1954" y="568"/>
                    <a:pt x="1910" y="572"/>
                  </a:cubicBezTo>
                  <a:cubicBezTo>
                    <a:pt x="1689" y="591"/>
                    <a:pt x="1629" y="500"/>
                    <a:pt x="1622" y="492"/>
                  </a:cubicBezTo>
                  <a:cubicBezTo>
                    <a:pt x="1615" y="484"/>
                    <a:pt x="1601" y="488"/>
                    <a:pt x="1611" y="504"/>
                  </a:cubicBezTo>
                  <a:cubicBezTo>
                    <a:pt x="1659" y="587"/>
                    <a:pt x="1803" y="626"/>
                    <a:pt x="1803" y="626"/>
                  </a:cubicBezTo>
                  <a:cubicBezTo>
                    <a:pt x="1840" y="716"/>
                    <a:pt x="1845" y="779"/>
                    <a:pt x="1845" y="779"/>
                  </a:cubicBezTo>
                  <a:cubicBezTo>
                    <a:pt x="1808" y="750"/>
                    <a:pt x="1767" y="726"/>
                    <a:pt x="1725" y="706"/>
                  </a:cubicBezTo>
                  <a:cubicBezTo>
                    <a:pt x="1611" y="629"/>
                    <a:pt x="1433" y="535"/>
                    <a:pt x="1188" y="476"/>
                  </a:cubicBezTo>
                  <a:cubicBezTo>
                    <a:pt x="1202" y="281"/>
                    <a:pt x="1300" y="0"/>
                    <a:pt x="1759" y="67"/>
                  </a:cubicBezTo>
                  <a:cubicBezTo>
                    <a:pt x="1759" y="67"/>
                    <a:pt x="1851" y="82"/>
                    <a:pt x="1912" y="124"/>
                  </a:cubicBezTo>
                  <a:cubicBezTo>
                    <a:pt x="1912" y="124"/>
                    <a:pt x="1898" y="140"/>
                    <a:pt x="1878" y="159"/>
                  </a:cubicBezTo>
                  <a:cubicBezTo>
                    <a:pt x="1859" y="178"/>
                    <a:pt x="1880" y="191"/>
                    <a:pt x="1880" y="191"/>
                  </a:cubicBezTo>
                  <a:lnTo>
                    <a:pt x="1977" y="267"/>
                  </a:lnTo>
                  <a:cubicBezTo>
                    <a:pt x="1978" y="307"/>
                    <a:pt x="1980" y="318"/>
                    <a:pt x="2010" y="355"/>
                  </a:cubicBezTo>
                  <a:cubicBezTo>
                    <a:pt x="2041" y="391"/>
                    <a:pt x="2158" y="515"/>
                    <a:pt x="2174" y="531"/>
                  </a:cubicBezTo>
                  <a:cubicBezTo>
                    <a:pt x="2192" y="550"/>
                    <a:pt x="2179" y="576"/>
                    <a:pt x="2179" y="576"/>
                  </a:cubicBezTo>
                  <a:close/>
                  <a:moveTo>
                    <a:pt x="1123" y="197"/>
                  </a:moveTo>
                  <a:lnTo>
                    <a:pt x="1123" y="197"/>
                  </a:lnTo>
                  <a:cubicBezTo>
                    <a:pt x="1098" y="297"/>
                    <a:pt x="1100" y="385"/>
                    <a:pt x="1113" y="459"/>
                  </a:cubicBezTo>
                  <a:cubicBezTo>
                    <a:pt x="1090" y="454"/>
                    <a:pt x="1066" y="450"/>
                    <a:pt x="1042" y="446"/>
                  </a:cubicBezTo>
                  <a:cubicBezTo>
                    <a:pt x="540" y="364"/>
                    <a:pt x="389" y="612"/>
                    <a:pt x="447" y="812"/>
                  </a:cubicBezTo>
                  <a:cubicBezTo>
                    <a:pt x="281" y="875"/>
                    <a:pt x="125" y="946"/>
                    <a:pt x="0" y="1016"/>
                  </a:cubicBezTo>
                  <a:cubicBezTo>
                    <a:pt x="197" y="544"/>
                    <a:pt x="625" y="128"/>
                    <a:pt x="987" y="73"/>
                  </a:cubicBezTo>
                  <a:cubicBezTo>
                    <a:pt x="1105" y="58"/>
                    <a:pt x="1138" y="134"/>
                    <a:pt x="1123" y="197"/>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 name="Footer Placeholder 4"/>
          <p:cNvSpPr txBox="1">
            <a:spLocks/>
          </p:cNvSpPr>
          <p:nvPr userDrawn="1"/>
        </p:nvSpPr>
        <p:spPr>
          <a:xfrm>
            <a:off x="6126163" y="4853288"/>
            <a:ext cx="2652712" cy="18258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a:r>
              <a:rPr lang="en-US" sz="600" dirty="0">
                <a:solidFill>
                  <a:schemeClr val="bg1"/>
                </a:solidFill>
              </a:rPr>
              <a:t>© </a:t>
            </a:r>
            <a:r>
              <a:rPr lang="is-IS" sz="600" dirty="0">
                <a:solidFill>
                  <a:schemeClr val="bg1"/>
                </a:solidFill>
              </a:rPr>
              <a:t>2018</a:t>
            </a:r>
            <a:r>
              <a:rPr lang="en-US" sz="600" dirty="0">
                <a:solidFill>
                  <a:schemeClr val="bg1"/>
                </a:solidFill>
              </a:rPr>
              <a:t> </a:t>
            </a:r>
            <a:r>
              <a:rPr lang="en-US" sz="600" dirty="0" err="1">
                <a:solidFill>
                  <a:schemeClr val="bg1"/>
                </a:solidFill>
              </a:rPr>
              <a:t>Pegasystems</a:t>
            </a:r>
            <a:r>
              <a:rPr lang="en-US" sz="600" dirty="0">
                <a:solidFill>
                  <a:schemeClr val="bg1"/>
                </a:solidFill>
              </a:rPr>
              <a:t> Inc</a:t>
            </a:r>
            <a:r>
              <a:rPr lang="en-US" sz="600" baseline="0" dirty="0">
                <a:solidFill>
                  <a:schemeClr val="bg1"/>
                </a:solidFill>
              </a:rPr>
              <a:t>. CONFIDENTIAL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65E1BCFB-9656-4E4D-80B7-1E819010A1ED}"/>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56805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ase Study Teal">
    <p:bg>
      <p:bgPr>
        <a:solidFill>
          <a:srgbClr val="00A6A7"/>
        </a:solidFill>
        <a:effectLst/>
      </p:bgPr>
    </p:bg>
    <p:spTree>
      <p:nvGrpSpPr>
        <p:cNvPr id="1" name=""/>
        <p:cNvGrpSpPr/>
        <p:nvPr/>
      </p:nvGrpSpPr>
      <p:grpSpPr>
        <a:xfrm>
          <a:off x="0" y="0"/>
          <a:ext cx="0" cy="0"/>
          <a:chOff x="0" y="0"/>
          <a:chExt cx="0" cy="0"/>
        </a:xfrm>
      </p:grpSpPr>
      <p:sp>
        <p:nvSpPr>
          <p:cNvPr id="10"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4" y="1874518"/>
            <a:ext cx="4024313" cy="2787970"/>
          </a:xfrm>
        </p:spPr>
        <p:txBody>
          <a:bodyPr rIns="182880" anchor="ctr" anchorCtr="0">
            <a:noAutofit/>
          </a:bodyPr>
          <a:lstStyle>
            <a:lvl1pPr marL="0" indent="0">
              <a:spcBef>
                <a:spcPts val="900"/>
              </a:spcBef>
              <a:buClrTx/>
              <a:buFontTx/>
              <a:buNone/>
              <a:defRPr sz="1400" b="0">
                <a:solidFill>
                  <a:schemeClr val="tx1"/>
                </a:solidFill>
              </a:defRPr>
            </a:lvl1pPr>
            <a:lvl2pPr marL="0" indent="0">
              <a:spcBef>
                <a:spcPts val="900"/>
              </a:spcBef>
              <a:buFontTx/>
              <a:buNone/>
              <a:defRPr sz="2400">
                <a:solidFill>
                  <a:schemeClr val="bg1"/>
                </a:solidFill>
              </a:defRPr>
            </a:lvl2pPr>
            <a:lvl3pPr marL="182880" indent="-182880">
              <a:spcBef>
                <a:spcPts val="900"/>
              </a:spcBef>
              <a:buSzPct val="120000"/>
              <a:buFont typeface="Calibri" pitchFamily="34" charset="0"/>
              <a:buChar char="•"/>
              <a:defRPr>
                <a:solidFill>
                  <a:schemeClr val="bg1"/>
                </a:solidFill>
              </a:defRPr>
            </a:lvl3pPr>
            <a:lvl4pPr marL="365760">
              <a:defRPr>
                <a:solidFill>
                  <a:schemeClr val="bg1"/>
                </a:solidFill>
              </a:defRPr>
            </a:lvl4pPr>
            <a:lvl5pPr marL="548640">
              <a:defRPr>
                <a:solidFill>
                  <a:schemeClr val="bg1"/>
                </a:solidFill>
              </a:defRPr>
            </a:lvl5pPr>
            <a:lvl6pPr marL="731520">
              <a:defRPr>
                <a:solidFill>
                  <a:schemeClr val="bg1"/>
                </a:solidFill>
              </a:defRPr>
            </a:lvl6pPr>
            <a:lvl7pPr marL="914400">
              <a:defRPr>
                <a:solidFill>
                  <a:schemeClr val="bg1"/>
                </a:solidFill>
              </a:defRPr>
            </a:lvl7pPr>
            <a:lvl8pPr marL="1097280">
              <a:defRPr>
                <a:solidFill>
                  <a:schemeClr val="bg1"/>
                </a:solidFill>
              </a:defRPr>
            </a:lvl8pPr>
            <a:lvl9pPr marL="1280160">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p:cNvSpPr/>
          <p:nvPr userDrawn="1"/>
        </p:nvSpPr>
        <p:spPr bwMode="gray">
          <a:xfrm>
            <a:off x="0" y="0"/>
            <a:ext cx="4572000" cy="1508760"/>
          </a:xfrm>
          <a:prstGeom prst="rect">
            <a:avLst/>
          </a:prstGeom>
          <a:solidFill>
            <a:srgbClr val="FFFFFF"/>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nvGrpSpPr>
          <p:cNvPr id="2" name="Group 1"/>
          <p:cNvGrpSpPr>
            <a:grpSpLocks noChangeAspect="1"/>
          </p:cNvGrpSpPr>
          <p:nvPr userDrawn="1"/>
        </p:nvGrpSpPr>
        <p:grpSpPr>
          <a:xfrm>
            <a:off x="0" y="0"/>
            <a:ext cx="1508760" cy="1508760"/>
            <a:chOff x="0" y="0"/>
            <a:chExt cx="1508760" cy="1508760"/>
          </a:xfrm>
        </p:grpSpPr>
        <p:sp>
          <p:nvSpPr>
            <p:cNvPr id="14" name="Rectangle 13"/>
            <p:cNvSpPr>
              <a:spLocks noChangeAspect="1"/>
            </p:cNvSpPr>
            <p:nvPr userDrawn="1"/>
          </p:nvSpPr>
          <p:spPr bwMode="hidden">
            <a:xfrm>
              <a:off x="0" y="0"/>
              <a:ext cx="1508760" cy="150876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stretch>
              <a:fillRect/>
            </a:stretch>
          </p:blipFill>
          <p:spPr bwMode="invGray">
            <a:xfrm>
              <a:off x="164876" y="205997"/>
              <a:ext cx="1206724" cy="108266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ase Study Orange">
    <p:bg>
      <p:bgPr>
        <a:solidFill>
          <a:srgbClr val="EC5A28"/>
        </a:solidFill>
        <a:effectLst/>
      </p:bgPr>
    </p:bg>
    <p:spTree>
      <p:nvGrpSpPr>
        <p:cNvPr id="1" name=""/>
        <p:cNvGrpSpPr/>
        <p:nvPr/>
      </p:nvGrpSpPr>
      <p:grpSpPr>
        <a:xfrm>
          <a:off x="0" y="0"/>
          <a:ext cx="0" cy="0"/>
          <a:chOff x="0" y="0"/>
          <a:chExt cx="0" cy="0"/>
        </a:xfrm>
      </p:grpSpPr>
      <p:sp>
        <p:nvSpPr>
          <p:cNvPr id="10"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4" y="1874518"/>
            <a:ext cx="4024313" cy="2787970"/>
          </a:xfrm>
        </p:spPr>
        <p:txBody>
          <a:bodyPr rIns="182880" anchor="ctr" anchorCtr="0">
            <a:noAutofit/>
          </a:bodyPr>
          <a:lstStyle>
            <a:lvl1pPr marL="0" indent="0">
              <a:spcBef>
                <a:spcPts val="900"/>
              </a:spcBef>
              <a:buClrTx/>
              <a:buFontTx/>
              <a:buNone/>
              <a:defRPr sz="1400" b="0">
                <a:solidFill>
                  <a:schemeClr val="tx1"/>
                </a:solidFill>
              </a:defRPr>
            </a:lvl1pPr>
            <a:lvl2pPr marL="0" indent="0">
              <a:spcBef>
                <a:spcPts val="900"/>
              </a:spcBef>
              <a:buFontTx/>
              <a:buNone/>
              <a:defRPr sz="2400">
                <a:solidFill>
                  <a:schemeClr val="bg1"/>
                </a:solidFill>
              </a:defRPr>
            </a:lvl2pPr>
            <a:lvl3pPr marL="182880" indent="-182880">
              <a:spcBef>
                <a:spcPts val="900"/>
              </a:spcBef>
              <a:buSzPct val="120000"/>
              <a:buFont typeface="Calibri" pitchFamily="34" charset="0"/>
              <a:buChar char="•"/>
              <a:defRPr>
                <a:solidFill>
                  <a:schemeClr val="bg1"/>
                </a:solidFill>
              </a:defRPr>
            </a:lvl3pPr>
            <a:lvl4pPr marL="365760">
              <a:defRPr>
                <a:solidFill>
                  <a:schemeClr val="bg1"/>
                </a:solidFill>
              </a:defRPr>
            </a:lvl4pPr>
            <a:lvl5pPr marL="548640">
              <a:defRPr>
                <a:solidFill>
                  <a:schemeClr val="bg1"/>
                </a:solidFill>
              </a:defRPr>
            </a:lvl5pPr>
            <a:lvl6pPr marL="731520">
              <a:defRPr>
                <a:solidFill>
                  <a:schemeClr val="bg1"/>
                </a:solidFill>
              </a:defRPr>
            </a:lvl6pPr>
            <a:lvl7pPr marL="914400">
              <a:defRPr>
                <a:solidFill>
                  <a:schemeClr val="bg1"/>
                </a:solidFill>
              </a:defRPr>
            </a:lvl7pPr>
            <a:lvl8pPr marL="1097280">
              <a:defRPr>
                <a:solidFill>
                  <a:schemeClr val="bg1"/>
                </a:solidFill>
              </a:defRPr>
            </a:lvl8pPr>
            <a:lvl9pPr marL="1280160">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p:cNvSpPr/>
          <p:nvPr userDrawn="1"/>
        </p:nvSpPr>
        <p:spPr bwMode="gray">
          <a:xfrm>
            <a:off x="0" y="0"/>
            <a:ext cx="4572000" cy="1508760"/>
          </a:xfrm>
          <a:prstGeom prst="rect">
            <a:avLst/>
          </a:prstGeom>
          <a:solidFill>
            <a:srgbClr val="FFFFFF"/>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nvGrpSpPr>
          <p:cNvPr id="2" name="Group 1"/>
          <p:cNvGrpSpPr>
            <a:grpSpLocks noChangeAspect="1"/>
          </p:cNvGrpSpPr>
          <p:nvPr userDrawn="1"/>
        </p:nvGrpSpPr>
        <p:grpSpPr>
          <a:xfrm>
            <a:off x="0" y="0"/>
            <a:ext cx="1508760" cy="1508760"/>
            <a:chOff x="0" y="0"/>
            <a:chExt cx="1508760" cy="1508760"/>
          </a:xfrm>
        </p:grpSpPr>
        <p:sp>
          <p:nvSpPr>
            <p:cNvPr id="14" name="Rectangle 13"/>
            <p:cNvSpPr>
              <a:spLocks noChangeAspect="1"/>
            </p:cNvSpPr>
            <p:nvPr userDrawn="1"/>
          </p:nvSpPr>
          <p:spPr bwMode="hidden">
            <a:xfrm>
              <a:off x="0" y="0"/>
              <a:ext cx="1508760" cy="150876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stretch>
              <a:fillRect/>
            </a:stretch>
          </p:blipFill>
          <p:spPr bwMode="invGray">
            <a:xfrm>
              <a:off x="164876" y="205997"/>
              <a:ext cx="1206724" cy="108266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ase Study Yellow">
    <p:bg>
      <p:bgPr>
        <a:solidFill>
          <a:srgbClr val="F9CB55"/>
        </a:solidFill>
        <a:effectLst/>
      </p:bgPr>
    </p:bg>
    <p:spTree>
      <p:nvGrpSpPr>
        <p:cNvPr id="1" name=""/>
        <p:cNvGrpSpPr/>
        <p:nvPr/>
      </p:nvGrpSpPr>
      <p:grpSpPr>
        <a:xfrm>
          <a:off x="0" y="0"/>
          <a:ext cx="0" cy="0"/>
          <a:chOff x="0" y="0"/>
          <a:chExt cx="0" cy="0"/>
        </a:xfrm>
      </p:grpSpPr>
      <p:sp>
        <p:nvSpPr>
          <p:cNvPr id="10"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20000"/>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4" y="1874518"/>
            <a:ext cx="4024313" cy="2787970"/>
          </a:xfrm>
        </p:spPr>
        <p:txBody>
          <a:bodyPr rIns="182880" anchor="ctr" anchorCtr="0">
            <a:noAutofit/>
          </a:bodyPr>
          <a:lstStyle>
            <a:lvl1pPr marL="0" indent="0">
              <a:spcBef>
                <a:spcPts val="900"/>
              </a:spcBef>
              <a:buClrTx/>
              <a:buFontTx/>
              <a:buNone/>
              <a:defRPr sz="1400" b="0">
                <a:solidFill>
                  <a:srgbClr val="EC5A28"/>
                </a:solidFill>
              </a:defRPr>
            </a:lvl1pPr>
            <a:lvl2pPr marL="0" indent="0">
              <a:spcBef>
                <a:spcPts val="900"/>
              </a:spcBef>
              <a:buFontTx/>
              <a:buNone/>
              <a:defRPr sz="2400">
                <a:solidFill>
                  <a:schemeClr val="tx1"/>
                </a:solidFill>
              </a:defRPr>
            </a:lvl2pPr>
            <a:lvl3pPr marL="182880" indent="-182880">
              <a:spcBef>
                <a:spcPts val="900"/>
              </a:spcBef>
              <a:buSzPct val="120000"/>
              <a:buFont typeface="Calibri" pitchFamily="34" charset="0"/>
              <a:buChar char="•"/>
              <a:defRPr>
                <a:solidFill>
                  <a:schemeClr val="tx1"/>
                </a:solidFill>
              </a:defRPr>
            </a:lvl3pPr>
            <a:lvl4pPr marL="365760">
              <a:defRPr>
                <a:solidFill>
                  <a:schemeClr val="tx1"/>
                </a:solidFill>
              </a:defRPr>
            </a:lvl4pPr>
            <a:lvl5pPr marL="548640">
              <a:defRPr>
                <a:solidFill>
                  <a:schemeClr val="tx1"/>
                </a:solidFill>
              </a:defRPr>
            </a:lvl5pPr>
            <a:lvl6pPr marL="731520">
              <a:defRPr>
                <a:solidFill>
                  <a:schemeClr val="tx1"/>
                </a:solidFill>
              </a:defRPr>
            </a:lvl6pPr>
            <a:lvl7pPr marL="914400">
              <a:defRPr>
                <a:solidFill>
                  <a:schemeClr val="tx1"/>
                </a:solidFill>
              </a:defRPr>
            </a:lvl7pPr>
            <a:lvl8pPr marL="1097280">
              <a:defRPr>
                <a:solidFill>
                  <a:schemeClr val="tx1"/>
                </a:solidFill>
              </a:defRPr>
            </a:lvl8pPr>
            <a:lvl9pPr marL="1280160">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p:cNvSpPr/>
          <p:nvPr userDrawn="1"/>
        </p:nvSpPr>
        <p:spPr bwMode="gray">
          <a:xfrm>
            <a:off x="0" y="0"/>
            <a:ext cx="4572000" cy="1508760"/>
          </a:xfrm>
          <a:prstGeom prst="rect">
            <a:avLst/>
          </a:prstGeom>
          <a:solidFill>
            <a:srgbClr val="FFFFFF"/>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nvGrpSpPr>
          <p:cNvPr id="2" name="Group 1"/>
          <p:cNvGrpSpPr>
            <a:grpSpLocks noChangeAspect="1"/>
          </p:cNvGrpSpPr>
          <p:nvPr userDrawn="1"/>
        </p:nvGrpSpPr>
        <p:grpSpPr>
          <a:xfrm>
            <a:off x="0" y="0"/>
            <a:ext cx="1508760" cy="1508760"/>
            <a:chOff x="0" y="0"/>
            <a:chExt cx="1508760" cy="1508760"/>
          </a:xfrm>
        </p:grpSpPr>
        <p:sp>
          <p:nvSpPr>
            <p:cNvPr id="14" name="Rectangle 13"/>
            <p:cNvSpPr>
              <a:spLocks noChangeAspect="1"/>
            </p:cNvSpPr>
            <p:nvPr userDrawn="1"/>
          </p:nvSpPr>
          <p:spPr bwMode="hidden">
            <a:xfrm>
              <a:off x="0" y="0"/>
              <a:ext cx="1508760" cy="150876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stretch>
              <a:fillRect/>
            </a:stretch>
          </p:blipFill>
          <p:spPr bwMode="invGray">
            <a:xfrm>
              <a:off x="164876" y="205997"/>
              <a:ext cx="1206724" cy="108266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ase Study Grey">
    <p:bg>
      <p:bgPr>
        <a:solidFill>
          <a:srgbClr val="ABA9AB"/>
        </a:solidFill>
        <a:effectLst/>
      </p:bgPr>
    </p:bg>
    <p:spTree>
      <p:nvGrpSpPr>
        <p:cNvPr id="1" name=""/>
        <p:cNvGrpSpPr/>
        <p:nvPr/>
      </p:nvGrpSpPr>
      <p:grpSpPr>
        <a:xfrm>
          <a:off x="0" y="0"/>
          <a:ext cx="0" cy="0"/>
          <a:chOff x="0" y="0"/>
          <a:chExt cx="0" cy="0"/>
        </a:xfrm>
      </p:grpSpPr>
      <p:sp>
        <p:nvSpPr>
          <p:cNvPr id="10"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4" y="1874518"/>
            <a:ext cx="4024313" cy="2787970"/>
          </a:xfrm>
        </p:spPr>
        <p:txBody>
          <a:bodyPr rIns="182880" anchor="ctr" anchorCtr="0">
            <a:noAutofit/>
          </a:bodyPr>
          <a:lstStyle>
            <a:lvl1pPr marL="0" indent="0">
              <a:spcBef>
                <a:spcPts val="900"/>
              </a:spcBef>
              <a:buClrTx/>
              <a:buFontTx/>
              <a:buNone/>
              <a:defRPr sz="1400" b="0">
                <a:solidFill>
                  <a:schemeClr val="tx1"/>
                </a:solidFill>
              </a:defRPr>
            </a:lvl1pPr>
            <a:lvl2pPr marL="0" indent="0">
              <a:spcBef>
                <a:spcPts val="900"/>
              </a:spcBef>
              <a:buFontTx/>
              <a:buNone/>
              <a:defRPr sz="2400">
                <a:solidFill>
                  <a:schemeClr val="bg1"/>
                </a:solidFill>
              </a:defRPr>
            </a:lvl2pPr>
            <a:lvl3pPr marL="182880" indent="-182880">
              <a:spcBef>
                <a:spcPts val="900"/>
              </a:spcBef>
              <a:buSzPct val="120000"/>
              <a:buFont typeface="Calibri" pitchFamily="34" charset="0"/>
              <a:buChar char="•"/>
              <a:defRPr>
                <a:solidFill>
                  <a:schemeClr val="bg1"/>
                </a:solidFill>
              </a:defRPr>
            </a:lvl3pPr>
            <a:lvl4pPr marL="365760">
              <a:defRPr>
                <a:solidFill>
                  <a:schemeClr val="bg1"/>
                </a:solidFill>
              </a:defRPr>
            </a:lvl4pPr>
            <a:lvl5pPr marL="548640">
              <a:defRPr>
                <a:solidFill>
                  <a:schemeClr val="bg1"/>
                </a:solidFill>
              </a:defRPr>
            </a:lvl5pPr>
            <a:lvl6pPr marL="731520">
              <a:defRPr>
                <a:solidFill>
                  <a:schemeClr val="bg1"/>
                </a:solidFill>
              </a:defRPr>
            </a:lvl6pPr>
            <a:lvl7pPr marL="914400">
              <a:defRPr>
                <a:solidFill>
                  <a:schemeClr val="bg1"/>
                </a:solidFill>
              </a:defRPr>
            </a:lvl7pPr>
            <a:lvl8pPr marL="1097280">
              <a:defRPr>
                <a:solidFill>
                  <a:schemeClr val="bg1"/>
                </a:solidFill>
              </a:defRPr>
            </a:lvl8pPr>
            <a:lvl9pPr marL="1280160">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p:cNvSpPr/>
          <p:nvPr userDrawn="1"/>
        </p:nvSpPr>
        <p:spPr bwMode="gray">
          <a:xfrm>
            <a:off x="0" y="0"/>
            <a:ext cx="4572000" cy="1508760"/>
          </a:xfrm>
          <a:prstGeom prst="rect">
            <a:avLst/>
          </a:prstGeom>
          <a:solidFill>
            <a:srgbClr val="FFFFFF"/>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nvGrpSpPr>
          <p:cNvPr id="2" name="Group 1"/>
          <p:cNvGrpSpPr>
            <a:grpSpLocks noChangeAspect="1"/>
          </p:cNvGrpSpPr>
          <p:nvPr userDrawn="1"/>
        </p:nvGrpSpPr>
        <p:grpSpPr>
          <a:xfrm>
            <a:off x="0" y="0"/>
            <a:ext cx="1508760" cy="1508760"/>
            <a:chOff x="0" y="0"/>
            <a:chExt cx="1508760" cy="1508760"/>
          </a:xfrm>
        </p:grpSpPr>
        <p:sp>
          <p:nvSpPr>
            <p:cNvPr id="14" name="Rectangle 13"/>
            <p:cNvSpPr>
              <a:spLocks noChangeAspect="1"/>
            </p:cNvSpPr>
            <p:nvPr userDrawn="1"/>
          </p:nvSpPr>
          <p:spPr bwMode="hidden">
            <a:xfrm>
              <a:off x="0" y="0"/>
              <a:ext cx="1508760" cy="150876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stretch>
              <a:fillRect/>
            </a:stretch>
          </p:blipFill>
          <p:spPr bwMode="invGray">
            <a:xfrm>
              <a:off x="164876" y="205997"/>
              <a:ext cx="1206724" cy="108266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1F2555"/>
        </a:solidFill>
        <a:effectLst/>
      </p:bgPr>
    </p:bg>
    <p:spTree>
      <p:nvGrpSpPr>
        <p:cNvPr id="1" name=""/>
        <p:cNvGrpSpPr/>
        <p:nvPr/>
      </p:nvGrpSpPr>
      <p:grpSpPr>
        <a:xfrm>
          <a:off x="0" y="0"/>
          <a:ext cx="0" cy="0"/>
          <a:chOff x="0" y="0"/>
          <a:chExt cx="0" cy="0"/>
        </a:xfrm>
      </p:grpSpPr>
      <p:sp>
        <p:nvSpPr>
          <p:cNvPr id="3" name="Freeform 5"/>
          <p:cNvSpPr>
            <a:spLocks noChangeAspect="1"/>
          </p:cNvSpPr>
          <p:nvPr userDrawn="1"/>
        </p:nvSpPr>
        <p:spPr bwMode="hidden">
          <a:xfrm>
            <a:off x="-4" y="2912485"/>
            <a:ext cx="9144004" cy="2231016"/>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pic>
        <p:nvPicPr>
          <p:cNvPr id="6" name="Picture 5"/>
          <p:cNvPicPr>
            <a:picLocks noChangeAspect="1"/>
          </p:cNvPicPr>
          <p:nvPr userDrawn="1"/>
        </p:nvPicPr>
        <p:blipFill>
          <a:blip r:embed="rId2"/>
          <a:stretch>
            <a:fillRect/>
          </a:stretch>
        </p:blipFill>
        <p:spPr bwMode="invGray">
          <a:xfrm>
            <a:off x="3246438" y="685800"/>
            <a:ext cx="2651124" cy="2713068"/>
          </a:xfrm>
          <a:prstGeom prst="rect">
            <a:avLst/>
          </a:prstGeom>
        </p:spPr>
      </p:pic>
    </p:spTree>
    <p:extLst>
      <p:ext uri="{BB962C8B-B14F-4D97-AF65-F5344CB8AC3E}">
        <p14:creationId xmlns:p14="http://schemas.microsoft.com/office/powerpoint/2010/main" val="156256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 No Clou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098550"/>
            <a:ext cx="7058025"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p:txBody>
          <a:bodyPr/>
          <a:lstStyle/>
          <a:p>
            <a:r>
              <a:rPr lang="en-US" dirty="0"/>
              <a:t>Slide title, sentence case</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3659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nd Content - No Clou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098550"/>
            <a:ext cx="7058025"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184148"/>
            <a:ext cx="8413750" cy="365760"/>
          </a:xfrm>
        </p:spPr>
        <p:txBody>
          <a:bodyPr tIns="27432"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Subtitle 2"/>
          <p:cNvSpPr>
            <a:spLocks noGrp="1"/>
          </p:cNvSpPr>
          <p:nvPr>
            <p:ph type="subTitle" idx="13" hasCustomPrompt="1"/>
          </p:nvPr>
        </p:nvSpPr>
        <p:spPr>
          <a:xfrm>
            <a:off x="365125" y="548640"/>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ext uri="{BB962C8B-B14F-4D97-AF65-F5344CB8AC3E}">
        <p14:creationId xmlns:p14="http://schemas.microsoft.com/office/powerpoint/2010/main" val="124415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098550"/>
            <a:ext cx="4024314"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563" y="1098550"/>
            <a:ext cx="4024311"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65265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Content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098550"/>
            <a:ext cx="2651760"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5803" y="1098550"/>
            <a:ext cx="2651760"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6126480" y="1098550"/>
            <a:ext cx="2651760" cy="3563937"/>
          </a:xfrm>
        </p:spPr>
        <p:txBody>
          <a:bodyPr/>
          <a:lstStyle>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49289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solidFill>
          <a:schemeClr val="tx1"/>
        </a:solidFill>
        <a:effectLst/>
      </p:bgPr>
    </p:bg>
    <p:spTree>
      <p:nvGrpSpPr>
        <p:cNvPr id="1" name=""/>
        <p:cNvGrpSpPr/>
        <p:nvPr/>
      </p:nvGrpSpPr>
      <p:grpSpPr>
        <a:xfrm>
          <a:off x="0" y="0"/>
          <a:ext cx="0" cy="0"/>
          <a:chOff x="0" y="0"/>
          <a:chExt cx="0" cy="0"/>
        </a:xfrm>
      </p:grpSpPr>
      <p:sp>
        <p:nvSpPr>
          <p:cNvPr id="10" name="Freeform 5"/>
          <p:cNvSpPr>
            <a:spLocks noChangeAspect="1"/>
          </p:cNvSpPr>
          <p:nvPr userDrawn="1"/>
        </p:nvSpPr>
        <p:spPr bwMode="hidden">
          <a:xfrm>
            <a:off x="-4" y="3332349"/>
            <a:ext cx="7423154" cy="1811151"/>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5" name="Rectangle 4"/>
          <p:cNvSpPr>
            <a:spLocks noChangeAspect="1"/>
          </p:cNvSpPr>
          <p:nvPr userDrawn="1"/>
        </p:nvSpPr>
        <p:spPr bwMode="hidden">
          <a:xfrm>
            <a:off x="7424928" y="1712214"/>
            <a:ext cx="1719072" cy="1719072"/>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65124" y="869950"/>
            <a:ext cx="7058025" cy="1141836"/>
          </a:xfrm>
        </p:spPr>
        <p:txBody>
          <a:bodyPr>
            <a:normAutofit/>
          </a:bodyPr>
          <a:lstStyle>
            <a:lvl1pPr>
              <a:defRPr sz="2800">
                <a:solidFill>
                  <a:schemeClr val="bg1"/>
                </a:solidFill>
              </a:defRPr>
            </a:lvl1pPr>
          </a:lstStyle>
          <a:p>
            <a:r>
              <a:rPr lang="en-US" dirty="0"/>
              <a:t>Presentation title, sentence case</a:t>
            </a:r>
          </a:p>
        </p:txBody>
      </p:sp>
      <p:sp>
        <p:nvSpPr>
          <p:cNvPr id="3" name="Subtitle 2"/>
          <p:cNvSpPr>
            <a:spLocks noGrp="1"/>
          </p:cNvSpPr>
          <p:nvPr>
            <p:ph type="subTitle" idx="1" hasCustomPrompt="1"/>
          </p:nvPr>
        </p:nvSpPr>
        <p:spPr>
          <a:xfrm>
            <a:off x="365124" y="2103120"/>
            <a:ext cx="7058025" cy="548640"/>
          </a:xfrm>
        </p:spPr>
        <p:txBody>
          <a:bodyPr>
            <a:noAutofit/>
          </a:bodyPr>
          <a:lstStyle>
            <a:lvl1pPr marL="0" indent="0" algn="l">
              <a:spcBef>
                <a:spcPts val="0"/>
              </a:spcBef>
              <a:buNone/>
              <a:defRPr sz="1400" baseline="0">
                <a:solidFill>
                  <a:srgbClr val="40BCBD"/>
                </a:solidFill>
              </a:defRPr>
            </a:lvl1pPr>
            <a:lvl2pPr marL="0" indent="0" algn="l">
              <a:spcBef>
                <a:spcPts val="0"/>
              </a:spcBef>
              <a:buNone/>
              <a:defRPr sz="1400">
                <a:solidFill>
                  <a:srgbClr val="40BCBD"/>
                </a:solidFill>
              </a:defRPr>
            </a:lvl2pPr>
            <a:lvl3pPr marL="0" indent="0" algn="l">
              <a:spcBef>
                <a:spcPts val="0"/>
              </a:spcBef>
              <a:buNone/>
              <a:defRPr sz="1400">
                <a:solidFill>
                  <a:srgbClr val="40BCBD"/>
                </a:solidFill>
              </a:defRPr>
            </a:lvl3pPr>
            <a:lvl4pPr marL="0" indent="0" algn="l">
              <a:spcBef>
                <a:spcPts val="0"/>
              </a:spcBef>
              <a:buNone/>
              <a:defRPr sz="1400">
                <a:solidFill>
                  <a:srgbClr val="40BCBD"/>
                </a:solidFill>
              </a:defRPr>
            </a:lvl4pPr>
            <a:lvl5pPr marL="0" indent="0" algn="l">
              <a:spcBef>
                <a:spcPts val="0"/>
              </a:spcBef>
              <a:buNone/>
              <a:defRPr sz="1400">
                <a:solidFill>
                  <a:srgbClr val="40BCBD"/>
                </a:solidFill>
              </a:defRPr>
            </a:lvl5pPr>
            <a:lvl6pPr marL="0" indent="0" algn="l">
              <a:spcBef>
                <a:spcPts val="0"/>
              </a:spcBef>
              <a:buNone/>
              <a:defRPr sz="1400">
                <a:solidFill>
                  <a:srgbClr val="40BCBD"/>
                </a:solidFill>
              </a:defRPr>
            </a:lvl6pPr>
            <a:lvl7pPr marL="0" indent="0" algn="l">
              <a:spcBef>
                <a:spcPts val="0"/>
              </a:spcBef>
              <a:buNone/>
              <a:defRPr sz="1400">
                <a:solidFill>
                  <a:srgbClr val="40BCBD"/>
                </a:solidFill>
              </a:defRPr>
            </a:lvl7pPr>
            <a:lvl8pPr marL="0" indent="0" algn="l">
              <a:spcBef>
                <a:spcPts val="0"/>
              </a:spcBef>
              <a:buNone/>
              <a:defRPr sz="1400">
                <a:solidFill>
                  <a:srgbClr val="40BCBD"/>
                </a:solidFill>
              </a:defRPr>
            </a:lvl8pPr>
            <a:lvl9pPr marL="0" indent="0" algn="l">
              <a:spcBef>
                <a:spcPts val="0"/>
              </a:spcBef>
              <a:buNone/>
              <a:defRPr sz="1400">
                <a:solidFill>
                  <a:srgbClr val="40BCBD"/>
                </a:solidFill>
              </a:defRPr>
            </a:lvl9pPr>
          </a:lstStyle>
          <a:p>
            <a:r>
              <a:rPr lang="en-US" dirty="0"/>
              <a:t>Optional subtitle</a:t>
            </a:r>
          </a:p>
        </p:txBody>
      </p:sp>
      <p:sp>
        <p:nvSpPr>
          <p:cNvPr id="8" name="Text Placeholder 7"/>
          <p:cNvSpPr>
            <a:spLocks noGrp="1"/>
          </p:cNvSpPr>
          <p:nvPr>
            <p:ph type="body" sz="quarter" idx="11" hasCustomPrompt="1"/>
          </p:nvPr>
        </p:nvSpPr>
        <p:spPr>
          <a:xfrm>
            <a:off x="365124" y="2743200"/>
            <a:ext cx="7058025" cy="182880"/>
          </a:xfrm>
        </p:spPr>
        <p:txBody>
          <a:bodyPr>
            <a:noAutofit/>
          </a:bodyPr>
          <a:lstStyle>
            <a:lvl1pPr marL="0" indent="0">
              <a:spcBef>
                <a:spcPts val="0"/>
              </a:spcBef>
              <a:buNone/>
              <a:defRPr sz="1000">
                <a:solidFill>
                  <a:schemeClr val="bg1"/>
                </a:solidFill>
              </a:defRPr>
            </a:lvl1pPr>
            <a:lvl2pPr marL="0" indent="0">
              <a:spcBef>
                <a:spcPts val="0"/>
              </a:spcBef>
              <a:buNone/>
              <a:defRPr sz="1000">
                <a:solidFill>
                  <a:schemeClr val="bg1"/>
                </a:solidFill>
              </a:defRPr>
            </a:lvl2pPr>
            <a:lvl3pPr marL="0" indent="0">
              <a:spcBef>
                <a:spcPts val="0"/>
              </a:spcBef>
              <a:buNone/>
              <a:defRPr sz="1000">
                <a:solidFill>
                  <a:schemeClr val="bg1"/>
                </a:solidFill>
              </a:defRPr>
            </a:lvl3pPr>
            <a:lvl4pPr marL="0" indent="0">
              <a:spcBef>
                <a:spcPts val="0"/>
              </a:spcBef>
              <a:buNone/>
              <a:defRPr sz="1000">
                <a:solidFill>
                  <a:schemeClr val="bg1"/>
                </a:solidFill>
              </a:defRPr>
            </a:lvl4pPr>
            <a:lvl5pPr marL="0" indent="0">
              <a:spcBef>
                <a:spcPts val="0"/>
              </a:spcBef>
              <a:buNone/>
              <a:defRPr sz="1000">
                <a:solidFill>
                  <a:schemeClr val="bg1"/>
                </a:solidFill>
              </a:defRPr>
            </a:lvl5pPr>
            <a:lvl6pPr marL="0" indent="0">
              <a:spcBef>
                <a:spcPts val="0"/>
              </a:spcBef>
              <a:buNone/>
              <a:defRPr sz="1000">
                <a:solidFill>
                  <a:schemeClr val="bg1"/>
                </a:solidFill>
              </a:defRPr>
            </a:lvl6pPr>
            <a:lvl7pPr marL="0" indent="0">
              <a:spcBef>
                <a:spcPts val="0"/>
              </a:spcBef>
              <a:buNone/>
              <a:defRPr sz="1000">
                <a:solidFill>
                  <a:schemeClr val="bg1"/>
                </a:solidFill>
              </a:defRPr>
            </a:lvl7pPr>
            <a:lvl8pPr marL="0" indent="0">
              <a:spcBef>
                <a:spcPts val="0"/>
              </a:spcBef>
              <a:buNone/>
              <a:defRPr sz="1000">
                <a:solidFill>
                  <a:schemeClr val="bg1"/>
                </a:solidFill>
              </a:defRPr>
            </a:lvl8pPr>
            <a:lvl9pPr marL="0" indent="0">
              <a:spcBef>
                <a:spcPts val="0"/>
              </a:spcBef>
              <a:buNone/>
              <a:defRPr sz="1000">
                <a:solidFill>
                  <a:schemeClr val="bg1"/>
                </a:solidFill>
              </a:defRPr>
            </a:lvl9pPr>
          </a:lstStyle>
          <a:p>
            <a:pPr lvl="0"/>
            <a:r>
              <a:rPr lang="en-US" dirty="0"/>
              <a:t>00 Month 0000  |  </a:t>
            </a:r>
            <a:r>
              <a:rPr lang="en-US" dirty="0" err="1"/>
              <a:t>Firstname</a:t>
            </a:r>
            <a:r>
              <a:rPr lang="en-US" dirty="0"/>
              <a:t> </a:t>
            </a:r>
            <a:r>
              <a:rPr lang="en-US" dirty="0" err="1"/>
              <a:t>Lastname</a:t>
            </a:r>
            <a:endParaRPr lang="en-US" dirty="0"/>
          </a:p>
        </p:txBody>
      </p:sp>
      <p:pic>
        <p:nvPicPr>
          <p:cNvPr id="7" name="Picture 6"/>
          <p:cNvPicPr>
            <a:picLocks noChangeAspect="1"/>
          </p:cNvPicPr>
          <p:nvPr userDrawn="1"/>
        </p:nvPicPr>
        <p:blipFill>
          <a:blip r:embed="rId2"/>
          <a:stretch>
            <a:fillRect/>
          </a:stretch>
        </p:blipFill>
        <p:spPr bwMode="black">
          <a:xfrm>
            <a:off x="7569913" y="1953640"/>
            <a:ext cx="1427321" cy="1234440"/>
          </a:xfrm>
          <a:prstGeom prst="rect">
            <a:avLst/>
          </a:prstGeom>
        </p:spPr>
      </p:pic>
      <p:sp>
        <p:nvSpPr>
          <p:cNvPr id="11" name="Rectangle 10"/>
          <p:cNvSpPr>
            <a:spLocks noChangeAspect="1"/>
          </p:cNvSpPr>
          <p:nvPr userDrawn="1"/>
        </p:nvSpPr>
        <p:spPr bwMode="hidden">
          <a:xfrm>
            <a:off x="7424928" y="3424428"/>
            <a:ext cx="1719072" cy="1719072"/>
          </a:xfrm>
          <a:prstGeom prst="rect">
            <a:avLst/>
          </a:prstGeom>
          <a:solidFill>
            <a:schemeClr val="accent3"/>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14" name="Picture Placeholder 8"/>
          <p:cNvSpPr>
            <a:spLocks noGrp="1" noChangeAspect="1"/>
          </p:cNvSpPr>
          <p:nvPr>
            <p:ph type="pic" sz="quarter" idx="10"/>
          </p:nvPr>
        </p:nvSpPr>
        <p:spPr bwMode="gray">
          <a:xfrm>
            <a:off x="7424928" y="0"/>
            <a:ext cx="1719072" cy="1719072"/>
          </a:xfrm>
          <a:solidFill>
            <a:schemeClr val="accent5"/>
          </a:solidFill>
        </p:spPr>
        <p:txBody>
          <a:bodyPr lIns="182880" tIns="182880" rIns="182880" bIns="182880" anchor="ctr" anchorCtr="0">
            <a:normAutofit/>
          </a:bodyPr>
          <a:lstStyle>
            <a:lvl1pPr marL="0" indent="0" algn="ctr">
              <a:buNone/>
              <a:defRPr sz="800"/>
            </a:lvl1pPr>
          </a:lstStyle>
          <a:p>
            <a:r>
              <a:rPr lang="en-US"/>
              <a:t>Click icon to add picture</a:t>
            </a:r>
          </a:p>
        </p:txBody>
      </p:sp>
      <p:grpSp>
        <p:nvGrpSpPr>
          <p:cNvPr id="13" name="Group 12"/>
          <p:cNvGrpSpPr/>
          <p:nvPr userDrawn="1"/>
        </p:nvGrpSpPr>
        <p:grpSpPr bwMode="black">
          <a:xfrm>
            <a:off x="7594679" y="3659237"/>
            <a:ext cx="1376363" cy="1233488"/>
            <a:chOff x="2428081" y="3310731"/>
            <a:chExt cx="1376363" cy="1233488"/>
          </a:xfrm>
        </p:grpSpPr>
        <p:sp>
          <p:nvSpPr>
            <p:cNvPr id="15" name="AutoShape 3"/>
            <p:cNvSpPr>
              <a:spLocks noChangeAspect="1" noChangeArrowheads="1" noTextEdit="1"/>
            </p:cNvSpPr>
            <p:nvPr userDrawn="1"/>
          </p:nvSpPr>
          <p:spPr bwMode="black">
            <a:xfrm>
              <a:off x="2428081" y="3310731"/>
              <a:ext cx="1376363" cy="1233488"/>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noEditPoints="1"/>
            </p:cNvSpPr>
            <p:nvPr userDrawn="1"/>
          </p:nvSpPr>
          <p:spPr bwMode="black">
            <a:xfrm>
              <a:off x="2778919" y="3688556"/>
              <a:ext cx="647700" cy="217488"/>
            </a:xfrm>
            <a:custGeom>
              <a:avLst/>
              <a:gdLst>
                <a:gd name="T0" fmla="*/ 803 w 1336"/>
                <a:gd name="T1" fmla="*/ 265 h 448"/>
                <a:gd name="T2" fmla="*/ 803 w 1336"/>
                <a:gd name="T3" fmla="*/ 265 h 448"/>
                <a:gd name="T4" fmla="*/ 1336 w 1336"/>
                <a:gd name="T5" fmla="*/ 342 h 448"/>
                <a:gd name="T6" fmla="*/ 799 w 1336"/>
                <a:gd name="T7" fmla="*/ 112 h 448"/>
                <a:gd name="T8" fmla="*/ 803 w 1336"/>
                <a:gd name="T9" fmla="*/ 265 h 448"/>
                <a:gd name="T10" fmla="*/ 775 w 1336"/>
                <a:gd name="T11" fmla="*/ 267 h 448"/>
                <a:gd name="T12" fmla="*/ 775 w 1336"/>
                <a:gd name="T13" fmla="*/ 267 h 448"/>
                <a:gd name="T14" fmla="*/ 58 w 1336"/>
                <a:gd name="T15" fmla="*/ 448 h 448"/>
                <a:gd name="T16" fmla="*/ 653 w 1336"/>
                <a:gd name="T17" fmla="*/ 82 h 448"/>
                <a:gd name="T18" fmla="*/ 724 w 1336"/>
                <a:gd name="T19" fmla="*/ 95 h 448"/>
                <a:gd name="T20" fmla="*/ 775 w 1336"/>
                <a:gd name="T21" fmla="*/ 26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6" h="448">
                  <a:moveTo>
                    <a:pt x="803" y="265"/>
                  </a:moveTo>
                  <a:lnTo>
                    <a:pt x="803" y="265"/>
                  </a:lnTo>
                  <a:cubicBezTo>
                    <a:pt x="999" y="249"/>
                    <a:pt x="1183" y="269"/>
                    <a:pt x="1336" y="342"/>
                  </a:cubicBezTo>
                  <a:cubicBezTo>
                    <a:pt x="1222" y="265"/>
                    <a:pt x="1044" y="171"/>
                    <a:pt x="799" y="112"/>
                  </a:cubicBezTo>
                  <a:cubicBezTo>
                    <a:pt x="794" y="179"/>
                    <a:pt x="799" y="237"/>
                    <a:pt x="803" y="265"/>
                  </a:cubicBezTo>
                  <a:close/>
                  <a:moveTo>
                    <a:pt x="775" y="267"/>
                  </a:moveTo>
                  <a:lnTo>
                    <a:pt x="775" y="267"/>
                  </a:lnTo>
                  <a:cubicBezTo>
                    <a:pt x="556" y="288"/>
                    <a:pt x="297" y="359"/>
                    <a:pt x="58" y="448"/>
                  </a:cubicBezTo>
                  <a:cubicBezTo>
                    <a:pt x="0" y="248"/>
                    <a:pt x="151" y="0"/>
                    <a:pt x="653" y="82"/>
                  </a:cubicBezTo>
                  <a:cubicBezTo>
                    <a:pt x="677" y="86"/>
                    <a:pt x="701" y="90"/>
                    <a:pt x="724" y="95"/>
                  </a:cubicBezTo>
                  <a:cubicBezTo>
                    <a:pt x="736" y="166"/>
                    <a:pt x="757" y="224"/>
                    <a:pt x="775" y="267"/>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7" name="Freeform 7"/>
            <p:cNvSpPr>
              <a:spLocks noEditPoints="1"/>
            </p:cNvSpPr>
            <p:nvPr userDrawn="1"/>
          </p:nvSpPr>
          <p:spPr bwMode="black">
            <a:xfrm>
              <a:off x="2659856" y="4072731"/>
              <a:ext cx="919163" cy="250825"/>
            </a:xfrm>
            <a:custGeom>
              <a:avLst/>
              <a:gdLst>
                <a:gd name="T0" fmla="*/ 1580 w 1897"/>
                <a:gd name="T1" fmla="*/ 301 h 515"/>
                <a:gd name="T2" fmla="*/ 1706 w 1897"/>
                <a:gd name="T3" fmla="*/ 301 h 515"/>
                <a:gd name="T4" fmla="*/ 1596 w 1897"/>
                <a:gd name="T5" fmla="*/ 20 h 515"/>
                <a:gd name="T6" fmla="*/ 1392 w 1897"/>
                <a:gd name="T7" fmla="*/ 500 h 515"/>
                <a:gd name="T8" fmla="*/ 1542 w 1897"/>
                <a:gd name="T9" fmla="*/ 394 h 515"/>
                <a:gd name="T10" fmla="*/ 1787 w 1897"/>
                <a:gd name="T11" fmla="*/ 500 h 515"/>
                <a:gd name="T12" fmla="*/ 1693 w 1897"/>
                <a:gd name="T13" fmla="*/ 20 h 515"/>
                <a:gd name="T14" fmla="*/ 1813 w 1897"/>
                <a:gd name="T15" fmla="*/ 77 h 515"/>
                <a:gd name="T16" fmla="*/ 1813 w 1897"/>
                <a:gd name="T17" fmla="*/ 61 h 515"/>
                <a:gd name="T18" fmla="*/ 1829 w 1897"/>
                <a:gd name="T19" fmla="*/ 77 h 515"/>
                <a:gd name="T20" fmla="*/ 1826 w 1897"/>
                <a:gd name="T21" fmla="*/ 59 h 515"/>
                <a:gd name="T22" fmla="*/ 1834 w 1897"/>
                <a:gd name="T23" fmla="*/ 48 h 515"/>
                <a:gd name="T24" fmla="*/ 1819 w 1897"/>
                <a:gd name="T25" fmla="*/ 35 h 515"/>
                <a:gd name="T26" fmla="*/ 1806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7 w 1897"/>
                <a:gd name="T45" fmla="*/ 48 h 515"/>
                <a:gd name="T46" fmla="*/ 1818 w 1897"/>
                <a:gd name="T47" fmla="*/ 55 h 515"/>
                <a:gd name="T48" fmla="*/ 1813 w 1897"/>
                <a:gd name="T49" fmla="*/ 41 h 515"/>
                <a:gd name="T50" fmla="*/ 273 w 1897"/>
                <a:gd name="T51" fmla="*/ 190 h 515"/>
                <a:gd name="T52" fmla="*/ 106 w 1897"/>
                <a:gd name="T53" fmla="*/ 263 h 515"/>
                <a:gd name="T54" fmla="*/ 188 w 1897"/>
                <a:gd name="T55" fmla="*/ 116 h 515"/>
                <a:gd name="T56" fmla="*/ 273 w 1897"/>
                <a:gd name="T57" fmla="*/ 190 h 515"/>
                <a:gd name="T58" fmla="*/ 197 w 1897"/>
                <a:gd name="T59" fmla="*/ 20 h 515"/>
                <a:gd name="T60" fmla="*/ 0 w 1897"/>
                <a:gd name="T61" fmla="*/ 500 h 515"/>
                <a:gd name="T62" fmla="*/ 106 w 1897"/>
                <a:gd name="T63" fmla="*/ 356 h 515"/>
                <a:gd name="T64" fmla="*/ 380 w 1897"/>
                <a:gd name="T65" fmla="*/ 188 h 515"/>
                <a:gd name="T66" fmla="*/ 197 w 1897"/>
                <a:gd name="T67" fmla="*/ 20 h 515"/>
                <a:gd name="T68" fmla="*/ 955 w 1897"/>
                <a:gd name="T69" fmla="*/ 74 h 515"/>
                <a:gd name="T70" fmla="*/ 954 w 1897"/>
                <a:gd name="T71" fmla="*/ 443 h 515"/>
                <a:gd name="T72" fmla="*/ 1339 w 1897"/>
                <a:gd name="T73" fmla="*/ 438 h 515"/>
                <a:gd name="T74" fmla="*/ 1342 w 1897"/>
                <a:gd name="T75" fmla="*/ 215 h 515"/>
                <a:gd name="T76" fmla="*/ 1133 w 1897"/>
                <a:gd name="T77" fmla="*/ 304 h 515"/>
                <a:gd name="T78" fmla="*/ 1242 w 1897"/>
                <a:gd name="T79" fmla="*/ 394 h 515"/>
                <a:gd name="T80" fmla="*/ 1027 w 1897"/>
                <a:gd name="T81" fmla="*/ 375 h 515"/>
                <a:gd name="T82" fmla="*/ 1029 w 1897"/>
                <a:gd name="T83" fmla="*/ 143 h 515"/>
                <a:gd name="T84" fmla="*/ 1208 w 1897"/>
                <a:gd name="T85" fmla="*/ 107 h 515"/>
                <a:gd name="T86" fmla="*/ 1317 w 1897"/>
                <a:gd name="T87" fmla="*/ 63 h 515"/>
                <a:gd name="T88" fmla="*/ 955 w 1897"/>
                <a:gd name="T89" fmla="*/ 74 h 515"/>
                <a:gd name="T90" fmla="*/ 563 w 1897"/>
                <a:gd name="T91" fmla="*/ 309 h 515"/>
                <a:gd name="T92" fmla="*/ 769 w 1897"/>
                <a:gd name="T93" fmla="*/ 215 h 515"/>
                <a:gd name="T94" fmla="*/ 563 w 1897"/>
                <a:gd name="T95" fmla="*/ 114 h 515"/>
                <a:gd name="T96" fmla="*/ 820 w 1897"/>
                <a:gd name="T97" fmla="*/ 20 h 515"/>
                <a:gd name="T98" fmla="*/ 458 w 1897"/>
                <a:gd name="T99" fmla="*/ 500 h 515"/>
                <a:gd name="T100" fmla="*/ 823 w 1897"/>
                <a:gd name="T101" fmla="*/ 407 h 515"/>
                <a:gd name="T102" fmla="*/ 563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80" y="301"/>
                  </a:moveTo>
                  <a:lnTo>
                    <a:pt x="1580" y="301"/>
                  </a:lnTo>
                  <a:lnTo>
                    <a:pt x="1643" y="146"/>
                  </a:lnTo>
                  <a:lnTo>
                    <a:pt x="1706" y="301"/>
                  </a:lnTo>
                  <a:lnTo>
                    <a:pt x="1580" y="301"/>
                  </a:lnTo>
                  <a:close/>
                  <a:moveTo>
                    <a:pt x="1596" y="20"/>
                  </a:moveTo>
                  <a:lnTo>
                    <a:pt x="1596" y="20"/>
                  </a:lnTo>
                  <a:lnTo>
                    <a:pt x="1392" y="500"/>
                  </a:lnTo>
                  <a:lnTo>
                    <a:pt x="1499" y="500"/>
                  </a:lnTo>
                  <a:lnTo>
                    <a:pt x="1542" y="394"/>
                  </a:lnTo>
                  <a:lnTo>
                    <a:pt x="1744" y="394"/>
                  </a:lnTo>
                  <a:lnTo>
                    <a:pt x="1787" y="500"/>
                  </a:lnTo>
                  <a:lnTo>
                    <a:pt x="1897" y="500"/>
                  </a:lnTo>
                  <a:lnTo>
                    <a:pt x="1693" y="20"/>
                  </a:lnTo>
                  <a:lnTo>
                    <a:pt x="1596" y="20"/>
                  </a:lnTo>
                  <a:close/>
                  <a:moveTo>
                    <a:pt x="1813" y="77"/>
                  </a:moveTo>
                  <a:lnTo>
                    <a:pt x="1813" y="77"/>
                  </a:lnTo>
                  <a:lnTo>
                    <a:pt x="1813" y="61"/>
                  </a:lnTo>
                  <a:lnTo>
                    <a:pt x="1820" y="61"/>
                  </a:lnTo>
                  <a:lnTo>
                    <a:pt x="1829" y="77"/>
                  </a:lnTo>
                  <a:lnTo>
                    <a:pt x="1837" y="77"/>
                  </a:lnTo>
                  <a:lnTo>
                    <a:pt x="1826" y="59"/>
                  </a:lnTo>
                  <a:cubicBezTo>
                    <a:pt x="1829" y="58"/>
                    <a:pt x="1831" y="57"/>
                    <a:pt x="1832" y="55"/>
                  </a:cubicBezTo>
                  <a:cubicBezTo>
                    <a:pt x="1833" y="53"/>
                    <a:pt x="1834" y="50"/>
                    <a:pt x="1834" y="48"/>
                  </a:cubicBezTo>
                  <a:cubicBezTo>
                    <a:pt x="1834" y="44"/>
                    <a:pt x="1833" y="40"/>
                    <a:pt x="1830" y="38"/>
                  </a:cubicBezTo>
                  <a:cubicBezTo>
                    <a:pt x="1828" y="36"/>
                    <a:pt x="1824" y="35"/>
                    <a:pt x="1819" y="35"/>
                  </a:cubicBezTo>
                  <a:lnTo>
                    <a:pt x="1806" y="35"/>
                  </a:lnTo>
                  <a:lnTo>
                    <a:pt x="1806"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5" y="43"/>
                  </a:cubicBezTo>
                  <a:cubicBezTo>
                    <a:pt x="1826" y="44"/>
                    <a:pt x="1827" y="46"/>
                    <a:pt x="1827" y="48"/>
                  </a:cubicBezTo>
                  <a:cubicBezTo>
                    <a:pt x="1827" y="50"/>
                    <a:pt x="1826" y="52"/>
                    <a:pt x="1825" y="53"/>
                  </a:cubicBezTo>
                  <a:cubicBezTo>
                    <a:pt x="1823" y="54"/>
                    <a:pt x="1821" y="55"/>
                    <a:pt x="1818" y="55"/>
                  </a:cubicBezTo>
                  <a:lnTo>
                    <a:pt x="1813" y="55"/>
                  </a:lnTo>
                  <a:lnTo>
                    <a:pt x="1813" y="41"/>
                  </a:lnTo>
                  <a:close/>
                  <a:moveTo>
                    <a:pt x="273" y="190"/>
                  </a:moveTo>
                  <a:lnTo>
                    <a:pt x="273" y="190"/>
                  </a:lnTo>
                  <a:cubicBezTo>
                    <a:pt x="273" y="231"/>
                    <a:pt x="243" y="263"/>
                    <a:pt x="190" y="263"/>
                  </a:cubicBezTo>
                  <a:lnTo>
                    <a:pt x="106" y="263"/>
                  </a:lnTo>
                  <a:lnTo>
                    <a:pt x="106" y="116"/>
                  </a:lnTo>
                  <a:lnTo>
                    <a:pt x="188" y="116"/>
                  </a:lnTo>
                  <a:cubicBezTo>
                    <a:pt x="241" y="116"/>
                    <a:pt x="273" y="141"/>
                    <a:pt x="273" y="189"/>
                  </a:cubicBezTo>
                  <a:lnTo>
                    <a:pt x="273" y="190"/>
                  </a:lnTo>
                  <a:close/>
                  <a:moveTo>
                    <a:pt x="197" y="20"/>
                  </a:moveTo>
                  <a:lnTo>
                    <a:pt x="197" y="20"/>
                  </a:lnTo>
                  <a:lnTo>
                    <a:pt x="0" y="20"/>
                  </a:lnTo>
                  <a:lnTo>
                    <a:pt x="0" y="500"/>
                  </a:lnTo>
                  <a:lnTo>
                    <a:pt x="106" y="500"/>
                  </a:lnTo>
                  <a:lnTo>
                    <a:pt x="106" y="356"/>
                  </a:lnTo>
                  <a:lnTo>
                    <a:pt x="186" y="356"/>
                  </a:lnTo>
                  <a:cubicBezTo>
                    <a:pt x="294" y="356"/>
                    <a:pt x="380" y="299"/>
                    <a:pt x="380" y="188"/>
                  </a:cubicBezTo>
                  <a:lnTo>
                    <a:pt x="380" y="186"/>
                  </a:lnTo>
                  <a:cubicBezTo>
                    <a:pt x="380" y="88"/>
                    <a:pt x="311" y="20"/>
                    <a:pt x="197" y="20"/>
                  </a:cubicBezTo>
                  <a:close/>
                  <a:moveTo>
                    <a:pt x="955" y="74"/>
                  </a:moveTo>
                  <a:lnTo>
                    <a:pt x="955" y="74"/>
                  </a:lnTo>
                  <a:cubicBezTo>
                    <a:pt x="905" y="123"/>
                    <a:pt x="879" y="186"/>
                    <a:pt x="879" y="259"/>
                  </a:cubicBezTo>
                  <a:cubicBezTo>
                    <a:pt x="879" y="333"/>
                    <a:pt x="904" y="395"/>
                    <a:pt x="954" y="443"/>
                  </a:cubicBezTo>
                  <a:cubicBezTo>
                    <a:pt x="1003" y="491"/>
                    <a:pt x="1065" y="515"/>
                    <a:pt x="1138" y="515"/>
                  </a:cubicBezTo>
                  <a:cubicBezTo>
                    <a:pt x="1225" y="515"/>
                    <a:pt x="1292" y="489"/>
                    <a:pt x="1339" y="438"/>
                  </a:cubicBezTo>
                  <a:lnTo>
                    <a:pt x="1342" y="435"/>
                  </a:lnTo>
                  <a:lnTo>
                    <a:pt x="1342" y="215"/>
                  </a:lnTo>
                  <a:lnTo>
                    <a:pt x="1133" y="215"/>
                  </a:lnTo>
                  <a:lnTo>
                    <a:pt x="1133" y="304"/>
                  </a:lnTo>
                  <a:lnTo>
                    <a:pt x="1242" y="304"/>
                  </a:lnTo>
                  <a:lnTo>
                    <a:pt x="1242" y="394"/>
                  </a:lnTo>
                  <a:cubicBezTo>
                    <a:pt x="1214" y="411"/>
                    <a:pt x="1178" y="419"/>
                    <a:pt x="1137" y="419"/>
                  </a:cubicBezTo>
                  <a:cubicBezTo>
                    <a:pt x="1094" y="419"/>
                    <a:pt x="1057" y="404"/>
                    <a:pt x="1027" y="375"/>
                  </a:cubicBezTo>
                  <a:cubicBezTo>
                    <a:pt x="998" y="347"/>
                    <a:pt x="982" y="308"/>
                    <a:pt x="982" y="260"/>
                  </a:cubicBezTo>
                  <a:cubicBezTo>
                    <a:pt x="982" y="211"/>
                    <a:pt x="998" y="172"/>
                    <a:pt x="1029" y="143"/>
                  </a:cubicBezTo>
                  <a:cubicBezTo>
                    <a:pt x="1060" y="113"/>
                    <a:pt x="1099" y="99"/>
                    <a:pt x="1144" y="99"/>
                  </a:cubicBezTo>
                  <a:cubicBezTo>
                    <a:pt x="1168" y="99"/>
                    <a:pt x="1190" y="101"/>
                    <a:pt x="1208" y="107"/>
                  </a:cubicBezTo>
                  <a:cubicBezTo>
                    <a:pt x="1224" y="113"/>
                    <a:pt x="1241" y="123"/>
                    <a:pt x="1258" y="137"/>
                  </a:cubicBezTo>
                  <a:lnTo>
                    <a:pt x="1317" y="63"/>
                  </a:lnTo>
                  <a:cubicBezTo>
                    <a:pt x="1286" y="36"/>
                    <a:pt x="1230" y="0"/>
                    <a:pt x="1138" y="0"/>
                  </a:cubicBezTo>
                  <a:cubicBezTo>
                    <a:pt x="1067" y="0"/>
                    <a:pt x="1005" y="25"/>
                    <a:pt x="955" y="74"/>
                  </a:cubicBezTo>
                  <a:close/>
                  <a:moveTo>
                    <a:pt x="563" y="309"/>
                  </a:moveTo>
                  <a:lnTo>
                    <a:pt x="563" y="309"/>
                  </a:lnTo>
                  <a:lnTo>
                    <a:pt x="769" y="309"/>
                  </a:lnTo>
                  <a:lnTo>
                    <a:pt x="769" y="215"/>
                  </a:lnTo>
                  <a:lnTo>
                    <a:pt x="563" y="215"/>
                  </a:lnTo>
                  <a:lnTo>
                    <a:pt x="563" y="114"/>
                  </a:lnTo>
                  <a:lnTo>
                    <a:pt x="820" y="114"/>
                  </a:lnTo>
                  <a:lnTo>
                    <a:pt x="820" y="20"/>
                  </a:lnTo>
                  <a:lnTo>
                    <a:pt x="458" y="20"/>
                  </a:lnTo>
                  <a:lnTo>
                    <a:pt x="458" y="500"/>
                  </a:lnTo>
                  <a:lnTo>
                    <a:pt x="823" y="500"/>
                  </a:lnTo>
                  <a:lnTo>
                    <a:pt x="823" y="407"/>
                  </a:lnTo>
                  <a:lnTo>
                    <a:pt x="563" y="407"/>
                  </a:lnTo>
                  <a:lnTo>
                    <a:pt x="563"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EditPoints="1"/>
            </p:cNvSpPr>
            <p:nvPr userDrawn="1"/>
          </p:nvSpPr>
          <p:spPr bwMode="black">
            <a:xfrm>
              <a:off x="2591594" y="3512344"/>
              <a:ext cx="1062038" cy="492125"/>
            </a:xfrm>
            <a:custGeom>
              <a:avLst/>
              <a:gdLst>
                <a:gd name="T0" fmla="*/ 1949 w 2192"/>
                <a:gd name="T1" fmla="*/ 300 h 1016"/>
                <a:gd name="T2" fmla="*/ 1949 w 2192"/>
                <a:gd name="T3" fmla="*/ 300 h 1016"/>
                <a:gd name="T4" fmla="*/ 1946 w 2192"/>
                <a:gd name="T5" fmla="*/ 299 h 1016"/>
                <a:gd name="T6" fmla="*/ 1890 w 2192"/>
                <a:gd name="T7" fmla="*/ 310 h 1016"/>
                <a:gd name="T8" fmla="*/ 1887 w 2192"/>
                <a:gd name="T9" fmla="*/ 313 h 1016"/>
                <a:gd name="T10" fmla="*/ 1937 w 2192"/>
                <a:gd name="T11" fmla="*/ 338 h 1016"/>
                <a:gd name="T12" fmla="*/ 1949 w 2192"/>
                <a:gd name="T13" fmla="*/ 300 h 1016"/>
                <a:gd name="T14" fmla="*/ 2179 w 2192"/>
                <a:gd name="T15" fmla="*/ 576 h 1016"/>
                <a:gd name="T16" fmla="*/ 2179 w 2192"/>
                <a:gd name="T17" fmla="*/ 576 h 1016"/>
                <a:gd name="T18" fmla="*/ 2147 w 2192"/>
                <a:gd name="T19" fmla="*/ 630 h 1016"/>
                <a:gd name="T20" fmla="*/ 2080 w 2192"/>
                <a:gd name="T21" fmla="*/ 641 h 1016"/>
                <a:gd name="T22" fmla="*/ 1910 w 2192"/>
                <a:gd name="T23" fmla="*/ 572 h 1016"/>
                <a:gd name="T24" fmla="*/ 1622 w 2192"/>
                <a:gd name="T25" fmla="*/ 492 h 1016"/>
                <a:gd name="T26" fmla="*/ 1611 w 2192"/>
                <a:gd name="T27" fmla="*/ 504 h 1016"/>
                <a:gd name="T28" fmla="*/ 1803 w 2192"/>
                <a:gd name="T29" fmla="*/ 626 h 1016"/>
                <a:gd name="T30" fmla="*/ 1845 w 2192"/>
                <a:gd name="T31" fmla="*/ 779 h 1016"/>
                <a:gd name="T32" fmla="*/ 1725 w 2192"/>
                <a:gd name="T33" fmla="*/ 706 h 1016"/>
                <a:gd name="T34" fmla="*/ 1188 w 2192"/>
                <a:gd name="T35" fmla="*/ 476 h 1016"/>
                <a:gd name="T36" fmla="*/ 1759 w 2192"/>
                <a:gd name="T37" fmla="*/ 67 h 1016"/>
                <a:gd name="T38" fmla="*/ 1912 w 2192"/>
                <a:gd name="T39" fmla="*/ 124 h 1016"/>
                <a:gd name="T40" fmla="*/ 1878 w 2192"/>
                <a:gd name="T41" fmla="*/ 159 h 1016"/>
                <a:gd name="T42" fmla="*/ 1880 w 2192"/>
                <a:gd name="T43" fmla="*/ 191 h 1016"/>
                <a:gd name="T44" fmla="*/ 1977 w 2192"/>
                <a:gd name="T45" fmla="*/ 267 h 1016"/>
                <a:gd name="T46" fmla="*/ 2010 w 2192"/>
                <a:gd name="T47" fmla="*/ 355 h 1016"/>
                <a:gd name="T48" fmla="*/ 2174 w 2192"/>
                <a:gd name="T49" fmla="*/ 531 h 1016"/>
                <a:gd name="T50" fmla="*/ 2179 w 2192"/>
                <a:gd name="T51" fmla="*/ 576 h 1016"/>
                <a:gd name="T52" fmla="*/ 1123 w 2192"/>
                <a:gd name="T53" fmla="*/ 197 h 1016"/>
                <a:gd name="T54" fmla="*/ 1123 w 2192"/>
                <a:gd name="T55" fmla="*/ 197 h 1016"/>
                <a:gd name="T56" fmla="*/ 1113 w 2192"/>
                <a:gd name="T57" fmla="*/ 459 h 1016"/>
                <a:gd name="T58" fmla="*/ 1042 w 2192"/>
                <a:gd name="T59" fmla="*/ 446 h 1016"/>
                <a:gd name="T60" fmla="*/ 447 w 2192"/>
                <a:gd name="T61" fmla="*/ 812 h 1016"/>
                <a:gd name="T62" fmla="*/ 0 w 2192"/>
                <a:gd name="T63" fmla="*/ 1016 h 1016"/>
                <a:gd name="T64" fmla="*/ 987 w 2192"/>
                <a:gd name="T65" fmla="*/ 73 h 1016"/>
                <a:gd name="T66" fmla="*/ 1123 w 2192"/>
                <a:gd name="T67" fmla="*/ 197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92" h="1016">
                  <a:moveTo>
                    <a:pt x="1949" y="300"/>
                  </a:moveTo>
                  <a:lnTo>
                    <a:pt x="1949" y="300"/>
                  </a:lnTo>
                  <a:lnTo>
                    <a:pt x="1946" y="299"/>
                  </a:lnTo>
                  <a:cubicBezTo>
                    <a:pt x="1946" y="298"/>
                    <a:pt x="1914" y="284"/>
                    <a:pt x="1890" y="310"/>
                  </a:cubicBezTo>
                  <a:lnTo>
                    <a:pt x="1887" y="313"/>
                  </a:lnTo>
                  <a:lnTo>
                    <a:pt x="1937" y="338"/>
                  </a:lnTo>
                  <a:lnTo>
                    <a:pt x="1949" y="300"/>
                  </a:lnTo>
                  <a:close/>
                  <a:moveTo>
                    <a:pt x="2179" y="576"/>
                  </a:moveTo>
                  <a:lnTo>
                    <a:pt x="2179" y="576"/>
                  </a:lnTo>
                  <a:cubicBezTo>
                    <a:pt x="2179" y="576"/>
                    <a:pt x="2157" y="615"/>
                    <a:pt x="2147" y="630"/>
                  </a:cubicBezTo>
                  <a:cubicBezTo>
                    <a:pt x="2137" y="644"/>
                    <a:pt x="2107" y="653"/>
                    <a:pt x="2080" y="641"/>
                  </a:cubicBezTo>
                  <a:cubicBezTo>
                    <a:pt x="2068" y="635"/>
                    <a:pt x="1954" y="568"/>
                    <a:pt x="1910" y="572"/>
                  </a:cubicBezTo>
                  <a:cubicBezTo>
                    <a:pt x="1689" y="591"/>
                    <a:pt x="1629" y="500"/>
                    <a:pt x="1622" y="492"/>
                  </a:cubicBezTo>
                  <a:cubicBezTo>
                    <a:pt x="1615" y="484"/>
                    <a:pt x="1601" y="488"/>
                    <a:pt x="1611" y="504"/>
                  </a:cubicBezTo>
                  <a:cubicBezTo>
                    <a:pt x="1659" y="587"/>
                    <a:pt x="1803" y="626"/>
                    <a:pt x="1803" y="626"/>
                  </a:cubicBezTo>
                  <a:cubicBezTo>
                    <a:pt x="1840" y="716"/>
                    <a:pt x="1845" y="779"/>
                    <a:pt x="1845" y="779"/>
                  </a:cubicBezTo>
                  <a:cubicBezTo>
                    <a:pt x="1808" y="750"/>
                    <a:pt x="1767" y="726"/>
                    <a:pt x="1725" y="706"/>
                  </a:cubicBezTo>
                  <a:cubicBezTo>
                    <a:pt x="1611" y="629"/>
                    <a:pt x="1433" y="535"/>
                    <a:pt x="1188" y="476"/>
                  </a:cubicBezTo>
                  <a:cubicBezTo>
                    <a:pt x="1202" y="281"/>
                    <a:pt x="1300" y="0"/>
                    <a:pt x="1759" y="67"/>
                  </a:cubicBezTo>
                  <a:cubicBezTo>
                    <a:pt x="1759" y="67"/>
                    <a:pt x="1851" y="82"/>
                    <a:pt x="1912" y="124"/>
                  </a:cubicBezTo>
                  <a:cubicBezTo>
                    <a:pt x="1912" y="124"/>
                    <a:pt x="1898" y="140"/>
                    <a:pt x="1878" y="159"/>
                  </a:cubicBezTo>
                  <a:cubicBezTo>
                    <a:pt x="1859" y="178"/>
                    <a:pt x="1880" y="191"/>
                    <a:pt x="1880" y="191"/>
                  </a:cubicBezTo>
                  <a:lnTo>
                    <a:pt x="1977" y="267"/>
                  </a:lnTo>
                  <a:cubicBezTo>
                    <a:pt x="1978" y="307"/>
                    <a:pt x="1980" y="318"/>
                    <a:pt x="2010" y="355"/>
                  </a:cubicBezTo>
                  <a:cubicBezTo>
                    <a:pt x="2041" y="391"/>
                    <a:pt x="2158" y="515"/>
                    <a:pt x="2174" y="531"/>
                  </a:cubicBezTo>
                  <a:cubicBezTo>
                    <a:pt x="2192" y="550"/>
                    <a:pt x="2179" y="576"/>
                    <a:pt x="2179" y="576"/>
                  </a:cubicBezTo>
                  <a:close/>
                  <a:moveTo>
                    <a:pt x="1123" y="197"/>
                  </a:moveTo>
                  <a:lnTo>
                    <a:pt x="1123" y="197"/>
                  </a:lnTo>
                  <a:cubicBezTo>
                    <a:pt x="1098" y="297"/>
                    <a:pt x="1100" y="385"/>
                    <a:pt x="1113" y="459"/>
                  </a:cubicBezTo>
                  <a:cubicBezTo>
                    <a:pt x="1090" y="454"/>
                    <a:pt x="1066" y="450"/>
                    <a:pt x="1042" y="446"/>
                  </a:cubicBezTo>
                  <a:cubicBezTo>
                    <a:pt x="540" y="364"/>
                    <a:pt x="389" y="612"/>
                    <a:pt x="447" y="812"/>
                  </a:cubicBezTo>
                  <a:cubicBezTo>
                    <a:pt x="281" y="875"/>
                    <a:pt x="125" y="946"/>
                    <a:pt x="0" y="1016"/>
                  </a:cubicBezTo>
                  <a:cubicBezTo>
                    <a:pt x="197" y="544"/>
                    <a:pt x="625" y="128"/>
                    <a:pt x="987" y="73"/>
                  </a:cubicBezTo>
                  <a:cubicBezTo>
                    <a:pt x="1105" y="58"/>
                    <a:pt x="1138" y="134"/>
                    <a:pt x="1123" y="197"/>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 name="Footer Placeholder 4"/>
          <p:cNvSpPr txBox="1">
            <a:spLocks/>
          </p:cNvSpPr>
          <p:nvPr userDrawn="1"/>
        </p:nvSpPr>
        <p:spPr>
          <a:xfrm>
            <a:off x="365124" y="4853288"/>
            <a:ext cx="2652712" cy="18258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a:r>
              <a:rPr lang="en-US" sz="600" dirty="0">
                <a:solidFill>
                  <a:srgbClr val="8F92AA"/>
                </a:solidFill>
              </a:rPr>
              <a:t>© </a:t>
            </a:r>
            <a:r>
              <a:rPr lang="is-IS" sz="600" dirty="0">
                <a:solidFill>
                  <a:srgbClr val="8F92AA"/>
                </a:solidFill>
              </a:rPr>
              <a:t>2019</a:t>
            </a:r>
            <a:r>
              <a:rPr lang="en-US" sz="600" dirty="0">
                <a:solidFill>
                  <a:srgbClr val="8F92AA"/>
                </a:solidFill>
              </a:rPr>
              <a:t> Pegasystems Inc</a:t>
            </a:r>
            <a:r>
              <a:rPr lang="en-US" sz="600" baseline="0" dirty="0">
                <a:solidFill>
                  <a:srgbClr val="8F92AA"/>
                </a:solidFill>
              </a:rPr>
              <a:t>. CONFIDENTIAL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debar Right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098550"/>
            <a:ext cx="5532438"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163" y="1098550"/>
            <a:ext cx="2652076"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05199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debar Left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098550"/>
            <a:ext cx="2652713"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6438" y="1098550"/>
            <a:ext cx="5531801"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29486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Heavy 1 - No Clou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869950"/>
            <a:ext cx="841375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184149"/>
            <a:ext cx="8413750" cy="363219"/>
          </a:xfrm>
        </p:spPr>
        <p:txBody>
          <a:bodyPr tIns="27432"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
        <p:nvSpPr>
          <p:cNvPr id="7" name="Subtitle 2"/>
          <p:cNvSpPr>
            <a:spLocks noGrp="1"/>
          </p:cNvSpPr>
          <p:nvPr>
            <p:ph type="subTitle" idx="13" hasCustomPrompt="1"/>
          </p:nvPr>
        </p:nvSpPr>
        <p:spPr>
          <a:xfrm>
            <a:off x="365125" y="548638"/>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ext uri="{BB962C8B-B14F-4D97-AF65-F5344CB8AC3E}">
        <p14:creationId xmlns:p14="http://schemas.microsoft.com/office/powerpoint/2010/main" val="337803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Heavy 2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869950"/>
            <a:ext cx="4024314"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563" y="869950"/>
            <a:ext cx="4024311"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5125" y="182880"/>
            <a:ext cx="8413750" cy="365760"/>
          </a:xfrm>
        </p:spPr>
        <p:txBody>
          <a:bodyPr tIns="27432" anchor="t" anchorCtr="0"/>
          <a:lstStyle/>
          <a:p>
            <a:r>
              <a:rPr lang="en-US" dirty="0"/>
              <a:t>Slide title, sentence case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Subtitle 2"/>
          <p:cNvSpPr>
            <a:spLocks noGrp="1"/>
          </p:cNvSpPr>
          <p:nvPr>
            <p:ph type="subTitle" idx="13" hasCustomPrompt="1"/>
          </p:nvPr>
        </p:nvSpPr>
        <p:spPr>
          <a:xfrm>
            <a:off x="365125" y="548639"/>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ext uri="{BB962C8B-B14F-4D97-AF65-F5344CB8AC3E}">
        <p14:creationId xmlns:p14="http://schemas.microsoft.com/office/powerpoint/2010/main" val="401229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Heavy 3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868680"/>
            <a:ext cx="2651760" cy="3793808"/>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5803" y="869950"/>
            <a:ext cx="2651760"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6126480" y="869950"/>
            <a:ext cx="2651760" cy="3792537"/>
          </a:xfrm>
        </p:spPr>
        <p:txBody>
          <a:bodyPr/>
          <a:lstStyle>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5125" y="182880"/>
            <a:ext cx="8413750" cy="365760"/>
          </a:xfrm>
        </p:spPr>
        <p:txBody>
          <a:bodyPr tIns="27432" anchor="t" anchorCtr="0"/>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
        <p:nvSpPr>
          <p:cNvPr id="9" name="Subtitle 2"/>
          <p:cNvSpPr>
            <a:spLocks noGrp="1"/>
          </p:cNvSpPr>
          <p:nvPr>
            <p:ph type="subTitle" idx="17" hasCustomPrompt="1"/>
          </p:nvPr>
        </p:nvSpPr>
        <p:spPr>
          <a:xfrm>
            <a:off x="365125" y="548639"/>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ext uri="{BB962C8B-B14F-4D97-AF65-F5344CB8AC3E}">
        <p14:creationId xmlns:p14="http://schemas.microsoft.com/office/powerpoint/2010/main" val="49777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bwMode="gray">
          <a:xfrm>
            <a:off x="0" y="0"/>
            <a:ext cx="9144000" cy="345186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4" name="Rectangle 3"/>
          <p:cNvSpPr>
            <a:spLocks noChangeAspect="1"/>
          </p:cNvSpPr>
          <p:nvPr userDrawn="1"/>
        </p:nvSpPr>
        <p:spPr bwMode="hidden">
          <a:xfrm>
            <a:off x="7423150" y="3422650"/>
            <a:ext cx="1720850" cy="172085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a:spLocks noChangeAspect="1"/>
          </p:cNvSpPr>
          <p:nvPr userDrawn="1"/>
        </p:nvSpPr>
        <p:spPr bwMode="hidden">
          <a:xfrm>
            <a:off x="0" y="3422650"/>
            <a:ext cx="7423150" cy="1720850"/>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65125" y="3566160"/>
            <a:ext cx="6766560" cy="594360"/>
          </a:xfrm>
        </p:spPr>
        <p:txBody>
          <a:bodyPr>
            <a:normAutofit/>
          </a:bodyPr>
          <a:lstStyle>
            <a:lvl1pPr>
              <a:defRPr sz="2000">
                <a:solidFill>
                  <a:schemeClr val="tx1"/>
                </a:solidFill>
              </a:defRPr>
            </a:lvl1pPr>
          </a:lstStyle>
          <a:p>
            <a:r>
              <a:rPr lang="en-US" dirty="0"/>
              <a:t>Presentation title</a:t>
            </a:r>
          </a:p>
        </p:txBody>
      </p:sp>
      <p:sp>
        <p:nvSpPr>
          <p:cNvPr id="3" name="Subtitle 2"/>
          <p:cNvSpPr>
            <a:spLocks noGrp="1"/>
          </p:cNvSpPr>
          <p:nvPr>
            <p:ph type="subTitle" idx="1" hasCustomPrompt="1"/>
          </p:nvPr>
        </p:nvSpPr>
        <p:spPr>
          <a:xfrm>
            <a:off x="365125" y="4206240"/>
            <a:ext cx="6766560" cy="273695"/>
          </a:xfrm>
        </p:spPr>
        <p:txBody>
          <a:bodyPr>
            <a:noAutofit/>
          </a:bodyPr>
          <a:lstStyle>
            <a:lvl1pPr marL="0" indent="0" algn="l">
              <a:spcBef>
                <a:spcPts val="0"/>
              </a:spcBef>
              <a:buNone/>
              <a:defRPr sz="1400" baseline="0">
                <a:solidFill>
                  <a:schemeClr val="bg1"/>
                </a:solidFill>
              </a:defRPr>
            </a:lvl1pPr>
            <a:lvl2pPr marL="0" indent="0" algn="l">
              <a:spcBef>
                <a:spcPts val="0"/>
              </a:spcBef>
              <a:buNone/>
              <a:defRPr sz="1400">
                <a:solidFill>
                  <a:schemeClr val="bg1"/>
                </a:solidFill>
              </a:defRPr>
            </a:lvl2pPr>
            <a:lvl3pPr marL="0" indent="0" algn="l">
              <a:spcBef>
                <a:spcPts val="0"/>
              </a:spcBef>
              <a:buNone/>
              <a:defRPr sz="1400">
                <a:solidFill>
                  <a:schemeClr val="bg1"/>
                </a:solidFill>
              </a:defRPr>
            </a:lvl3pPr>
            <a:lvl4pPr marL="0" indent="0" algn="l">
              <a:spcBef>
                <a:spcPts val="0"/>
              </a:spcBef>
              <a:buNone/>
              <a:defRPr sz="1400">
                <a:solidFill>
                  <a:schemeClr val="bg1"/>
                </a:solidFill>
              </a:defRPr>
            </a:lvl4pPr>
            <a:lvl5pPr marL="0" indent="0" algn="l">
              <a:spcBef>
                <a:spcPts val="0"/>
              </a:spcBef>
              <a:buNone/>
              <a:defRPr sz="1400">
                <a:solidFill>
                  <a:schemeClr val="bg1"/>
                </a:solidFill>
              </a:defRPr>
            </a:lvl5pPr>
            <a:lvl6pPr marL="0" indent="0" algn="l">
              <a:spcBef>
                <a:spcPts val="0"/>
              </a:spcBef>
              <a:buNone/>
              <a:defRPr sz="1400">
                <a:solidFill>
                  <a:schemeClr val="bg1"/>
                </a:solidFill>
              </a:defRPr>
            </a:lvl6pPr>
            <a:lvl7pPr marL="0" indent="0" algn="l">
              <a:spcBef>
                <a:spcPts val="0"/>
              </a:spcBef>
              <a:buNone/>
              <a:defRPr sz="1400">
                <a:solidFill>
                  <a:schemeClr val="bg1"/>
                </a:solidFill>
              </a:defRPr>
            </a:lvl7pPr>
            <a:lvl8pPr marL="0" indent="0" algn="l">
              <a:spcBef>
                <a:spcPts val="0"/>
              </a:spcBef>
              <a:buNone/>
              <a:defRPr sz="1400">
                <a:solidFill>
                  <a:schemeClr val="bg1"/>
                </a:solidFill>
              </a:defRPr>
            </a:lvl8pPr>
            <a:lvl9pPr marL="0" indent="0" algn="l">
              <a:spcBef>
                <a:spcPts val="0"/>
              </a:spcBef>
              <a:buNone/>
              <a:defRPr sz="1400">
                <a:solidFill>
                  <a:schemeClr val="bg1"/>
                </a:solidFill>
              </a:defRPr>
            </a:lvl9pPr>
          </a:lstStyle>
          <a:p>
            <a:r>
              <a:rPr lang="en-US" dirty="0"/>
              <a:t>Optional subtitle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7596108" y="3659140"/>
            <a:ext cx="1374934" cy="1233585"/>
          </a:xfrm>
          <a:prstGeom prst="rect">
            <a:avLst/>
          </a:prstGeom>
        </p:spPr>
      </p:pic>
      <p:sp>
        <p:nvSpPr>
          <p:cNvPr id="8" name="Text Placeholder 7"/>
          <p:cNvSpPr>
            <a:spLocks noGrp="1"/>
          </p:cNvSpPr>
          <p:nvPr>
            <p:ph type="body" sz="quarter" idx="11" hasCustomPrompt="1"/>
          </p:nvPr>
        </p:nvSpPr>
        <p:spPr>
          <a:xfrm>
            <a:off x="365125" y="4544166"/>
            <a:ext cx="6766560" cy="274320"/>
          </a:xfrm>
        </p:spPr>
        <p:txBody>
          <a:bodyPr>
            <a:noAutofit/>
          </a:bodyPr>
          <a:lstStyle>
            <a:lvl1pPr marL="0" indent="0">
              <a:spcBef>
                <a:spcPts val="0"/>
              </a:spcBef>
              <a:buNone/>
              <a:defRPr sz="1000">
                <a:solidFill>
                  <a:schemeClr val="bg1"/>
                </a:solidFill>
              </a:defRPr>
            </a:lvl1pPr>
            <a:lvl2pPr marL="0" indent="0">
              <a:spcBef>
                <a:spcPts val="0"/>
              </a:spcBef>
              <a:buNone/>
              <a:defRPr sz="1000">
                <a:solidFill>
                  <a:schemeClr val="bg1"/>
                </a:solidFill>
              </a:defRPr>
            </a:lvl2pPr>
            <a:lvl3pPr marL="0" indent="0">
              <a:spcBef>
                <a:spcPts val="0"/>
              </a:spcBef>
              <a:buNone/>
              <a:defRPr sz="1000">
                <a:solidFill>
                  <a:schemeClr val="bg1"/>
                </a:solidFill>
              </a:defRPr>
            </a:lvl3pPr>
            <a:lvl4pPr marL="0" indent="0">
              <a:spcBef>
                <a:spcPts val="0"/>
              </a:spcBef>
              <a:buNone/>
              <a:defRPr sz="1000">
                <a:solidFill>
                  <a:schemeClr val="bg1"/>
                </a:solidFill>
              </a:defRPr>
            </a:lvl4pPr>
            <a:lvl5pPr marL="0" indent="0">
              <a:spcBef>
                <a:spcPts val="0"/>
              </a:spcBef>
              <a:buNone/>
              <a:defRPr sz="1000">
                <a:solidFill>
                  <a:schemeClr val="bg1"/>
                </a:solidFill>
              </a:defRPr>
            </a:lvl5pPr>
            <a:lvl6pPr marL="0" indent="0">
              <a:spcBef>
                <a:spcPts val="0"/>
              </a:spcBef>
              <a:buNone/>
              <a:defRPr sz="1000">
                <a:solidFill>
                  <a:schemeClr val="bg1"/>
                </a:solidFill>
              </a:defRPr>
            </a:lvl6pPr>
            <a:lvl7pPr marL="0" indent="0">
              <a:spcBef>
                <a:spcPts val="0"/>
              </a:spcBef>
              <a:buNone/>
              <a:defRPr sz="1000">
                <a:solidFill>
                  <a:schemeClr val="bg1"/>
                </a:solidFill>
              </a:defRPr>
            </a:lvl7pPr>
            <a:lvl8pPr marL="0" indent="0">
              <a:spcBef>
                <a:spcPts val="0"/>
              </a:spcBef>
              <a:buNone/>
              <a:defRPr sz="1000">
                <a:solidFill>
                  <a:schemeClr val="bg1"/>
                </a:solidFill>
              </a:defRPr>
            </a:lvl8pPr>
            <a:lvl9pPr marL="0" indent="0">
              <a:spcBef>
                <a:spcPts val="0"/>
              </a:spcBef>
              <a:buNone/>
              <a:defRPr sz="1000">
                <a:solidFill>
                  <a:schemeClr val="bg1"/>
                </a:solidFill>
              </a:defRPr>
            </a:lvl9pPr>
          </a:lstStyle>
          <a:p>
            <a:pPr lvl="0"/>
            <a:r>
              <a:rPr lang="en-US" dirty="0"/>
              <a:t>00 Month 0000  |  </a:t>
            </a:r>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116569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2FF903FA-B838-1346-B180-C3CAEBF1074F}"/>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idx="1"/>
          </p:nvPr>
        </p:nvSpPr>
        <p:spPr>
          <a:xfrm>
            <a:off x="365125" y="1098550"/>
            <a:ext cx="7058025"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p:txBody>
          <a:bodyPr/>
          <a:lstStyle/>
          <a:p>
            <a:r>
              <a:rPr lang="en-US" dirty="0"/>
              <a:t>Slide title, sentence case</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89092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A35E3AB5-C893-E14C-8B40-E7EAC948DD12}"/>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idx="1"/>
          </p:nvPr>
        </p:nvSpPr>
        <p:spPr>
          <a:xfrm>
            <a:off x="365125" y="1098550"/>
            <a:ext cx="7058025"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184148"/>
            <a:ext cx="8413750" cy="365760"/>
          </a:xfrm>
        </p:spPr>
        <p:txBody>
          <a:bodyPr tIns="27432"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Subtitle 2"/>
          <p:cNvSpPr>
            <a:spLocks noGrp="1"/>
          </p:cNvSpPr>
          <p:nvPr>
            <p:ph type="subTitle" idx="13" hasCustomPrompt="1"/>
          </p:nvPr>
        </p:nvSpPr>
        <p:spPr>
          <a:xfrm>
            <a:off x="365125" y="548640"/>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0E83597-20A3-A045-8D5C-68EDB4BF4ADC}"/>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1098550"/>
            <a:ext cx="4024314"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563" y="1098550"/>
            <a:ext cx="4024311"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54791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A96359A4-9422-594C-B231-B402B3C87161}"/>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1098550"/>
            <a:ext cx="2651760"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5803" y="1098550"/>
            <a:ext cx="2651760"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6126480" y="1098550"/>
            <a:ext cx="2651760" cy="3563937"/>
          </a:xfrm>
        </p:spPr>
        <p:txBody>
          <a:bodyPr/>
          <a:lstStyle>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8343035F-9BB5-384A-BEFE-AED8EBA87372}"/>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1098550"/>
            <a:ext cx="5532438"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163" y="1098550"/>
            <a:ext cx="2652076"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bwMode="hidden">
          <a:xfrm>
            <a:off x="914400" y="4823460"/>
            <a:ext cx="8229600" cy="320040"/>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grpSp>
        <p:nvGrpSpPr>
          <p:cNvPr id="8" name="Group 7"/>
          <p:cNvGrpSpPr/>
          <p:nvPr userDrawn="1"/>
        </p:nvGrpSpPr>
        <p:grpSpPr>
          <a:xfrm>
            <a:off x="0" y="4823460"/>
            <a:ext cx="914400" cy="320040"/>
            <a:chOff x="0" y="4823460"/>
            <a:chExt cx="914400" cy="320040"/>
          </a:xfrm>
        </p:grpSpPr>
        <p:sp>
          <p:nvSpPr>
            <p:cNvPr id="10" name="Rectangle 9"/>
            <p:cNvSpPr/>
            <p:nvPr userDrawn="1"/>
          </p:nvSpPr>
          <p:spPr bwMode="hidden">
            <a:xfrm>
              <a:off x="0" y="4823460"/>
              <a:ext cx="914400" cy="32004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47"/>
            <a:stretch>
              <a:fillRect/>
            </a:stretch>
          </p:blipFill>
          <p:spPr bwMode="invGray">
            <a:xfrm>
              <a:off x="114300" y="4884196"/>
              <a:ext cx="685800" cy="198568"/>
            </a:xfrm>
            <a:prstGeom prst="rect">
              <a:avLst/>
            </a:prstGeom>
          </p:spPr>
        </p:pic>
      </p:grpSp>
      <p:sp>
        <p:nvSpPr>
          <p:cNvPr id="2" name="Title Placeholder 1"/>
          <p:cNvSpPr>
            <a:spLocks noGrp="1"/>
          </p:cNvSpPr>
          <p:nvPr>
            <p:ph type="title"/>
          </p:nvPr>
        </p:nvSpPr>
        <p:spPr>
          <a:xfrm>
            <a:off x="365125" y="182880"/>
            <a:ext cx="8413750" cy="685800"/>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65125" y="1097280"/>
            <a:ext cx="8413749" cy="356616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097914" y="4853288"/>
            <a:ext cx="7360287" cy="182580"/>
          </a:xfrm>
          <a:prstGeom prst="rect">
            <a:avLst/>
          </a:prstGeom>
        </p:spPr>
        <p:txBody>
          <a:bodyPr vert="horz" lIns="0" tIns="0" rIns="0" bIns="0" rtlCol="0" anchor="b" anchorCtr="0"/>
          <a:lstStyle>
            <a:lvl1pPr algn="r">
              <a:defRPr sz="600">
                <a:solidFill>
                  <a:schemeClr val="bg1"/>
                </a:solidFill>
              </a:defRPr>
            </a:lvl1pPr>
          </a:lstStyle>
          <a:p>
            <a:endParaRPr lang="en-US" dirty="0"/>
          </a:p>
        </p:txBody>
      </p:sp>
      <p:sp>
        <p:nvSpPr>
          <p:cNvPr id="6" name="Slide Number Placeholder 5"/>
          <p:cNvSpPr>
            <a:spLocks noGrp="1"/>
          </p:cNvSpPr>
          <p:nvPr>
            <p:ph type="sldNum" sz="quarter" idx="4"/>
          </p:nvPr>
        </p:nvSpPr>
        <p:spPr>
          <a:xfrm>
            <a:off x="8458200" y="4853288"/>
            <a:ext cx="320040" cy="182580"/>
          </a:xfrm>
          <a:prstGeom prst="rect">
            <a:avLst/>
          </a:prstGeom>
        </p:spPr>
        <p:txBody>
          <a:bodyPr vert="horz" lIns="0" tIns="0" rIns="0" bIns="0" rtlCol="0" anchor="b" anchorCtr="0"/>
          <a:lstStyle>
            <a:lvl1pPr algn="r">
              <a:defRPr sz="600" b="1">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065409092"/>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75" r:id="rId4"/>
    <p:sldLayoutId id="2147483650" r:id="rId5"/>
    <p:sldLayoutId id="2147483668" r:id="rId6"/>
    <p:sldLayoutId id="2147483652" r:id="rId7"/>
    <p:sldLayoutId id="2147483656" r:id="rId8"/>
    <p:sldLayoutId id="2147483670" r:id="rId9"/>
    <p:sldLayoutId id="2147483671" r:id="rId10"/>
    <p:sldLayoutId id="2147483669" r:id="rId11"/>
    <p:sldLayoutId id="2147483678" r:id="rId12"/>
    <p:sldLayoutId id="2147483679" r:id="rId13"/>
    <p:sldLayoutId id="2147483680" r:id="rId14"/>
    <p:sldLayoutId id="2147483651" r:id="rId15"/>
    <p:sldLayoutId id="2147483672" r:id="rId16"/>
    <p:sldLayoutId id="2147483677" r:id="rId17"/>
    <p:sldLayoutId id="2147483676" r:id="rId18"/>
    <p:sldLayoutId id="2147483658" r:id="rId19"/>
    <p:sldLayoutId id="2147483659" r:id="rId20"/>
    <p:sldLayoutId id="2147483660" r:id="rId21"/>
    <p:sldLayoutId id="2147483661" r:id="rId22"/>
    <p:sldLayoutId id="2147483667" r:id="rId23"/>
    <p:sldLayoutId id="2147483662" r:id="rId24"/>
    <p:sldLayoutId id="2147483663" r:id="rId25"/>
    <p:sldLayoutId id="2147483664" r:id="rId26"/>
    <p:sldLayoutId id="2147483665" r:id="rId27"/>
    <p:sldLayoutId id="2147483666" r:id="rId28"/>
    <p:sldLayoutId id="2147483654" r:id="rId29"/>
    <p:sldLayoutId id="2147483655" r:id="rId30"/>
    <p:sldLayoutId id="2147483681" r:id="rId31"/>
    <p:sldLayoutId id="2147483682" r:id="rId32"/>
    <p:sldLayoutId id="2147483683" r:id="rId33"/>
    <p:sldLayoutId id="2147483684" r:id="rId34"/>
    <p:sldLayoutId id="2147483657" r:id="rId35"/>
    <p:sldLayoutId id="2147483685" r:id="rId36"/>
    <p:sldLayoutId id="2147483686" r:id="rId37"/>
    <p:sldLayoutId id="2147483687" r:id="rId38"/>
    <p:sldLayoutId id="2147483688" r:id="rId39"/>
    <p:sldLayoutId id="2147483689" r:id="rId40"/>
    <p:sldLayoutId id="2147483690" r:id="rId41"/>
    <p:sldLayoutId id="2147483692" r:id="rId42"/>
    <p:sldLayoutId id="2147483693" r:id="rId43"/>
    <p:sldLayoutId id="2147483694" r:id="rId44"/>
    <p:sldLayoutId id="2147483695" r:id="rId4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82880" indent="-182880" algn="l" defTabSz="914400" rtl="0" eaLnBrk="1" latinLnBrk="0" hangingPunct="1">
        <a:spcBef>
          <a:spcPts val="900"/>
        </a:spcBef>
        <a:buClr>
          <a:schemeClr val="tx2"/>
        </a:buClr>
        <a:buSzPct val="120000"/>
        <a:buFont typeface="Calibri" pitchFamily="34" charset="0"/>
        <a:buChar char="•"/>
        <a:defRPr sz="1200" kern="1200">
          <a:solidFill>
            <a:schemeClr val="tx1"/>
          </a:solidFill>
          <a:latin typeface="+mn-lt"/>
          <a:ea typeface="+mn-ea"/>
          <a:cs typeface="+mn-cs"/>
        </a:defRPr>
      </a:lvl1pPr>
      <a:lvl2pPr marL="36576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2pPr>
      <a:lvl3pPr marL="54864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3pPr>
      <a:lvl4pPr marL="73152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4pPr>
      <a:lvl5pPr marL="91440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5pPr>
      <a:lvl6pPr marL="109728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6pPr>
      <a:lvl7pPr marL="128016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7pPr>
      <a:lvl8pPr marL="146304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8pPr>
      <a:lvl9pPr marL="164592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6" userDrawn="1">
          <p15:clr>
            <a:srgbClr val="F26B43"/>
          </p15:clr>
        </p15:guide>
        <p15:guide id="2" pos="230" userDrawn="1">
          <p15:clr>
            <a:srgbClr val="F26B43"/>
          </p15:clr>
        </p15:guide>
        <p15:guide id="3" orient="horz" pos="548" userDrawn="1">
          <p15:clr>
            <a:srgbClr val="F26B43"/>
          </p15:clr>
        </p15:guide>
        <p15:guide id="4" orient="horz" pos="692" userDrawn="1">
          <p15:clr>
            <a:srgbClr val="F26B43"/>
          </p15:clr>
        </p15:guide>
        <p15:guide id="5" pos="5530" userDrawn="1">
          <p15:clr>
            <a:srgbClr val="F26B43"/>
          </p15:clr>
        </p15:guide>
        <p15:guide id="6" orient="horz" pos="2937" userDrawn="1">
          <p15:clr>
            <a:srgbClr val="F26B43"/>
          </p15:clr>
        </p15:guide>
        <p15:guide id="7" pos="2765" userDrawn="1">
          <p15:clr>
            <a:srgbClr val="F26B43"/>
          </p15:clr>
        </p15:guide>
        <p15:guide id="8" pos="2995" userDrawn="1">
          <p15:clr>
            <a:srgbClr val="F26B43"/>
          </p15:clr>
        </p15:guide>
        <p15:guide id="9" pos="1901" userDrawn="1">
          <p15:clr>
            <a:srgbClr val="F26B43"/>
          </p15:clr>
        </p15:guide>
        <p15:guide id="10" pos="2045" userDrawn="1">
          <p15:clr>
            <a:srgbClr val="F26B43"/>
          </p15:clr>
        </p15:guide>
        <p15:guide id="11" pos="3715" userDrawn="1">
          <p15:clr>
            <a:srgbClr val="F26B43"/>
          </p15:clr>
        </p15:guide>
        <p15:guide id="12" pos="3859" userDrawn="1">
          <p15:clr>
            <a:srgbClr val="F26B43"/>
          </p15:clr>
        </p15:guide>
        <p15:guide id="13" pos="2880" userDrawn="1">
          <p15:clr>
            <a:srgbClr val="F26B43"/>
          </p15:clr>
        </p15:guide>
        <p15:guide id="14" pos="46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5.xml"/><Relationship Id="rId1" Type="http://schemas.openxmlformats.org/officeDocument/2006/relationships/tags" Target="../tags/tag2.xml"/><Relationship Id="rId5" Type="http://schemas.openxmlformats.org/officeDocument/2006/relationships/image" Target="../media/image11.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8.xml"/><Relationship Id="rId7" Type="http://schemas.openxmlformats.org/officeDocument/2006/relationships/diagramColors" Target="../diagrams/colors2.xml"/><Relationship Id="rId2" Type="http://schemas.openxmlformats.org/officeDocument/2006/relationships/slideLayout" Target="../slideLayouts/slideLayout27.xml"/><Relationship Id="rId1" Type="http://schemas.openxmlformats.org/officeDocument/2006/relationships/tags" Target="../tags/tag5.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hyperlink" Target="https://exceptionnotfound.net/eight-things-every-new-programmer-should-know/" TargetMode="External"/><Relationship Id="rId4" Type="http://schemas.openxmlformats.org/officeDocument/2006/relationships/diagramData" Target="../diagrams/data2.xml"/><Relationship Id="rId9" Type="http://schemas.openxmlformats.org/officeDocument/2006/relationships/image" Target="../media/image30.jp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29.xml"/><Relationship Id="rId5" Type="http://schemas.openxmlformats.org/officeDocument/2006/relationships/image" Target="../media/image29.emf"/><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2.emf"/><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31.emf"/><Relationship Id="rId5" Type="http://schemas.openxmlformats.org/officeDocument/2006/relationships/image" Target="../media/image29.emf"/><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2.xml"/><Relationship Id="rId7" Type="http://schemas.openxmlformats.org/officeDocument/2006/relationships/diagramColors" Target="../diagrams/colors3.xml"/><Relationship Id="rId2" Type="http://schemas.openxmlformats.org/officeDocument/2006/relationships/slideLayout" Target="../slideLayouts/slideLayout25.xml"/><Relationship Id="rId1" Type="http://schemas.openxmlformats.org/officeDocument/2006/relationships/tags" Target="../tags/tag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pxhere.com/en/photo/1567833" TargetMode="External"/><Relationship Id="rId2" Type="http://schemas.openxmlformats.org/officeDocument/2006/relationships/image" Target="../media/image12.jp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29.xml"/><Relationship Id="rId5" Type="http://schemas.openxmlformats.org/officeDocument/2006/relationships/image" Target="../media/image29.emf"/><Relationship Id="rId4" Type="http://schemas.openxmlformats.org/officeDocument/2006/relationships/image" Target="../media/image27.emf"/></Relationships>
</file>

<file path=ppt/slides/_rels/slide23.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6.emf"/><Relationship Id="rId7"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31.emf"/><Relationship Id="rId5" Type="http://schemas.openxmlformats.org/officeDocument/2006/relationships/image" Target="../media/image29.emf"/><Relationship Id="rId4" Type="http://schemas.openxmlformats.org/officeDocument/2006/relationships/image" Target="../media/image27.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xml"/><Relationship Id="rId7" Type="http://schemas.openxmlformats.org/officeDocument/2006/relationships/image" Target="../media/image16.PNG"/><Relationship Id="rId2" Type="http://schemas.openxmlformats.org/officeDocument/2006/relationships/slideLayout" Target="../slideLayouts/slideLayout26.xml"/><Relationship Id="rId1" Type="http://schemas.openxmlformats.org/officeDocument/2006/relationships/tags" Target="../tags/tag3.xml"/><Relationship Id="rId6" Type="http://schemas.openxmlformats.org/officeDocument/2006/relationships/image" Target="../media/image15.png"/><Relationship Id="rId11" Type="http://schemas.openxmlformats.org/officeDocument/2006/relationships/image" Target="../media/image20.jpg"/><Relationship Id="rId5" Type="http://schemas.openxmlformats.org/officeDocument/2006/relationships/image" Target="../media/image14.png"/><Relationship Id="rId10" Type="http://schemas.openxmlformats.org/officeDocument/2006/relationships/image" Target="../media/image19.jpg"/><Relationship Id="rId4" Type="http://schemas.openxmlformats.org/officeDocument/2006/relationships/image" Target="../media/image13.png"/><Relationship Id="rId9" Type="http://schemas.openxmlformats.org/officeDocument/2006/relationships/image" Target="../media/image18.sv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9.xml"/><Relationship Id="rId1" Type="http://schemas.openxmlformats.org/officeDocument/2006/relationships/tags" Target="../tags/tag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hyperlink" Target="https://community.pega.com/knowledgebase/project/delivery-methodology"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hyperlink" Target="http://www.communities.qld.gov.au/" TargetMode="External"/><Relationship Id="rId4" Type="http://schemas.openxmlformats.org/officeDocument/2006/relationships/image" Target="../media/image3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9.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46234" y="3863340"/>
            <a:ext cx="6766560" cy="594360"/>
          </a:xfrm>
        </p:spPr>
        <p:txBody>
          <a:bodyPr>
            <a:normAutofit/>
          </a:bodyPr>
          <a:lstStyle/>
          <a:p>
            <a:r>
              <a:rPr lang="en-US" dirty="0"/>
              <a:t>Working With Remote Teams</a:t>
            </a:r>
          </a:p>
        </p:txBody>
      </p:sp>
      <p:pic>
        <p:nvPicPr>
          <p:cNvPr id="5" name="Picture 4">
            <a:extLst>
              <a:ext uri="{FF2B5EF4-FFF2-40B4-BE49-F238E27FC236}">
                <a16:creationId xmlns:a16="http://schemas.microsoft.com/office/drawing/2014/main" id="{DF081294-3F94-4D6D-AC7E-04783D1A52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67744" y="137786"/>
            <a:ext cx="4845050" cy="3228805"/>
          </a:xfrm>
          <a:prstGeom prst="rect">
            <a:avLst/>
          </a:prstGeom>
        </p:spPr>
      </p:pic>
      <p:cxnSp>
        <p:nvCxnSpPr>
          <p:cNvPr id="11" name="Straight Connector 10">
            <a:extLst>
              <a:ext uri="{FF2B5EF4-FFF2-40B4-BE49-F238E27FC236}">
                <a16:creationId xmlns:a16="http://schemas.microsoft.com/office/drawing/2014/main" id="{05D552E0-2FA4-4344-91CE-373B5E35AADC}"/>
              </a:ext>
            </a:extLst>
          </p:cNvPr>
          <p:cNvCxnSpPr/>
          <p:nvPr/>
        </p:nvCxnSpPr>
        <p:spPr>
          <a:xfrm>
            <a:off x="0" y="3451860"/>
            <a:ext cx="9144000" cy="0"/>
          </a:xfrm>
          <a:prstGeom prst="line">
            <a:avLst/>
          </a:prstGeom>
          <a:ln w="28575" cap="sq">
            <a:solidFill>
              <a:schemeClr val="bg1"/>
            </a:solidFill>
          </a:ln>
        </p:spPr>
        <p:style>
          <a:lnRef idx="1">
            <a:schemeClr val="dk1"/>
          </a:lnRef>
          <a:fillRef idx="0">
            <a:schemeClr val="dk1"/>
          </a:fillRef>
          <a:effectRef idx="0">
            <a:schemeClr val="dk1"/>
          </a:effectRef>
          <a:fontRef idx="minor">
            <a:schemeClr val="lt1"/>
          </a:fontRef>
        </p:style>
      </p:cxnSp>
      <p:pic>
        <p:nvPicPr>
          <p:cNvPr id="8" name="Picture Placeholder 7">
            <a:extLst>
              <a:ext uri="{FF2B5EF4-FFF2-40B4-BE49-F238E27FC236}">
                <a16:creationId xmlns:a16="http://schemas.microsoft.com/office/drawing/2014/main" id="{826FA041-65B7-4EA3-AC1B-016AEBAD934B}"/>
              </a:ext>
            </a:extLst>
          </p:cNvPr>
          <p:cNvPicPr>
            <a:picLocks noGrp="1" noChangeAspect="1"/>
          </p:cNvPicPr>
          <p:nvPr>
            <p:ph type="pic" sz="quarter" idx="10"/>
          </p:nvPr>
        </p:nvPicPr>
        <p:blipFill>
          <a:blip r:embed="rId5"/>
          <a:srcRect t="28604" b="28604"/>
          <a:stretch>
            <a:fillRect/>
          </a:stretch>
        </p:blipFill>
        <p:spPr/>
      </p:pic>
    </p:spTree>
    <p:custDataLst>
      <p:tags r:id="rId1"/>
    </p:custDataLst>
    <p:extLst>
      <p:ext uri="{BB962C8B-B14F-4D97-AF65-F5344CB8AC3E}">
        <p14:creationId xmlns:p14="http://schemas.microsoft.com/office/powerpoint/2010/main" val="362215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6690C6-0CD4-4878-88A3-736A6FF779BB}"/>
              </a:ext>
            </a:extLst>
          </p:cNvPr>
          <p:cNvSpPr>
            <a:spLocks noGrp="1"/>
          </p:cNvSpPr>
          <p:nvPr>
            <p:ph type="title"/>
          </p:nvPr>
        </p:nvSpPr>
        <p:spPr/>
        <p:txBody>
          <a:bodyPr/>
          <a:lstStyle/>
          <a:p>
            <a:r>
              <a:rPr lang="en-US" dirty="0"/>
              <a:t>Base delivery on Scrum</a:t>
            </a:r>
          </a:p>
        </p:txBody>
      </p:sp>
      <p:graphicFrame>
        <p:nvGraphicFramePr>
          <p:cNvPr id="2" name="Content Placeholder 1">
            <a:extLst>
              <a:ext uri="{FF2B5EF4-FFF2-40B4-BE49-F238E27FC236}">
                <a16:creationId xmlns:a16="http://schemas.microsoft.com/office/drawing/2014/main" id="{3D8C66DA-6A3A-4CD2-B70D-BDDA1C10F55E}"/>
              </a:ext>
            </a:extLst>
          </p:cNvPr>
          <p:cNvGraphicFramePr>
            <a:graphicFrameLocks noGrp="1"/>
          </p:cNvGraphicFramePr>
          <p:nvPr>
            <p:ph sz="quarter" idx="13"/>
            <p:extLst>
              <p:ext uri="{D42A27DB-BD31-4B8C-83A1-F6EECF244321}">
                <p14:modId xmlns:p14="http://schemas.microsoft.com/office/powerpoint/2010/main" val="1693776636"/>
              </p:ext>
            </p:extLst>
          </p:nvPr>
        </p:nvGraphicFramePr>
        <p:xfrm>
          <a:off x="179512" y="977552"/>
          <a:ext cx="4248472" cy="37544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Content Placeholder 6">
            <a:extLst>
              <a:ext uri="{FF2B5EF4-FFF2-40B4-BE49-F238E27FC236}">
                <a16:creationId xmlns:a16="http://schemas.microsoft.com/office/drawing/2014/main" id="{B1C6046A-726A-422A-8B61-E357BBCC34F4}"/>
              </a:ext>
            </a:extLst>
          </p:cNvPr>
          <p:cNvPicPr>
            <a:picLocks noGrp="1" noChangeAspect="1"/>
          </p:cNvPicPr>
          <p:nvPr>
            <p:ph sz="quarter" idx="18"/>
          </p:nvPr>
        </p:nvPicPr>
        <p:blipFill>
          <a:blip r:embed="rId9">
            <a:extLst>
              <a:ext uri="{837473B0-CC2E-450A-ABE3-18F120FF3D39}">
                <a1611:picAttrSrcUrl xmlns:a1611="http://schemas.microsoft.com/office/drawing/2016/11/main" r:id="rId10"/>
              </a:ext>
            </a:extLst>
          </a:blip>
          <a:stretch>
            <a:fillRect/>
          </a:stretch>
        </p:blipFill>
        <p:spPr>
          <a:xfrm>
            <a:off x="4754563" y="1371402"/>
            <a:ext cx="4024312" cy="3018234"/>
          </a:xfrm>
        </p:spPr>
      </p:pic>
      <p:sp>
        <p:nvSpPr>
          <p:cNvPr id="4" name="Slide Number Placeholder 3">
            <a:extLst>
              <a:ext uri="{FF2B5EF4-FFF2-40B4-BE49-F238E27FC236}">
                <a16:creationId xmlns:a16="http://schemas.microsoft.com/office/drawing/2014/main" id="{5E2C5355-37E4-4F00-AC78-7200E987B341}"/>
              </a:ext>
            </a:extLst>
          </p:cNvPr>
          <p:cNvSpPr>
            <a:spLocks noGrp="1"/>
          </p:cNvSpPr>
          <p:nvPr>
            <p:ph type="sldNum" sz="quarter" idx="21"/>
          </p:nvPr>
        </p:nvSpPr>
        <p:spPr/>
        <p:txBody>
          <a:bodyPr/>
          <a:lstStyle/>
          <a:p>
            <a:fld id="{94C005EB-05AB-4350-8862-D44178390B49}" type="slidenum">
              <a:rPr lang="en-US" smtClean="0"/>
              <a:pPr/>
              <a:t>10</a:t>
            </a:fld>
            <a:endParaRPr lang="en-US" dirty="0"/>
          </a:p>
        </p:txBody>
      </p:sp>
    </p:spTree>
    <p:custDataLst>
      <p:tags r:id="rId1"/>
    </p:custDataLst>
    <p:extLst>
      <p:ext uri="{BB962C8B-B14F-4D97-AF65-F5344CB8AC3E}">
        <p14:creationId xmlns:p14="http://schemas.microsoft.com/office/powerpoint/2010/main" val="136880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84C349-2ADA-45FD-97E0-1640B605269D}"/>
              </a:ext>
            </a:extLst>
          </p:cNvPr>
          <p:cNvSpPr>
            <a:spLocks noGrp="1"/>
          </p:cNvSpPr>
          <p:nvPr>
            <p:ph idx="1"/>
          </p:nvPr>
        </p:nvSpPr>
        <p:spPr>
          <a:xfrm>
            <a:off x="365125" y="1098550"/>
            <a:ext cx="8311331" cy="3563938"/>
          </a:xfrm>
        </p:spPr>
        <p:txBody>
          <a:bodyPr>
            <a:normAutofit/>
          </a:bodyPr>
          <a:lstStyle/>
          <a:p>
            <a:r>
              <a:rPr lang="en-US" sz="1600" dirty="0"/>
              <a:t>Remote team visiting onshore team</a:t>
            </a:r>
          </a:p>
          <a:p>
            <a:pPr lvl="1"/>
            <a:r>
              <a:rPr lang="en-US" sz="1600" dirty="0"/>
              <a:t>As many members as practical for a week at project start</a:t>
            </a:r>
          </a:p>
          <a:p>
            <a:pPr lvl="1"/>
            <a:r>
              <a:rPr lang="en-US" sz="1600" dirty="0"/>
              <a:t>Representatives visit throughout the project</a:t>
            </a:r>
          </a:p>
          <a:p>
            <a:pPr lvl="2"/>
            <a:r>
              <a:rPr lang="en-US" sz="1600" dirty="0"/>
              <a:t>Common option: the weeks where one sprint ends and another begins</a:t>
            </a:r>
          </a:p>
          <a:p>
            <a:pPr lvl="2"/>
            <a:r>
              <a:rPr lang="en-US" sz="1600" dirty="0"/>
              <a:t>Rotate this opportunity through the remote team</a:t>
            </a:r>
          </a:p>
          <a:p>
            <a:pPr lvl="1"/>
            <a:r>
              <a:rPr lang="en-US" sz="1600" dirty="0"/>
              <a:t>Representatives onshore for 2 weeks to support Production Go Live</a:t>
            </a:r>
            <a:br>
              <a:rPr lang="en-US" sz="1600" dirty="0"/>
            </a:br>
            <a:endParaRPr lang="en-US" sz="1600" dirty="0"/>
          </a:p>
          <a:p>
            <a:r>
              <a:rPr lang="en-US" sz="1600" dirty="0"/>
              <a:t>Fosters a personal connection among onshore team, offshore team, and (often) client personnel</a:t>
            </a:r>
          </a:p>
          <a:p>
            <a:endParaRPr lang="en-US" sz="1600" dirty="0"/>
          </a:p>
          <a:p>
            <a:r>
              <a:rPr lang="en-US" sz="1600" dirty="0"/>
              <a:t>Communication is always more productive when participants know each other as people, not just names on a distribution list</a:t>
            </a:r>
          </a:p>
        </p:txBody>
      </p:sp>
      <p:sp>
        <p:nvSpPr>
          <p:cNvPr id="3" name="Title 2">
            <a:extLst>
              <a:ext uri="{FF2B5EF4-FFF2-40B4-BE49-F238E27FC236}">
                <a16:creationId xmlns:a16="http://schemas.microsoft.com/office/drawing/2014/main" id="{6B4DD075-B5EC-476B-B8EA-1193E3447EB6}"/>
              </a:ext>
            </a:extLst>
          </p:cNvPr>
          <p:cNvSpPr>
            <a:spLocks noGrp="1"/>
          </p:cNvSpPr>
          <p:nvPr>
            <p:ph type="title"/>
          </p:nvPr>
        </p:nvSpPr>
        <p:spPr/>
        <p:txBody>
          <a:bodyPr/>
          <a:lstStyle/>
          <a:p>
            <a:r>
              <a:rPr lang="en-US" dirty="0"/>
              <a:t>Remote team member visits</a:t>
            </a:r>
          </a:p>
        </p:txBody>
      </p:sp>
      <p:sp>
        <p:nvSpPr>
          <p:cNvPr id="4" name="Slide Number Placeholder 3">
            <a:extLst>
              <a:ext uri="{FF2B5EF4-FFF2-40B4-BE49-F238E27FC236}">
                <a16:creationId xmlns:a16="http://schemas.microsoft.com/office/drawing/2014/main" id="{C6C33511-45D8-497F-A66B-0D309AC2207B}"/>
              </a:ext>
            </a:extLst>
          </p:cNvPr>
          <p:cNvSpPr>
            <a:spLocks noGrp="1"/>
          </p:cNvSpPr>
          <p:nvPr>
            <p:ph type="sldNum" sz="quarter" idx="12"/>
          </p:nvPr>
        </p:nvSpPr>
        <p:spPr/>
        <p:txBody>
          <a:bodyPr/>
          <a:lstStyle/>
          <a:p>
            <a:fld id="{94C005EB-05AB-4350-8862-D44178390B49}" type="slidenum">
              <a:rPr lang="en-US" smtClean="0"/>
              <a:pPr/>
              <a:t>11</a:t>
            </a:fld>
            <a:endParaRPr lang="en-US" dirty="0"/>
          </a:p>
        </p:txBody>
      </p:sp>
    </p:spTree>
    <p:custDataLst>
      <p:tags r:id="rId1"/>
    </p:custDataLst>
    <p:extLst>
      <p:ext uri="{BB962C8B-B14F-4D97-AF65-F5344CB8AC3E}">
        <p14:creationId xmlns:p14="http://schemas.microsoft.com/office/powerpoint/2010/main" val="290963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84C349-2ADA-45FD-97E0-1640B605269D}"/>
              </a:ext>
            </a:extLst>
          </p:cNvPr>
          <p:cNvSpPr>
            <a:spLocks noGrp="1"/>
          </p:cNvSpPr>
          <p:nvPr>
            <p:ph idx="1"/>
          </p:nvPr>
        </p:nvSpPr>
        <p:spPr>
          <a:xfrm>
            <a:off x="365125" y="1098550"/>
            <a:ext cx="8311331" cy="3563938"/>
          </a:xfrm>
        </p:spPr>
        <p:txBody>
          <a:bodyPr>
            <a:normAutofit/>
          </a:bodyPr>
          <a:lstStyle/>
          <a:p>
            <a:r>
              <a:rPr lang="en-US" sz="1600" dirty="0"/>
              <a:t>Onshore team visiting remote team</a:t>
            </a:r>
          </a:p>
          <a:p>
            <a:pPr lvl="1"/>
            <a:r>
              <a:rPr lang="en-US" sz="1600" dirty="0"/>
              <a:t>At least as important as remote team’s visits</a:t>
            </a:r>
          </a:p>
          <a:p>
            <a:pPr lvl="1"/>
            <a:r>
              <a:rPr lang="en-US" sz="1600" dirty="0"/>
              <a:t>Common option: at the start of work leading up to a release</a:t>
            </a:r>
          </a:p>
          <a:p>
            <a:pPr lvl="1"/>
            <a:r>
              <a:rPr lang="en-US" sz="1600" dirty="0"/>
              <a:t>Representatives include at least the onshore leads (EL, LSA, LBA)</a:t>
            </a:r>
          </a:p>
          <a:p>
            <a:pPr lvl="1"/>
            <a:r>
              <a:rPr lang="en-US" sz="1600" dirty="0"/>
              <a:t>If possible, include the PO in an early visit</a:t>
            </a:r>
          </a:p>
          <a:p>
            <a:endParaRPr lang="en-US" sz="1600" dirty="0"/>
          </a:p>
          <a:p>
            <a:r>
              <a:rPr lang="en-US" sz="1600" dirty="0"/>
              <a:t>Onshore team demonstrates respect for onshore team as peers</a:t>
            </a:r>
          </a:p>
          <a:p>
            <a:endParaRPr lang="en-US" sz="1600" dirty="0"/>
          </a:p>
          <a:p>
            <a:r>
              <a:rPr lang="en-US" sz="1600" dirty="0"/>
              <a:t>Onshore team can gain valuable insight into the remote team’s working environment and team dynamics. The remote team may also be more open to discussing the project and solution delivery process when they are on their home ground</a:t>
            </a:r>
          </a:p>
        </p:txBody>
      </p:sp>
      <p:sp>
        <p:nvSpPr>
          <p:cNvPr id="3" name="Title 2">
            <a:extLst>
              <a:ext uri="{FF2B5EF4-FFF2-40B4-BE49-F238E27FC236}">
                <a16:creationId xmlns:a16="http://schemas.microsoft.com/office/drawing/2014/main" id="{6B4DD075-B5EC-476B-B8EA-1193E3447EB6}"/>
              </a:ext>
            </a:extLst>
          </p:cNvPr>
          <p:cNvSpPr>
            <a:spLocks noGrp="1"/>
          </p:cNvSpPr>
          <p:nvPr>
            <p:ph type="title"/>
          </p:nvPr>
        </p:nvSpPr>
        <p:spPr/>
        <p:txBody>
          <a:bodyPr/>
          <a:lstStyle/>
          <a:p>
            <a:r>
              <a:rPr lang="en-US" dirty="0"/>
              <a:t>Onshore team member visits</a:t>
            </a:r>
          </a:p>
        </p:txBody>
      </p:sp>
      <p:sp>
        <p:nvSpPr>
          <p:cNvPr id="4" name="Slide Number Placeholder 3">
            <a:extLst>
              <a:ext uri="{FF2B5EF4-FFF2-40B4-BE49-F238E27FC236}">
                <a16:creationId xmlns:a16="http://schemas.microsoft.com/office/drawing/2014/main" id="{C6C33511-45D8-497F-A66B-0D309AC2207B}"/>
              </a:ext>
            </a:extLst>
          </p:cNvPr>
          <p:cNvSpPr>
            <a:spLocks noGrp="1"/>
          </p:cNvSpPr>
          <p:nvPr>
            <p:ph type="sldNum" sz="quarter" idx="12"/>
          </p:nvPr>
        </p:nvSpPr>
        <p:spPr/>
        <p:txBody>
          <a:bodyPr/>
          <a:lstStyle/>
          <a:p>
            <a:fld id="{94C005EB-05AB-4350-8862-D44178390B49}" type="slidenum">
              <a:rPr lang="en-US" smtClean="0"/>
              <a:pPr/>
              <a:t>12</a:t>
            </a:fld>
            <a:endParaRPr lang="en-US" dirty="0"/>
          </a:p>
        </p:txBody>
      </p:sp>
    </p:spTree>
    <p:extLst>
      <p:ext uri="{BB962C8B-B14F-4D97-AF65-F5344CB8AC3E}">
        <p14:creationId xmlns:p14="http://schemas.microsoft.com/office/powerpoint/2010/main" val="342101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C4512F-4E08-46E9-ADB0-176B13A0E05E}"/>
              </a:ext>
            </a:extLst>
          </p:cNvPr>
          <p:cNvSpPr>
            <a:spLocks noGrp="1"/>
          </p:cNvSpPr>
          <p:nvPr>
            <p:ph idx="1"/>
          </p:nvPr>
        </p:nvSpPr>
        <p:spPr>
          <a:xfrm>
            <a:off x="365125" y="1098550"/>
            <a:ext cx="8599363" cy="3705448"/>
          </a:xfrm>
        </p:spPr>
        <p:txBody>
          <a:bodyPr>
            <a:normAutofit/>
          </a:bodyPr>
          <a:lstStyle/>
          <a:p>
            <a:r>
              <a:rPr lang="en-US" sz="1600" dirty="0"/>
              <a:t>Find creative ways for team members – onshore and remote – to get to know each other</a:t>
            </a:r>
          </a:p>
          <a:p>
            <a:endParaRPr lang="en-US" sz="1600" dirty="0"/>
          </a:p>
          <a:p>
            <a:r>
              <a:rPr lang="en-US" sz="1600" dirty="0"/>
              <a:t>One example: Ask everyone a question like “You’re stranded on an island and you get one movie to watch. What movie would it be?”</a:t>
            </a:r>
          </a:p>
          <a:p>
            <a:endParaRPr lang="en-US" sz="1600" dirty="0"/>
          </a:p>
          <a:p>
            <a:r>
              <a:rPr lang="en-US" sz="1600" dirty="0"/>
              <a:t>Another example: “Little Known Facts About Me”</a:t>
            </a:r>
          </a:p>
          <a:p>
            <a:pPr lvl="1"/>
            <a:r>
              <a:rPr lang="en-US" sz="1600" dirty="0"/>
              <a:t>A game where each member guesses published facts about their teammates</a:t>
            </a:r>
          </a:p>
          <a:p>
            <a:pPr lvl="1"/>
            <a:r>
              <a:rPr lang="en-US" sz="1600" dirty="0"/>
              <a:t>Each team member sends the coordinator 3 personal facts about themselves</a:t>
            </a:r>
          </a:p>
          <a:p>
            <a:pPr lvl="2"/>
            <a:r>
              <a:rPr lang="en-US" sz="1600" dirty="0"/>
              <a:t>Not related to their current job</a:t>
            </a:r>
          </a:p>
          <a:p>
            <a:pPr lvl="2"/>
            <a:r>
              <a:rPr lang="en-US" sz="1600" dirty="0"/>
              <a:t>Not known to other team members</a:t>
            </a:r>
          </a:p>
          <a:p>
            <a:pPr lvl="1"/>
            <a:r>
              <a:rPr lang="en-US" sz="1600" dirty="0"/>
              <a:t>Coordinator consolidates these facts into an anonymized list</a:t>
            </a:r>
          </a:p>
          <a:p>
            <a:pPr lvl="1"/>
            <a:r>
              <a:rPr lang="en-US" sz="1600" dirty="0"/>
              <a:t>Team tries to identify a team member by the facts they provided</a:t>
            </a:r>
          </a:p>
        </p:txBody>
      </p:sp>
      <p:sp>
        <p:nvSpPr>
          <p:cNvPr id="3" name="Title 2">
            <a:extLst>
              <a:ext uri="{FF2B5EF4-FFF2-40B4-BE49-F238E27FC236}">
                <a16:creationId xmlns:a16="http://schemas.microsoft.com/office/drawing/2014/main" id="{006CDB9F-1213-4DB8-B2B1-BF863F520D2A}"/>
              </a:ext>
            </a:extLst>
          </p:cNvPr>
          <p:cNvSpPr>
            <a:spLocks noGrp="1"/>
          </p:cNvSpPr>
          <p:nvPr>
            <p:ph type="title"/>
          </p:nvPr>
        </p:nvSpPr>
        <p:spPr/>
        <p:txBody>
          <a:bodyPr/>
          <a:lstStyle/>
          <a:p>
            <a:r>
              <a:rPr lang="en-US" dirty="0"/>
              <a:t>Team building</a:t>
            </a:r>
          </a:p>
        </p:txBody>
      </p:sp>
      <p:sp>
        <p:nvSpPr>
          <p:cNvPr id="4" name="Slide Number Placeholder 3">
            <a:extLst>
              <a:ext uri="{FF2B5EF4-FFF2-40B4-BE49-F238E27FC236}">
                <a16:creationId xmlns:a16="http://schemas.microsoft.com/office/drawing/2014/main" id="{7F08F676-F16C-4B3B-95ED-BB79B97DE9DC}"/>
              </a:ext>
            </a:extLst>
          </p:cNvPr>
          <p:cNvSpPr>
            <a:spLocks noGrp="1"/>
          </p:cNvSpPr>
          <p:nvPr>
            <p:ph type="sldNum" sz="quarter" idx="12"/>
          </p:nvPr>
        </p:nvSpPr>
        <p:spPr/>
        <p:txBody>
          <a:bodyPr/>
          <a:lstStyle/>
          <a:p>
            <a:fld id="{94C005EB-05AB-4350-8862-D44178390B49}" type="slidenum">
              <a:rPr lang="en-US" smtClean="0"/>
              <a:pPr/>
              <a:t>13</a:t>
            </a:fld>
            <a:endParaRPr lang="en-US" dirty="0"/>
          </a:p>
        </p:txBody>
      </p:sp>
    </p:spTree>
    <p:custDataLst>
      <p:tags r:id="rId1"/>
    </p:custDataLst>
    <p:extLst>
      <p:ext uri="{BB962C8B-B14F-4D97-AF65-F5344CB8AC3E}">
        <p14:creationId xmlns:p14="http://schemas.microsoft.com/office/powerpoint/2010/main" val="285857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B69D40-AC31-4EB8-80CC-C18B3560A324}"/>
              </a:ext>
            </a:extLst>
          </p:cNvPr>
          <p:cNvSpPr>
            <a:spLocks noGrp="1"/>
          </p:cNvSpPr>
          <p:nvPr>
            <p:ph type="ctrTitle"/>
          </p:nvPr>
        </p:nvSpPr>
        <p:spPr/>
        <p:txBody>
          <a:bodyPr/>
          <a:lstStyle/>
          <a:p>
            <a:r>
              <a:rPr lang="en-US" dirty="0"/>
              <a:t>Recommendations for nearshore teams</a:t>
            </a:r>
          </a:p>
        </p:txBody>
      </p:sp>
      <p:sp>
        <p:nvSpPr>
          <p:cNvPr id="7" name="Subtitle 6">
            <a:extLst>
              <a:ext uri="{FF2B5EF4-FFF2-40B4-BE49-F238E27FC236}">
                <a16:creationId xmlns:a16="http://schemas.microsoft.com/office/drawing/2014/main" id="{35A85F91-8031-44AF-8C17-2AF4A5CB16A7}"/>
              </a:ext>
            </a:extLst>
          </p:cNvPr>
          <p:cNvSpPr>
            <a:spLocks noGrp="1"/>
          </p:cNvSpPr>
          <p:nvPr>
            <p:ph type="subTitle" idx="1"/>
          </p:nvPr>
        </p:nvSpPr>
        <p:spPr>
          <a:xfrm>
            <a:off x="365126" y="3017520"/>
            <a:ext cx="8413114" cy="1644968"/>
          </a:xfrm>
        </p:spPr>
        <p:txBody>
          <a:bodyPr/>
          <a:lstStyle/>
          <a:p>
            <a:pPr marL="457200" indent="-457200">
              <a:buFont typeface="Wingdings" panose="05000000000000000000" pitchFamily="2" charset="2"/>
              <a:buChar char="Ø"/>
            </a:pPr>
            <a:r>
              <a:rPr lang="en-US" sz="2800" dirty="0"/>
              <a:t>EMEA team working with Pega Kraków</a:t>
            </a:r>
          </a:p>
          <a:p>
            <a:pPr marL="457200" indent="-457200">
              <a:buFont typeface="Wingdings" panose="05000000000000000000" pitchFamily="2" charset="2"/>
              <a:buChar char="Ø"/>
            </a:pPr>
            <a:r>
              <a:rPr lang="en-US" sz="2800" dirty="0"/>
              <a:t>North America team working with partners that house delivery teams in US and/or Canada</a:t>
            </a:r>
          </a:p>
        </p:txBody>
      </p:sp>
      <p:sp>
        <p:nvSpPr>
          <p:cNvPr id="4" name="Slide Number Placeholder 3">
            <a:extLst>
              <a:ext uri="{FF2B5EF4-FFF2-40B4-BE49-F238E27FC236}">
                <a16:creationId xmlns:a16="http://schemas.microsoft.com/office/drawing/2014/main" id="{619B8851-7EC7-48ED-9A9E-50D46C95C236}"/>
              </a:ext>
            </a:extLst>
          </p:cNvPr>
          <p:cNvSpPr>
            <a:spLocks noGrp="1"/>
          </p:cNvSpPr>
          <p:nvPr>
            <p:ph type="sldNum" sz="quarter" idx="11"/>
          </p:nvPr>
        </p:nvSpPr>
        <p:spPr/>
        <p:txBody>
          <a:bodyPr/>
          <a:lstStyle/>
          <a:p>
            <a:fld id="{94C005EB-05AB-4350-8862-D44178390B49}" type="slidenum">
              <a:rPr lang="en-US" smtClean="0"/>
              <a:pPr/>
              <a:t>14</a:t>
            </a:fld>
            <a:endParaRPr lang="en-US" dirty="0"/>
          </a:p>
        </p:txBody>
      </p:sp>
    </p:spTree>
    <p:extLst>
      <p:ext uri="{BB962C8B-B14F-4D97-AF65-F5344CB8AC3E}">
        <p14:creationId xmlns:p14="http://schemas.microsoft.com/office/powerpoint/2010/main" val="377736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BCD076-A5F0-46D5-A037-7358B44F1AF7}"/>
              </a:ext>
            </a:extLst>
          </p:cNvPr>
          <p:cNvSpPr>
            <a:spLocks noGrp="1"/>
          </p:cNvSpPr>
          <p:nvPr>
            <p:ph type="title"/>
          </p:nvPr>
        </p:nvSpPr>
        <p:spPr/>
        <p:txBody>
          <a:bodyPr/>
          <a:lstStyle/>
          <a:p>
            <a:r>
              <a:rPr lang="en-US" dirty="0"/>
              <a:t>Nearshore delivery team typically has</a:t>
            </a:r>
          </a:p>
        </p:txBody>
      </p:sp>
      <p:sp>
        <p:nvSpPr>
          <p:cNvPr id="4" name="Slide Number Placeholder 3">
            <a:extLst>
              <a:ext uri="{FF2B5EF4-FFF2-40B4-BE49-F238E27FC236}">
                <a16:creationId xmlns:a16="http://schemas.microsoft.com/office/drawing/2014/main" id="{89D91F91-44AD-4CD4-B9E9-5D2E1D5E525C}"/>
              </a:ext>
            </a:extLst>
          </p:cNvPr>
          <p:cNvSpPr>
            <a:spLocks noGrp="1"/>
          </p:cNvSpPr>
          <p:nvPr>
            <p:ph type="sldNum" sz="quarter" idx="12"/>
          </p:nvPr>
        </p:nvSpPr>
        <p:spPr/>
        <p:txBody>
          <a:bodyPr/>
          <a:lstStyle/>
          <a:p>
            <a:fld id="{94C005EB-05AB-4350-8862-D44178390B49}" type="slidenum">
              <a:rPr lang="en-US" smtClean="0"/>
              <a:pPr/>
              <a:t>15</a:t>
            </a:fld>
            <a:endParaRPr lang="en-US" dirty="0"/>
          </a:p>
        </p:txBody>
      </p:sp>
      <p:sp>
        <p:nvSpPr>
          <p:cNvPr id="2" name="Rectangle 1">
            <a:extLst>
              <a:ext uri="{FF2B5EF4-FFF2-40B4-BE49-F238E27FC236}">
                <a16:creationId xmlns:a16="http://schemas.microsoft.com/office/drawing/2014/main" id="{82F1AF21-8774-45AA-BEF3-78B14D20B9A9}"/>
              </a:ext>
            </a:extLst>
          </p:cNvPr>
          <p:cNvSpPr/>
          <p:nvPr/>
        </p:nvSpPr>
        <p:spPr>
          <a:xfrm>
            <a:off x="365124" y="3941643"/>
            <a:ext cx="8527355" cy="523220"/>
          </a:xfrm>
          <a:prstGeom prst="rect">
            <a:avLst/>
          </a:prstGeom>
        </p:spPr>
        <p:txBody>
          <a:bodyPr wrap="square">
            <a:spAutoFit/>
          </a:bodyPr>
          <a:lstStyle/>
          <a:p>
            <a:r>
              <a:rPr lang="en-US" sz="1400" dirty="0">
                <a:solidFill>
                  <a:srgbClr val="C00000"/>
                </a:solidFill>
              </a:rPr>
              <a:t>*</a:t>
            </a:r>
            <a:r>
              <a:rPr lang="en-US" sz="1400" dirty="0"/>
              <a:t>A full-time Business Lead (LBA/SBA) is often desirable on the nearshore delivery team, but may be optional depending on the project</a:t>
            </a:r>
          </a:p>
        </p:txBody>
      </p:sp>
      <p:grpSp>
        <p:nvGrpSpPr>
          <p:cNvPr id="53" name="Group 52">
            <a:extLst>
              <a:ext uri="{FF2B5EF4-FFF2-40B4-BE49-F238E27FC236}">
                <a16:creationId xmlns:a16="http://schemas.microsoft.com/office/drawing/2014/main" id="{192567A5-D0C0-4F90-8982-11F4E487DE03}"/>
              </a:ext>
            </a:extLst>
          </p:cNvPr>
          <p:cNvGrpSpPr/>
          <p:nvPr/>
        </p:nvGrpSpPr>
        <p:grpSpPr>
          <a:xfrm>
            <a:off x="1205880" y="1405829"/>
            <a:ext cx="1440160" cy="2331842"/>
            <a:chOff x="4556736" y="1405829"/>
            <a:chExt cx="1440160" cy="2331842"/>
          </a:xfrm>
        </p:grpSpPr>
        <p:pic>
          <p:nvPicPr>
            <p:cNvPr id="54" name="Picture 53">
              <a:extLst>
                <a:ext uri="{FF2B5EF4-FFF2-40B4-BE49-F238E27FC236}">
                  <a16:creationId xmlns:a16="http://schemas.microsoft.com/office/drawing/2014/main" id="{6371313A-1B70-4CB9-9539-7B7DC16D48AA}"/>
                </a:ext>
              </a:extLst>
            </p:cNvPr>
            <p:cNvPicPr>
              <a:picLocks noChangeAspect="1"/>
            </p:cNvPicPr>
            <p:nvPr/>
          </p:nvPicPr>
          <p:blipFill>
            <a:blip r:embed="rId3"/>
            <a:stretch>
              <a:fillRect/>
            </a:stretch>
          </p:blipFill>
          <p:spPr>
            <a:xfrm>
              <a:off x="4799821" y="1463478"/>
              <a:ext cx="953990" cy="936104"/>
            </a:xfrm>
            <a:prstGeom prst="rect">
              <a:avLst/>
            </a:prstGeom>
          </p:spPr>
        </p:pic>
        <p:sp>
          <p:nvSpPr>
            <p:cNvPr id="55" name="TextBox 54">
              <a:extLst>
                <a:ext uri="{FF2B5EF4-FFF2-40B4-BE49-F238E27FC236}">
                  <a16:creationId xmlns:a16="http://schemas.microsoft.com/office/drawing/2014/main" id="{2B840F6B-94F2-4555-97EF-572AF0EB638B}"/>
                </a:ext>
              </a:extLst>
            </p:cNvPr>
            <p:cNvSpPr txBox="1"/>
            <p:nvPr/>
          </p:nvSpPr>
          <p:spPr>
            <a:xfrm>
              <a:off x="4556736" y="2573450"/>
              <a:ext cx="1440160" cy="1152128"/>
            </a:xfrm>
            <a:prstGeom prst="rect">
              <a:avLst/>
            </a:prstGeom>
            <a:noFill/>
          </p:spPr>
          <p:txBody>
            <a:bodyPr wrap="none" lIns="0" tIns="0" rIns="0" bIns="0" rtlCol="0">
              <a:noAutofit/>
            </a:bodyPr>
            <a:lstStyle/>
            <a:p>
              <a:pPr algn="ctr">
                <a:lnSpc>
                  <a:spcPct val="100000"/>
                </a:lnSpc>
                <a:spcBef>
                  <a:spcPts val="900"/>
                </a:spcBef>
                <a:buClr>
                  <a:srgbClr val="00A6A7"/>
                </a:buClr>
              </a:pPr>
              <a:r>
                <a:rPr lang="en-US" sz="1400" dirty="0"/>
                <a:t>Business</a:t>
              </a:r>
              <a:br>
                <a:rPr lang="en-US" sz="1400" dirty="0"/>
              </a:br>
              <a:r>
                <a:rPr lang="en-US" sz="1400" dirty="0"/>
                <a:t>Lead</a:t>
              </a:r>
            </a:p>
            <a:p>
              <a:pPr algn="ctr">
                <a:lnSpc>
                  <a:spcPct val="100000"/>
                </a:lnSpc>
                <a:spcBef>
                  <a:spcPts val="900"/>
                </a:spcBef>
                <a:buClr>
                  <a:srgbClr val="00A6A7"/>
                </a:buClr>
              </a:pPr>
              <a:r>
                <a:rPr lang="en-US" sz="1400" dirty="0"/>
                <a:t>(LBA/SBA)</a:t>
              </a:r>
            </a:p>
            <a:p>
              <a:pPr algn="ctr">
                <a:lnSpc>
                  <a:spcPct val="100000"/>
                </a:lnSpc>
                <a:spcBef>
                  <a:spcPts val="900"/>
                </a:spcBef>
                <a:buClr>
                  <a:srgbClr val="00A6A7"/>
                </a:buClr>
              </a:pPr>
              <a:r>
                <a:rPr lang="en-US" sz="1400" dirty="0"/>
                <a:t>Optional</a:t>
              </a:r>
              <a:r>
                <a:rPr lang="en-US" sz="1400" dirty="0">
                  <a:solidFill>
                    <a:srgbClr val="C00000"/>
                  </a:solidFill>
                </a:rPr>
                <a:t>*</a:t>
              </a:r>
            </a:p>
          </p:txBody>
        </p:sp>
        <p:sp>
          <p:nvSpPr>
            <p:cNvPr id="56" name="Rectangle: Rounded Corners 55">
              <a:extLst>
                <a:ext uri="{FF2B5EF4-FFF2-40B4-BE49-F238E27FC236}">
                  <a16:creationId xmlns:a16="http://schemas.microsoft.com/office/drawing/2014/main" id="{110C8A84-A337-4A45-A407-0CA4CA486B92}"/>
                </a:ext>
              </a:extLst>
            </p:cNvPr>
            <p:cNvSpPr/>
            <p:nvPr/>
          </p:nvSpPr>
          <p:spPr>
            <a:xfrm>
              <a:off x="4590599" y="1405829"/>
              <a:ext cx="1372435" cy="2331842"/>
            </a:xfrm>
            <a:prstGeom prst="roundRect">
              <a:avLst/>
            </a:prstGeom>
            <a:noFill/>
            <a:ln>
              <a:solidFill>
                <a:schemeClr val="bg1">
                  <a:lumMod val="65000"/>
                </a:schemeClr>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grpSp>
        <p:nvGrpSpPr>
          <p:cNvPr id="3" name="Group 2">
            <a:extLst>
              <a:ext uri="{FF2B5EF4-FFF2-40B4-BE49-F238E27FC236}">
                <a16:creationId xmlns:a16="http://schemas.microsoft.com/office/drawing/2014/main" id="{866069C3-CD40-4952-B523-3573EE25BCBB}"/>
              </a:ext>
            </a:extLst>
          </p:cNvPr>
          <p:cNvGrpSpPr/>
          <p:nvPr/>
        </p:nvGrpSpPr>
        <p:grpSpPr>
          <a:xfrm>
            <a:off x="3851920" y="1428040"/>
            <a:ext cx="1440160" cy="2331842"/>
            <a:chOff x="4956042" y="1428040"/>
            <a:chExt cx="1440160" cy="2331842"/>
          </a:xfrm>
        </p:grpSpPr>
        <p:pic>
          <p:nvPicPr>
            <p:cNvPr id="58" name="Picture 57">
              <a:extLst>
                <a:ext uri="{FF2B5EF4-FFF2-40B4-BE49-F238E27FC236}">
                  <a16:creationId xmlns:a16="http://schemas.microsoft.com/office/drawing/2014/main" id="{694FDA33-2F31-4567-8DE0-7C96C8873D54}"/>
                </a:ext>
              </a:extLst>
            </p:cNvPr>
            <p:cNvPicPr>
              <a:picLocks noChangeAspect="1"/>
            </p:cNvPicPr>
            <p:nvPr/>
          </p:nvPicPr>
          <p:blipFill>
            <a:blip r:embed="rId4"/>
            <a:stretch>
              <a:fillRect/>
            </a:stretch>
          </p:blipFill>
          <p:spPr>
            <a:xfrm>
              <a:off x="5147405" y="1465540"/>
              <a:ext cx="1057434" cy="936104"/>
            </a:xfrm>
            <a:prstGeom prst="rect">
              <a:avLst/>
            </a:prstGeom>
          </p:spPr>
        </p:pic>
        <p:sp>
          <p:nvSpPr>
            <p:cNvPr id="59" name="TextBox 58">
              <a:extLst>
                <a:ext uri="{FF2B5EF4-FFF2-40B4-BE49-F238E27FC236}">
                  <a16:creationId xmlns:a16="http://schemas.microsoft.com/office/drawing/2014/main" id="{1CC92365-1A1A-461C-A9FA-5493FE5BFDC9}"/>
                </a:ext>
              </a:extLst>
            </p:cNvPr>
            <p:cNvSpPr txBox="1"/>
            <p:nvPr/>
          </p:nvSpPr>
          <p:spPr>
            <a:xfrm>
              <a:off x="4956042" y="2573450"/>
              <a:ext cx="1440160" cy="1168040"/>
            </a:xfrm>
            <a:prstGeom prst="rect">
              <a:avLst/>
            </a:prstGeom>
            <a:noFill/>
          </p:spPr>
          <p:txBody>
            <a:bodyPr wrap="none" lIns="0" tIns="0" rIns="0" bIns="0" rtlCol="0">
              <a:noAutofit/>
            </a:bodyPr>
            <a:lstStyle/>
            <a:p>
              <a:pPr algn="ctr">
                <a:lnSpc>
                  <a:spcPct val="100000"/>
                </a:lnSpc>
                <a:spcBef>
                  <a:spcPts val="900"/>
                </a:spcBef>
                <a:buClr>
                  <a:srgbClr val="00A6A7"/>
                </a:buClr>
              </a:pPr>
              <a:r>
                <a:rPr lang="en-US" sz="1400" dirty="0"/>
                <a:t>Technical</a:t>
              </a:r>
              <a:br>
                <a:rPr lang="en-US" sz="1400" dirty="0"/>
              </a:br>
              <a:r>
                <a:rPr lang="en-US" sz="1400" dirty="0"/>
                <a:t>Lead</a:t>
              </a:r>
            </a:p>
            <a:p>
              <a:pPr algn="ctr">
                <a:lnSpc>
                  <a:spcPct val="100000"/>
                </a:lnSpc>
                <a:spcBef>
                  <a:spcPts val="900"/>
                </a:spcBef>
                <a:buClr>
                  <a:srgbClr val="00A6A7"/>
                </a:buClr>
              </a:pPr>
              <a:r>
                <a:rPr lang="en-US" sz="1400" dirty="0"/>
                <a:t>(LSA)</a:t>
              </a:r>
            </a:p>
            <a:p>
              <a:pPr algn="ctr">
                <a:lnSpc>
                  <a:spcPct val="100000"/>
                </a:lnSpc>
                <a:spcBef>
                  <a:spcPts val="900"/>
                </a:spcBef>
                <a:buClr>
                  <a:srgbClr val="00A6A7"/>
                </a:buClr>
              </a:pPr>
              <a:r>
                <a:rPr lang="en-US" sz="1400" dirty="0"/>
                <a:t>100%</a:t>
              </a:r>
            </a:p>
          </p:txBody>
        </p:sp>
        <p:sp>
          <p:nvSpPr>
            <p:cNvPr id="60" name="Rectangle: Rounded Corners 59">
              <a:extLst>
                <a:ext uri="{FF2B5EF4-FFF2-40B4-BE49-F238E27FC236}">
                  <a16:creationId xmlns:a16="http://schemas.microsoft.com/office/drawing/2014/main" id="{3077BD16-BBC0-4DC0-ACC5-F497D84B24B7}"/>
                </a:ext>
              </a:extLst>
            </p:cNvPr>
            <p:cNvSpPr/>
            <p:nvPr/>
          </p:nvSpPr>
          <p:spPr>
            <a:xfrm>
              <a:off x="4989905" y="1428040"/>
              <a:ext cx="1372435" cy="2331842"/>
            </a:xfrm>
            <a:prstGeom prst="roundRect">
              <a:avLst/>
            </a:prstGeom>
            <a:noFill/>
            <a:ln>
              <a:solidFill>
                <a:schemeClr val="bg1">
                  <a:lumMod val="65000"/>
                </a:schemeClr>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grpSp>
        <p:nvGrpSpPr>
          <p:cNvPr id="61" name="Group 60">
            <a:extLst>
              <a:ext uri="{FF2B5EF4-FFF2-40B4-BE49-F238E27FC236}">
                <a16:creationId xmlns:a16="http://schemas.microsoft.com/office/drawing/2014/main" id="{F136E1FE-276C-48B8-B3BB-67A2584E5535}"/>
              </a:ext>
            </a:extLst>
          </p:cNvPr>
          <p:cNvGrpSpPr/>
          <p:nvPr/>
        </p:nvGrpSpPr>
        <p:grpSpPr>
          <a:xfrm>
            <a:off x="6497960" y="1405829"/>
            <a:ext cx="1440160" cy="2331842"/>
            <a:chOff x="7524328" y="1405829"/>
            <a:chExt cx="1440160" cy="2331842"/>
          </a:xfrm>
        </p:grpSpPr>
        <p:grpSp>
          <p:nvGrpSpPr>
            <p:cNvPr id="62" name="Group 61">
              <a:extLst>
                <a:ext uri="{FF2B5EF4-FFF2-40B4-BE49-F238E27FC236}">
                  <a16:creationId xmlns:a16="http://schemas.microsoft.com/office/drawing/2014/main" id="{CB63BDCC-2E3A-489A-97F9-F29E3D649FC7}"/>
                </a:ext>
              </a:extLst>
            </p:cNvPr>
            <p:cNvGrpSpPr/>
            <p:nvPr/>
          </p:nvGrpSpPr>
          <p:grpSpPr>
            <a:xfrm>
              <a:off x="7992399" y="1409472"/>
              <a:ext cx="504019" cy="1044117"/>
              <a:chOff x="6300192" y="1453329"/>
              <a:chExt cx="624221" cy="1240904"/>
            </a:xfrm>
          </p:grpSpPr>
          <p:pic>
            <p:nvPicPr>
              <p:cNvPr id="65" name="Picture 64">
                <a:extLst>
                  <a:ext uri="{FF2B5EF4-FFF2-40B4-BE49-F238E27FC236}">
                    <a16:creationId xmlns:a16="http://schemas.microsoft.com/office/drawing/2014/main" id="{AEE1F184-E4C2-44DC-905A-A45ED6B8CEB3}"/>
                  </a:ext>
                </a:extLst>
              </p:cNvPr>
              <p:cNvPicPr>
                <a:picLocks noChangeAspect="1"/>
              </p:cNvPicPr>
              <p:nvPr/>
            </p:nvPicPr>
            <p:blipFill>
              <a:blip r:embed="rId5"/>
              <a:stretch>
                <a:fillRect/>
              </a:stretch>
            </p:blipFill>
            <p:spPr>
              <a:xfrm>
                <a:off x="6300192" y="1453329"/>
                <a:ext cx="319421" cy="936104"/>
              </a:xfrm>
              <a:prstGeom prst="rect">
                <a:avLst/>
              </a:prstGeom>
            </p:spPr>
          </p:pic>
          <p:pic>
            <p:nvPicPr>
              <p:cNvPr id="66" name="Picture 65">
                <a:extLst>
                  <a:ext uri="{FF2B5EF4-FFF2-40B4-BE49-F238E27FC236}">
                    <a16:creationId xmlns:a16="http://schemas.microsoft.com/office/drawing/2014/main" id="{68AC39B3-7DC3-472A-A488-A1C91A26B364}"/>
                  </a:ext>
                </a:extLst>
              </p:cNvPr>
              <p:cNvPicPr>
                <a:picLocks noChangeAspect="1"/>
              </p:cNvPicPr>
              <p:nvPr/>
            </p:nvPicPr>
            <p:blipFill>
              <a:blip r:embed="rId5"/>
              <a:stretch>
                <a:fillRect/>
              </a:stretch>
            </p:blipFill>
            <p:spPr>
              <a:xfrm>
                <a:off x="6452592" y="1605729"/>
                <a:ext cx="319421" cy="936104"/>
              </a:xfrm>
              <a:prstGeom prst="rect">
                <a:avLst/>
              </a:prstGeom>
            </p:spPr>
          </p:pic>
          <p:pic>
            <p:nvPicPr>
              <p:cNvPr id="67" name="Picture 66">
                <a:extLst>
                  <a:ext uri="{FF2B5EF4-FFF2-40B4-BE49-F238E27FC236}">
                    <a16:creationId xmlns:a16="http://schemas.microsoft.com/office/drawing/2014/main" id="{874D4FA3-AB74-416F-A478-C2C3380F9D3B}"/>
                  </a:ext>
                </a:extLst>
              </p:cNvPr>
              <p:cNvPicPr>
                <a:picLocks noChangeAspect="1"/>
              </p:cNvPicPr>
              <p:nvPr/>
            </p:nvPicPr>
            <p:blipFill>
              <a:blip r:embed="rId5"/>
              <a:stretch>
                <a:fillRect/>
              </a:stretch>
            </p:blipFill>
            <p:spPr>
              <a:xfrm>
                <a:off x="6604992" y="1758129"/>
                <a:ext cx="319421" cy="936104"/>
              </a:xfrm>
              <a:prstGeom prst="rect">
                <a:avLst/>
              </a:prstGeom>
            </p:spPr>
          </p:pic>
        </p:grpSp>
        <p:sp>
          <p:nvSpPr>
            <p:cNvPr id="63" name="TextBox 62">
              <a:extLst>
                <a:ext uri="{FF2B5EF4-FFF2-40B4-BE49-F238E27FC236}">
                  <a16:creationId xmlns:a16="http://schemas.microsoft.com/office/drawing/2014/main" id="{A02697B1-8A38-4A0B-87AB-21F673F8030C}"/>
                </a:ext>
              </a:extLst>
            </p:cNvPr>
            <p:cNvSpPr txBox="1"/>
            <p:nvPr/>
          </p:nvSpPr>
          <p:spPr>
            <a:xfrm>
              <a:off x="7524328" y="2573450"/>
              <a:ext cx="1440160" cy="1152128"/>
            </a:xfrm>
            <a:prstGeom prst="rect">
              <a:avLst/>
            </a:prstGeom>
            <a:noFill/>
          </p:spPr>
          <p:txBody>
            <a:bodyPr wrap="none" lIns="0" tIns="0" rIns="0" bIns="0" rtlCol="0">
              <a:noAutofit/>
            </a:bodyPr>
            <a:lstStyle/>
            <a:p>
              <a:pPr algn="ctr">
                <a:lnSpc>
                  <a:spcPct val="100000"/>
                </a:lnSpc>
                <a:spcBef>
                  <a:spcPts val="900"/>
                </a:spcBef>
                <a:buClr>
                  <a:srgbClr val="00A6A7"/>
                </a:buClr>
              </a:pPr>
              <a:r>
                <a:rPr lang="en-US" sz="1400" dirty="0"/>
                <a:t>Architects</a:t>
              </a:r>
              <a:br>
                <a:rPr lang="en-US" sz="1400" dirty="0"/>
              </a:br>
              <a:endParaRPr lang="en-US" sz="1400" dirty="0"/>
            </a:p>
            <a:p>
              <a:pPr algn="ctr">
                <a:lnSpc>
                  <a:spcPct val="100000"/>
                </a:lnSpc>
                <a:spcBef>
                  <a:spcPts val="900"/>
                </a:spcBef>
                <a:buClr>
                  <a:srgbClr val="00A6A7"/>
                </a:buClr>
              </a:pPr>
              <a:r>
                <a:rPr lang="en-US" sz="1400" dirty="0"/>
                <a:t>(SSA, SA, ASA)</a:t>
              </a:r>
            </a:p>
            <a:p>
              <a:pPr algn="ctr">
                <a:lnSpc>
                  <a:spcPct val="100000"/>
                </a:lnSpc>
                <a:spcBef>
                  <a:spcPts val="900"/>
                </a:spcBef>
                <a:buClr>
                  <a:srgbClr val="00A6A7"/>
                </a:buClr>
              </a:pPr>
              <a:r>
                <a:rPr lang="en-US" sz="1400" dirty="0"/>
                <a:t>100%</a:t>
              </a:r>
            </a:p>
          </p:txBody>
        </p:sp>
        <p:sp>
          <p:nvSpPr>
            <p:cNvPr id="64" name="Rectangle: Rounded Corners 63">
              <a:extLst>
                <a:ext uri="{FF2B5EF4-FFF2-40B4-BE49-F238E27FC236}">
                  <a16:creationId xmlns:a16="http://schemas.microsoft.com/office/drawing/2014/main" id="{2937A392-1B16-4B3F-B59B-9BEC0973F2AF}"/>
                </a:ext>
              </a:extLst>
            </p:cNvPr>
            <p:cNvSpPr/>
            <p:nvPr/>
          </p:nvSpPr>
          <p:spPr>
            <a:xfrm>
              <a:off x="7558191" y="1405829"/>
              <a:ext cx="1372435" cy="2331842"/>
            </a:xfrm>
            <a:prstGeom prst="roundRect">
              <a:avLst/>
            </a:prstGeom>
            <a:noFill/>
            <a:ln>
              <a:solidFill>
                <a:schemeClr val="bg1">
                  <a:lumMod val="65000"/>
                </a:schemeClr>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spTree>
    <p:extLst>
      <p:ext uri="{BB962C8B-B14F-4D97-AF65-F5344CB8AC3E}">
        <p14:creationId xmlns:p14="http://schemas.microsoft.com/office/powerpoint/2010/main" val="208980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BCD076-A5F0-46D5-A037-7358B44F1AF7}"/>
              </a:ext>
            </a:extLst>
          </p:cNvPr>
          <p:cNvSpPr>
            <a:spLocks noGrp="1"/>
          </p:cNvSpPr>
          <p:nvPr>
            <p:ph type="title"/>
          </p:nvPr>
        </p:nvSpPr>
        <p:spPr>
          <a:xfrm>
            <a:off x="365125" y="182880"/>
            <a:ext cx="8413750" cy="685800"/>
          </a:xfrm>
        </p:spPr>
        <p:txBody>
          <a:bodyPr/>
          <a:lstStyle/>
          <a:p>
            <a:r>
              <a:rPr lang="en-US" dirty="0"/>
              <a:t>Nearshore delivery:</a:t>
            </a:r>
            <a:br>
              <a:rPr lang="en-US" dirty="0"/>
            </a:br>
            <a:r>
              <a:rPr lang="en-US" dirty="0"/>
              <a:t>Recommended span of responsibility</a:t>
            </a:r>
          </a:p>
        </p:txBody>
      </p:sp>
      <p:sp>
        <p:nvSpPr>
          <p:cNvPr id="4" name="Slide Number Placeholder 3">
            <a:extLst>
              <a:ext uri="{FF2B5EF4-FFF2-40B4-BE49-F238E27FC236}">
                <a16:creationId xmlns:a16="http://schemas.microsoft.com/office/drawing/2014/main" id="{89D91F91-44AD-4CD4-B9E9-5D2E1D5E525C}"/>
              </a:ext>
            </a:extLst>
          </p:cNvPr>
          <p:cNvSpPr>
            <a:spLocks noGrp="1"/>
          </p:cNvSpPr>
          <p:nvPr>
            <p:ph type="sldNum" sz="quarter" idx="12"/>
          </p:nvPr>
        </p:nvSpPr>
        <p:spPr/>
        <p:txBody>
          <a:bodyPr/>
          <a:lstStyle/>
          <a:p>
            <a:fld id="{94C005EB-05AB-4350-8862-D44178390B49}" type="slidenum">
              <a:rPr lang="en-US" smtClean="0"/>
              <a:pPr/>
              <a:t>16</a:t>
            </a:fld>
            <a:endParaRPr lang="en-US" dirty="0"/>
          </a:p>
        </p:txBody>
      </p:sp>
      <p:grpSp>
        <p:nvGrpSpPr>
          <p:cNvPr id="41" name="Group 40">
            <a:extLst>
              <a:ext uri="{FF2B5EF4-FFF2-40B4-BE49-F238E27FC236}">
                <a16:creationId xmlns:a16="http://schemas.microsoft.com/office/drawing/2014/main" id="{F3BA2552-4432-42A6-99AF-FA09FF0B7BAC}"/>
              </a:ext>
            </a:extLst>
          </p:cNvPr>
          <p:cNvGrpSpPr/>
          <p:nvPr/>
        </p:nvGrpSpPr>
        <p:grpSpPr>
          <a:xfrm>
            <a:off x="5220072" y="959842"/>
            <a:ext cx="1440160" cy="1719774"/>
            <a:chOff x="5220072" y="959842"/>
            <a:chExt cx="1440160" cy="1719774"/>
          </a:xfrm>
        </p:grpSpPr>
        <p:pic>
          <p:nvPicPr>
            <p:cNvPr id="9" name="Picture 8">
              <a:extLst>
                <a:ext uri="{FF2B5EF4-FFF2-40B4-BE49-F238E27FC236}">
                  <a16:creationId xmlns:a16="http://schemas.microsoft.com/office/drawing/2014/main" id="{BA27AF15-8805-45AB-830C-ADBBF4E41C92}"/>
                </a:ext>
              </a:extLst>
            </p:cNvPr>
            <p:cNvPicPr>
              <a:picLocks noChangeAspect="1"/>
            </p:cNvPicPr>
            <p:nvPr/>
          </p:nvPicPr>
          <p:blipFill>
            <a:blip r:embed="rId3"/>
            <a:stretch>
              <a:fillRect/>
            </a:stretch>
          </p:blipFill>
          <p:spPr>
            <a:xfrm>
              <a:off x="5463157" y="1017491"/>
              <a:ext cx="953990" cy="936104"/>
            </a:xfrm>
            <a:prstGeom prst="rect">
              <a:avLst/>
            </a:prstGeom>
          </p:spPr>
        </p:pic>
        <p:sp>
          <p:nvSpPr>
            <p:cNvPr id="10" name="TextBox 9">
              <a:extLst>
                <a:ext uri="{FF2B5EF4-FFF2-40B4-BE49-F238E27FC236}">
                  <a16:creationId xmlns:a16="http://schemas.microsoft.com/office/drawing/2014/main" id="{FA4DC03B-EB38-44BB-8DBB-8C7CB54C4855}"/>
                </a:ext>
              </a:extLst>
            </p:cNvPr>
            <p:cNvSpPr txBox="1"/>
            <p:nvPr/>
          </p:nvSpPr>
          <p:spPr>
            <a:xfrm>
              <a:off x="5220072" y="2127462"/>
              <a:ext cx="1440160" cy="518141"/>
            </a:xfrm>
            <a:prstGeom prst="rect">
              <a:avLst/>
            </a:prstGeom>
            <a:noFill/>
          </p:spPr>
          <p:txBody>
            <a:bodyPr wrap="none" lIns="0" tIns="0" rIns="0" bIns="0" rtlCol="0">
              <a:noAutofit/>
            </a:bodyPr>
            <a:lstStyle/>
            <a:p>
              <a:pPr algn="ctr">
                <a:lnSpc>
                  <a:spcPct val="100000"/>
                </a:lnSpc>
                <a:spcBef>
                  <a:spcPts val="900"/>
                </a:spcBef>
                <a:buClr>
                  <a:srgbClr val="00A6A7"/>
                </a:buClr>
              </a:pPr>
              <a:r>
                <a:rPr lang="en-US" sz="1400" dirty="0"/>
                <a:t>Onshore</a:t>
              </a:r>
              <a:br>
                <a:rPr lang="en-US" sz="1400" dirty="0"/>
              </a:br>
              <a:r>
                <a:rPr lang="en-US" sz="1400" dirty="0"/>
                <a:t>LBA</a:t>
              </a:r>
            </a:p>
          </p:txBody>
        </p:sp>
        <p:sp>
          <p:nvSpPr>
            <p:cNvPr id="11" name="Rectangle: Rounded Corners 10">
              <a:extLst>
                <a:ext uri="{FF2B5EF4-FFF2-40B4-BE49-F238E27FC236}">
                  <a16:creationId xmlns:a16="http://schemas.microsoft.com/office/drawing/2014/main" id="{9181C53C-E3BB-499B-BFFF-CB46855E7909}"/>
                </a:ext>
              </a:extLst>
            </p:cNvPr>
            <p:cNvSpPr/>
            <p:nvPr/>
          </p:nvSpPr>
          <p:spPr>
            <a:xfrm>
              <a:off x="5253935" y="959842"/>
              <a:ext cx="1372435" cy="1719774"/>
            </a:xfrm>
            <a:prstGeom prst="roundRect">
              <a:avLst/>
            </a:prstGeom>
            <a:noFill/>
            <a:ln>
              <a:solidFill>
                <a:schemeClr val="bg1">
                  <a:lumMod val="65000"/>
                </a:schemeClr>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grpSp>
        <p:nvGrpSpPr>
          <p:cNvPr id="39" name="Group 38">
            <a:extLst>
              <a:ext uri="{FF2B5EF4-FFF2-40B4-BE49-F238E27FC236}">
                <a16:creationId xmlns:a16="http://schemas.microsoft.com/office/drawing/2014/main" id="{396496A2-CB40-4419-9F4B-B7F6C244BEDF}"/>
              </a:ext>
            </a:extLst>
          </p:cNvPr>
          <p:cNvGrpSpPr/>
          <p:nvPr/>
        </p:nvGrpSpPr>
        <p:grpSpPr>
          <a:xfrm>
            <a:off x="251520" y="959842"/>
            <a:ext cx="1440160" cy="1719774"/>
            <a:chOff x="251520" y="973781"/>
            <a:chExt cx="1440160" cy="1719774"/>
          </a:xfrm>
        </p:grpSpPr>
        <p:pic>
          <p:nvPicPr>
            <p:cNvPr id="13" name="Picture 12">
              <a:extLst>
                <a:ext uri="{FF2B5EF4-FFF2-40B4-BE49-F238E27FC236}">
                  <a16:creationId xmlns:a16="http://schemas.microsoft.com/office/drawing/2014/main" id="{5E11CED2-9BE3-4131-887C-ECCDBE916D15}"/>
                </a:ext>
              </a:extLst>
            </p:cNvPr>
            <p:cNvPicPr>
              <a:picLocks noChangeAspect="1"/>
            </p:cNvPicPr>
            <p:nvPr/>
          </p:nvPicPr>
          <p:blipFill>
            <a:blip r:embed="rId4"/>
            <a:stretch>
              <a:fillRect/>
            </a:stretch>
          </p:blipFill>
          <p:spPr>
            <a:xfrm>
              <a:off x="442883" y="1011281"/>
              <a:ext cx="1057434" cy="936104"/>
            </a:xfrm>
            <a:prstGeom prst="rect">
              <a:avLst/>
            </a:prstGeom>
          </p:spPr>
        </p:pic>
        <p:sp>
          <p:nvSpPr>
            <p:cNvPr id="14" name="TextBox 13">
              <a:extLst>
                <a:ext uri="{FF2B5EF4-FFF2-40B4-BE49-F238E27FC236}">
                  <a16:creationId xmlns:a16="http://schemas.microsoft.com/office/drawing/2014/main" id="{94999EA8-84F2-4911-9E5F-14988486C67F}"/>
                </a:ext>
              </a:extLst>
            </p:cNvPr>
            <p:cNvSpPr txBox="1"/>
            <p:nvPr/>
          </p:nvSpPr>
          <p:spPr>
            <a:xfrm>
              <a:off x="251520" y="2119191"/>
              <a:ext cx="1440160" cy="560425"/>
            </a:xfrm>
            <a:prstGeom prst="rect">
              <a:avLst/>
            </a:prstGeom>
            <a:noFill/>
          </p:spPr>
          <p:txBody>
            <a:bodyPr wrap="none" lIns="0" tIns="0" rIns="0" bIns="0" rtlCol="0">
              <a:noAutofit/>
            </a:bodyPr>
            <a:lstStyle/>
            <a:p>
              <a:pPr algn="ctr">
                <a:lnSpc>
                  <a:spcPct val="100000"/>
                </a:lnSpc>
                <a:spcBef>
                  <a:spcPts val="900"/>
                </a:spcBef>
                <a:buClr>
                  <a:srgbClr val="00A6A7"/>
                </a:buClr>
              </a:pPr>
              <a:r>
                <a:rPr lang="en-US" sz="1400" dirty="0"/>
                <a:t>Onshore</a:t>
              </a:r>
              <a:br>
                <a:rPr lang="en-US" sz="1400" dirty="0"/>
              </a:br>
              <a:r>
                <a:rPr lang="en-US" sz="1400" dirty="0"/>
                <a:t>LSA</a:t>
              </a:r>
            </a:p>
          </p:txBody>
        </p:sp>
        <p:sp>
          <p:nvSpPr>
            <p:cNvPr id="15" name="Rectangle: Rounded Corners 14">
              <a:extLst>
                <a:ext uri="{FF2B5EF4-FFF2-40B4-BE49-F238E27FC236}">
                  <a16:creationId xmlns:a16="http://schemas.microsoft.com/office/drawing/2014/main" id="{AE880A81-A329-4D4E-9474-A63633181519}"/>
                </a:ext>
              </a:extLst>
            </p:cNvPr>
            <p:cNvSpPr/>
            <p:nvPr/>
          </p:nvSpPr>
          <p:spPr>
            <a:xfrm>
              <a:off x="285383" y="973781"/>
              <a:ext cx="1372435" cy="1719774"/>
            </a:xfrm>
            <a:prstGeom prst="roundRect">
              <a:avLst/>
            </a:prstGeom>
            <a:noFill/>
            <a:ln>
              <a:solidFill>
                <a:schemeClr val="bg1">
                  <a:lumMod val="65000"/>
                </a:schemeClr>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grpSp>
        <p:nvGrpSpPr>
          <p:cNvPr id="40" name="Group 39">
            <a:extLst>
              <a:ext uri="{FF2B5EF4-FFF2-40B4-BE49-F238E27FC236}">
                <a16:creationId xmlns:a16="http://schemas.microsoft.com/office/drawing/2014/main" id="{237B684C-D311-4CA4-BE3F-76B98AD02C5B}"/>
              </a:ext>
            </a:extLst>
          </p:cNvPr>
          <p:cNvGrpSpPr/>
          <p:nvPr/>
        </p:nvGrpSpPr>
        <p:grpSpPr>
          <a:xfrm>
            <a:off x="2339752" y="959842"/>
            <a:ext cx="1440160" cy="1719774"/>
            <a:chOff x="2339752" y="973781"/>
            <a:chExt cx="1440160" cy="1719774"/>
          </a:xfrm>
        </p:grpSpPr>
        <p:grpSp>
          <p:nvGrpSpPr>
            <p:cNvPr id="17" name="Group 16">
              <a:extLst>
                <a:ext uri="{FF2B5EF4-FFF2-40B4-BE49-F238E27FC236}">
                  <a16:creationId xmlns:a16="http://schemas.microsoft.com/office/drawing/2014/main" id="{859A5C2B-BCC3-4EF2-B7DD-50B73B64104F}"/>
                </a:ext>
              </a:extLst>
            </p:cNvPr>
            <p:cNvGrpSpPr/>
            <p:nvPr/>
          </p:nvGrpSpPr>
          <p:grpSpPr>
            <a:xfrm>
              <a:off x="2807823" y="977424"/>
              <a:ext cx="504019" cy="1044117"/>
              <a:chOff x="6300192" y="1453329"/>
              <a:chExt cx="624221" cy="1240904"/>
            </a:xfrm>
          </p:grpSpPr>
          <p:pic>
            <p:nvPicPr>
              <p:cNvPr id="20" name="Picture 19">
                <a:extLst>
                  <a:ext uri="{FF2B5EF4-FFF2-40B4-BE49-F238E27FC236}">
                    <a16:creationId xmlns:a16="http://schemas.microsoft.com/office/drawing/2014/main" id="{0EBD3073-570D-4CA0-AE98-9360E0ACFBC2}"/>
                  </a:ext>
                </a:extLst>
              </p:cNvPr>
              <p:cNvPicPr>
                <a:picLocks noChangeAspect="1"/>
              </p:cNvPicPr>
              <p:nvPr/>
            </p:nvPicPr>
            <p:blipFill>
              <a:blip r:embed="rId5"/>
              <a:stretch>
                <a:fillRect/>
              </a:stretch>
            </p:blipFill>
            <p:spPr>
              <a:xfrm>
                <a:off x="6300192" y="1453329"/>
                <a:ext cx="319421" cy="936104"/>
              </a:xfrm>
              <a:prstGeom prst="rect">
                <a:avLst/>
              </a:prstGeom>
            </p:spPr>
          </p:pic>
          <p:pic>
            <p:nvPicPr>
              <p:cNvPr id="21" name="Picture 20">
                <a:extLst>
                  <a:ext uri="{FF2B5EF4-FFF2-40B4-BE49-F238E27FC236}">
                    <a16:creationId xmlns:a16="http://schemas.microsoft.com/office/drawing/2014/main" id="{05FA4208-E3B0-47E2-8C05-201BD316A88C}"/>
                  </a:ext>
                </a:extLst>
              </p:cNvPr>
              <p:cNvPicPr>
                <a:picLocks noChangeAspect="1"/>
              </p:cNvPicPr>
              <p:nvPr/>
            </p:nvPicPr>
            <p:blipFill>
              <a:blip r:embed="rId5"/>
              <a:stretch>
                <a:fillRect/>
              </a:stretch>
            </p:blipFill>
            <p:spPr>
              <a:xfrm>
                <a:off x="6452592" y="1605729"/>
                <a:ext cx="319421" cy="936104"/>
              </a:xfrm>
              <a:prstGeom prst="rect">
                <a:avLst/>
              </a:prstGeom>
            </p:spPr>
          </p:pic>
          <p:pic>
            <p:nvPicPr>
              <p:cNvPr id="22" name="Picture 21">
                <a:extLst>
                  <a:ext uri="{FF2B5EF4-FFF2-40B4-BE49-F238E27FC236}">
                    <a16:creationId xmlns:a16="http://schemas.microsoft.com/office/drawing/2014/main" id="{CB04DE05-2D1A-42B5-88EB-DC711C3463FE}"/>
                  </a:ext>
                </a:extLst>
              </p:cNvPr>
              <p:cNvPicPr>
                <a:picLocks noChangeAspect="1"/>
              </p:cNvPicPr>
              <p:nvPr/>
            </p:nvPicPr>
            <p:blipFill>
              <a:blip r:embed="rId5"/>
              <a:stretch>
                <a:fillRect/>
              </a:stretch>
            </p:blipFill>
            <p:spPr>
              <a:xfrm>
                <a:off x="6604992" y="1758129"/>
                <a:ext cx="319421" cy="936104"/>
              </a:xfrm>
              <a:prstGeom prst="rect">
                <a:avLst/>
              </a:prstGeom>
            </p:spPr>
          </p:pic>
        </p:grpSp>
        <p:sp>
          <p:nvSpPr>
            <p:cNvPr id="18" name="TextBox 17">
              <a:extLst>
                <a:ext uri="{FF2B5EF4-FFF2-40B4-BE49-F238E27FC236}">
                  <a16:creationId xmlns:a16="http://schemas.microsoft.com/office/drawing/2014/main" id="{79A36460-4BE3-481B-A674-F3E019B151C5}"/>
                </a:ext>
              </a:extLst>
            </p:cNvPr>
            <p:cNvSpPr txBox="1"/>
            <p:nvPr/>
          </p:nvSpPr>
          <p:spPr>
            <a:xfrm>
              <a:off x="2339752" y="2141402"/>
              <a:ext cx="1440160" cy="518140"/>
            </a:xfrm>
            <a:prstGeom prst="rect">
              <a:avLst/>
            </a:prstGeom>
            <a:noFill/>
          </p:spPr>
          <p:txBody>
            <a:bodyPr wrap="none" lIns="0" tIns="0" rIns="0" bIns="0" rtlCol="0">
              <a:noAutofit/>
            </a:bodyPr>
            <a:lstStyle/>
            <a:p>
              <a:pPr algn="ctr">
                <a:lnSpc>
                  <a:spcPct val="100000"/>
                </a:lnSpc>
                <a:spcBef>
                  <a:spcPts val="900"/>
                </a:spcBef>
                <a:buClr>
                  <a:srgbClr val="00A6A7"/>
                </a:buClr>
              </a:pPr>
              <a:r>
                <a:rPr lang="en-US" sz="1400" dirty="0"/>
                <a:t>1</a:t>
              </a:r>
              <a:r>
                <a:rPr lang="en-US" sz="1400" baseline="30000" dirty="0"/>
                <a:t>st</a:t>
              </a:r>
              <a:r>
                <a:rPr lang="en-US" sz="1400" dirty="0"/>
                <a:t> 3 remote</a:t>
              </a:r>
              <a:br>
                <a:rPr lang="en-US" sz="1400" dirty="0"/>
              </a:br>
              <a:r>
                <a:rPr lang="en-US" sz="1400" dirty="0"/>
                <a:t>SSAs, SAs, ASAs</a:t>
              </a:r>
            </a:p>
          </p:txBody>
        </p:sp>
        <p:sp>
          <p:nvSpPr>
            <p:cNvPr id="19" name="Rectangle: Rounded Corners 18">
              <a:extLst>
                <a:ext uri="{FF2B5EF4-FFF2-40B4-BE49-F238E27FC236}">
                  <a16:creationId xmlns:a16="http://schemas.microsoft.com/office/drawing/2014/main" id="{3FFFDFC7-CB12-42C9-8355-933D8C2D7414}"/>
                </a:ext>
              </a:extLst>
            </p:cNvPr>
            <p:cNvSpPr/>
            <p:nvPr/>
          </p:nvSpPr>
          <p:spPr>
            <a:xfrm>
              <a:off x="2373615" y="973781"/>
              <a:ext cx="1372435" cy="1719774"/>
            </a:xfrm>
            <a:prstGeom prst="roundRect">
              <a:avLst/>
            </a:prstGeom>
            <a:noFill/>
            <a:ln>
              <a:solidFill>
                <a:schemeClr val="bg1">
                  <a:lumMod val="65000"/>
                </a:schemeClr>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grpSp>
        <p:nvGrpSpPr>
          <p:cNvPr id="44" name="Group 43">
            <a:extLst>
              <a:ext uri="{FF2B5EF4-FFF2-40B4-BE49-F238E27FC236}">
                <a16:creationId xmlns:a16="http://schemas.microsoft.com/office/drawing/2014/main" id="{C64003E9-A4B4-4B1A-8903-9AA48587AE76}"/>
              </a:ext>
            </a:extLst>
          </p:cNvPr>
          <p:cNvGrpSpPr/>
          <p:nvPr/>
        </p:nvGrpSpPr>
        <p:grpSpPr>
          <a:xfrm>
            <a:off x="251520" y="2940208"/>
            <a:ext cx="1440160" cy="1719774"/>
            <a:chOff x="251520" y="2868200"/>
            <a:chExt cx="1440160" cy="1719774"/>
          </a:xfrm>
        </p:grpSpPr>
        <p:pic>
          <p:nvPicPr>
            <p:cNvPr id="5" name="Picture 4">
              <a:extLst>
                <a:ext uri="{FF2B5EF4-FFF2-40B4-BE49-F238E27FC236}">
                  <a16:creationId xmlns:a16="http://schemas.microsoft.com/office/drawing/2014/main" id="{ABD2594F-0CF2-43E5-B143-E13CF3A8AEA1}"/>
                </a:ext>
              </a:extLst>
            </p:cNvPr>
            <p:cNvPicPr>
              <a:picLocks noChangeAspect="1"/>
            </p:cNvPicPr>
            <p:nvPr/>
          </p:nvPicPr>
          <p:blipFill>
            <a:blip r:embed="rId6"/>
            <a:stretch>
              <a:fillRect/>
            </a:stretch>
          </p:blipFill>
          <p:spPr>
            <a:xfrm>
              <a:off x="727473" y="2905700"/>
              <a:ext cx="488254" cy="938908"/>
            </a:xfrm>
            <a:prstGeom prst="rect">
              <a:avLst/>
            </a:prstGeom>
          </p:spPr>
        </p:pic>
        <p:sp>
          <p:nvSpPr>
            <p:cNvPr id="24" name="TextBox 23">
              <a:extLst>
                <a:ext uri="{FF2B5EF4-FFF2-40B4-BE49-F238E27FC236}">
                  <a16:creationId xmlns:a16="http://schemas.microsoft.com/office/drawing/2014/main" id="{55D358A6-BA32-45C0-9B50-129F2515A141}"/>
                </a:ext>
              </a:extLst>
            </p:cNvPr>
            <p:cNvSpPr txBox="1"/>
            <p:nvPr/>
          </p:nvSpPr>
          <p:spPr>
            <a:xfrm>
              <a:off x="251520" y="3869448"/>
              <a:ext cx="1440160" cy="638100"/>
            </a:xfrm>
            <a:prstGeom prst="rect">
              <a:avLst/>
            </a:prstGeom>
            <a:noFill/>
          </p:spPr>
          <p:txBody>
            <a:bodyPr wrap="none" lIns="0" tIns="0" rIns="0" bIns="0" rtlCol="0">
              <a:noAutofit/>
            </a:bodyPr>
            <a:lstStyle/>
            <a:p>
              <a:pPr algn="ctr">
                <a:lnSpc>
                  <a:spcPct val="100000"/>
                </a:lnSpc>
                <a:spcBef>
                  <a:spcPts val="900"/>
                </a:spcBef>
                <a:buClr>
                  <a:srgbClr val="00A6A7"/>
                </a:buClr>
              </a:pPr>
              <a:r>
                <a:rPr lang="en-US" sz="1400" dirty="0"/>
                <a:t>Onshore</a:t>
              </a:r>
              <a:br>
                <a:rPr lang="en-US" sz="1400" dirty="0"/>
              </a:br>
              <a:r>
                <a:rPr lang="en-US" sz="1400" dirty="0"/>
                <a:t>SSA</a:t>
              </a:r>
            </a:p>
          </p:txBody>
        </p:sp>
        <p:sp>
          <p:nvSpPr>
            <p:cNvPr id="25" name="Rectangle: Rounded Corners 24">
              <a:extLst>
                <a:ext uri="{FF2B5EF4-FFF2-40B4-BE49-F238E27FC236}">
                  <a16:creationId xmlns:a16="http://schemas.microsoft.com/office/drawing/2014/main" id="{A7D50AFA-AE9F-4A15-A66C-BE77086BB8F7}"/>
                </a:ext>
              </a:extLst>
            </p:cNvPr>
            <p:cNvSpPr/>
            <p:nvPr/>
          </p:nvSpPr>
          <p:spPr>
            <a:xfrm>
              <a:off x="285383" y="2868200"/>
              <a:ext cx="1372435" cy="1719774"/>
            </a:xfrm>
            <a:prstGeom prst="roundRect">
              <a:avLst/>
            </a:prstGeom>
            <a:noFill/>
            <a:ln>
              <a:solidFill>
                <a:schemeClr val="bg1">
                  <a:lumMod val="65000"/>
                </a:schemeClr>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grpSp>
        <p:nvGrpSpPr>
          <p:cNvPr id="42" name="Group 41">
            <a:extLst>
              <a:ext uri="{FF2B5EF4-FFF2-40B4-BE49-F238E27FC236}">
                <a16:creationId xmlns:a16="http://schemas.microsoft.com/office/drawing/2014/main" id="{3E5C9929-CD15-435F-A3D1-7B4C60F6054D}"/>
              </a:ext>
            </a:extLst>
          </p:cNvPr>
          <p:cNvGrpSpPr/>
          <p:nvPr/>
        </p:nvGrpSpPr>
        <p:grpSpPr>
          <a:xfrm>
            <a:off x="7308304" y="959842"/>
            <a:ext cx="1440160" cy="1719774"/>
            <a:chOff x="7308304" y="973781"/>
            <a:chExt cx="1440160" cy="1719774"/>
          </a:xfrm>
        </p:grpSpPr>
        <p:grpSp>
          <p:nvGrpSpPr>
            <p:cNvPr id="32" name="Group 31">
              <a:extLst>
                <a:ext uri="{FF2B5EF4-FFF2-40B4-BE49-F238E27FC236}">
                  <a16:creationId xmlns:a16="http://schemas.microsoft.com/office/drawing/2014/main" id="{5F6F6F15-F0DE-4437-A594-813FFA295D7F}"/>
                </a:ext>
              </a:extLst>
            </p:cNvPr>
            <p:cNvGrpSpPr/>
            <p:nvPr/>
          </p:nvGrpSpPr>
          <p:grpSpPr>
            <a:xfrm>
              <a:off x="7776375" y="977424"/>
              <a:ext cx="504019" cy="1044117"/>
              <a:chOff x="6300192" y="1453329"/>
              <a:chExt cx="624221" cy="1240904"/>
            </a:xfrm>
          </p:grpSpPr>
          <p:pic>
            <p:nvPicPr>
              <p:cNvPr id="33" name="Picture 32">
                <a:extLst>
                  <a:ext uri="{FF2B5EF4-FFF2-40B4-BE49-F238E27FC236}">
                    <a16:creationId xmlns:a16="http://schemas.microsoft.com/office/drawing/2014/main" id="{ED0F4A7D-E2EF-4037-8BE2-41A115DE2188}"/>
                  </a:ext>
                </a:extLst>
              </p:cNvPr>
              <p:cNvPicPr>
                <a:picLocks noChangeAspect="1"/>
              </p:cNvPicPr>
              <p:nvPr/>
            </p:nvPicPr>
            <p:blipFill>
              <a:blip r:embed="rId5"/>
              <a:stretch>
                <a:fillRect/>
              </a:stretch>
            </p:blipFill>
            <p:spPr>
              <a:xfrm>
                <a:off x="6300192" y="1453329"/>
                <a:ext cx="319421" cy="936104"/>
              </a:xfrm>
              <a:prstGeom prst="rect">
                <a:avLst/>
              </a:prstGeom>
            </p:spPr>
          </p:pic>
          <p:pic>
            <p:nvPicPr>
              <p:cNvPr id="34" name="Picture 33">
                <a:extLst>
                  <a:ext uri="{FF2B5EF4-FFF2-40B4-BE49-F238E27FC236}">
                    <a16:creationId xmlns:a16="http://schemas.microsoft.com/office/drawing/2014/main" id="{48B3B92C-6B2C-4B49-8CE9-BCE9BDE8C27D}"/>
                  </a:ext>
                </a:extLst>
              </p:cNvPr>
              <p:cNvPicPr>
                <a:picLocks noChangeAspect="1"/>
              </p:cNvPicPr>
              <p:nvPr/>
            </p:nvPicPr>
            <p:blipFill>
              <a:blip r:embed="rId5"/>
              <a:stretch>
                <a:fillRect/>
              </a:stretch>
            </p:blipFill>
            <p:spPr>
              <a:xfrm>
                <a:off x="6452592" y="1605729"/>
                <a:ext cx="319421" cy="936104"/>
              </a:xfrm>
              <a:prstGeom prst="rect">
                <a:avLst/>
              </a:prstGeom>
            </p:spPr>
          </p:pic>
          <p:pic>
            <p:nvPicPr>
              <p:cNvPr id="35" name="Picture 34">
                <a:extLst>
                  <a:ext uri="{FF2B5EF4-FFF2-40B4-BE49-F238E27FC236}">
                    <a16:creationId xmlns:a16="http://schemas.microsoft.com/office/drawing/2014/main" id="{9F7BDADB-AC7A-4E4C-A543-E87E044BF34A}"/>
                  </a:ext>
                </a:extLst>
              </p:cNvPr>
              <p:cNvPicPr>
                <a:picLocks noChangeAspect="1"/>
              </p:cNvPicPr>
              <p:nvPr/>
            </p:nvPicPr>
            <p:blipFill>
              <a:blip r:embed="rId5"/>
              <a:stretch>
                <a:fillRect/>
              </a:stretch>
            </p:blipFill>
            <p:spPr>
              <a:xfrm>
                <a:off x="6604992" y="1758129"/>
                <a:ext cx="319421" cy="936104"/>
              </a:xfrm>
              <a:prstGeom prst="rect">
                <a:avLst/>
              </a:prstGeom>
            </p:spPr>
          </p:pic>
        </p:grpSp>
        <p:sp>
          <p:nvSpPr>
            <p:cNvPr id="36" name="TextBox 35">
              <a:extLst>
                <a:ext uri="{FF2B5EF4-FFF2-40B4-BE49-F238E27FC236}">
                  <a16:creationId xmlns:a16="http://schemas.microsoft.com/office/drawing/2014/main" id="{B670DDC3-EB64-40EC-8C0E-D96483ECA9FC}"/>
                </a:ext>
              </a:extLst>
            </p:cNvPr>
            <p:cNvSpPr txBox="1"/>
            <p:nvPr/>
          </p:nvSpPr>
          <p:spPr>
            <a:xfrm>
              <a:off x="7308304" y="2141402"/>
              <a:ext cx="1440160" cy="504201"/>
            </a:xfrm>
            <a:prstGeom prst="rect">
              <a:avLst/>
            </a:prstGeom>
            <a:noFill/>
          </p:spPr>
          <p:txBody>
            <a:bodyPr wrap="none" lIns="0" tIns="0" rIns="0" bIns="0" rtlCol="0">
              <a:noAutofit/>
            </a:bodyPr>
            <a:lstStyle/>
            <a:p>
              <a:pPr algn="ctr">
                <a:lnSpc>
                  <a:spcPct val="100000"/>
                </a:lnSpc>
                <a:spcBef>
                  <a:spcPts val="900"/>
                </a:spcBef>
                <a:buClr>
                  <a:srgbClr val="00A6A7"/>
                </a:buClr>
              </a:pPr>
              <a:r>
                <a:rPr lang="en-US" sz="1400" dirty="0"/>
                <a:t>1</a:t>
              </a:r>
              <a:r>
                <a:rPr lang="en-US" sz="1400" baseline="30000" dirty="0"/>
                <a:t>st</a:t>
              </a:r>
              <a:r>
                <a:rPr lang="en-US" sz="1400" dirty="0"/>
                <a:t> 3 remote</a:t>
              </a:r>
              <a:br>
                <a:rPr lang="en-US" sz="1400" dirty="0"/>
              </a:br>
              <a:r>
                <a:rPr lang="en-US" sz="1400" dirty="0"/>
                <a:t>BAs</a:t>
              </a:r>
              <a:r>
                <a:rPr lang="en-US" sz="1400" dirty="0">
                  <a:solidFill>
                    <a:srgbClr val="C00000"/>
                  </a:solidFill>
                </a:rPr>
                <a:t>*</a:t>
              </a:r>
            </a:p>
          </p:txBody>
        </p:sp>
        <p:sp>
          <p:nvSpPr>
            <p:cNvPr id="37" name="Rectangle: Rounded Corners 36">
              <a:extLst>
                <a:ext uri="{FF2B5EF4-FFF2-40B4-BE49-F238E27FC236}">
                  <a16:creationId xmlns:a16="http://schemas.microsoft.com/office/drawing/2014/main" id="{5E4F08EC-F29D-4723-8987-527259153C9B}"/>
                </a:ext>
              </a:extLst>
            </p:cNvPr>
            <p:cNvSpPr/>
            <p:nvPr/>
          </p:nvSpPr>
          <p:spPr>
            <a:xfrm>
              <a:off x="7342167" y="973781"/>
              <a:ext cx="1372435" cy="1719774"/>
            </a:xfrm>
            <a:prstGeom prst="roundRect">
              <a:avLst/>
            </a:prstGeom>
            <a:noFill/>
            <a:ln>
              <a:solidFill>
                <a:schemeClr val="bg1">
                  <a:lumMod val="65000"/>
                </a:schemeClr>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sp>
        <p:nvSpPr>
          <p:cNvPr id="38" name="Rectangle 37">
            <a:extLst>
              <a:ext uri="{FF2B5EF4-FFF2-40B4-BE49-F238E27FC236}">
                <a16:creationId xmlns:a16="http://schemas.microsoft.com/office/drawing/2014/main" id="{A2A04703-7747-4EB1-B6E8-35B18B98FF0B}"/>
              </a:ext>
            </a:extLst>
          </p:cNvPr>
          <p:cNvSpPr/>
          <p:nvPr/>
        </p:nvSpPr>
        <p:spPr>
          <a:xfrm>
            <a:off x="5364090" y="4136181"/>
            <a:ext cx="3528389" cy="307777"/>
          </a:xfrm>
          <a:prstGeom prst="rect">
            <a:avLst/>
          </a:prstGeom>
        </p:spPr>
        <p:txBody>
          <a:bodyPr wrap="square">
            <a:spAutoFit/>
          </a:bodyPr>
          <a:lstStyle/>
          <a:p>
            <a:r>
              <a:rPr lang="en-US" sz="1400" dirty="0">
                <a:solidFill>
                  <a:srgbClr val="C00000"/>
                </a:solidFill>
              </a:rPr>
              <a:t>*</a:t>
            </a:r>
            <a:r>
              <a:rPr lang="en-US" sz="1400" dirty="0"/>
              <a:t>Though nearshore BAs are uncommon</a:t>
            </a:r>
          </a:p>
        </p:txBody>
      </p:sp>
      <p:sp>
        <p:nvSpPr>
          <p:cNvPr id="52" name="Arrow: Notched Right 51">
            <a:extLst>
              <a:ext uri="{FF2B5EF4-FFF2-40B4-BE49-F238E27FC236}">
                <a16:creationId xmlns:a16="http://schemas.microsoft.com/office/drawing/2014/main" id="{FDA2E2D2-926C-441E-8AEF-0F6EC4CC1FDB}"/>
              </a:ext>
            </a:extLst>
          </p:cNvPr>
          <p:cNvSpPr/>
          <p:nvPr/>
        </p:nvSpPr>
        <p:spPr>
          <a:xfrm>
            <a:off x="1706463" y="1577413"/>
            <a:ext cx="588964" cy="484632"/>
          </a:xfrm>
          <a:prstGeom prst="notchedRightArrow">
            <a:avLst/>
          </a:prstGeom>
          <a:solidFill>
            <a:srgbClr val="F1835E"/>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solidFill>
                <a:schemeClr val="tx2"/>
              </a:solidFill>
            </a:endParaRPr>
          </a:p>
        </p:txBody>
      </p:sp>
      <p:sp>
        <p:nvSpPr>
          <p:cNvPr id="53" name="Arrow: Notched Right 52">
            <a:extLst>
              <a:ext uri="{FF2B5EF4-FFF2-40B4-BE49-F238E27FC236}">
                <a16:creationId xmlns:a16="http://schemas.microsoft.com/office/drawing/2014/main" id="{33EA01AF-5181-4515-9C95-61FBEB5BEDAC}"/>
              </a:ext>
            </a:extLst>
          </p:cNvPr>
          <p:cNvSpPr/>
          <p:nvPr/>
        </p:nvSpPr>
        <p:spPr>
          <a:xfrm>
            <a:off x="6709875" y="1577413"/>
            <a:ext cx="588964" cy="484632"/>
          </a:xfrm>
          <a:prstGeom prst="notchedRightArrow">
            <a:avLst/>
          </a:prstGeom>
          <a:solidFill>
            <a:srgbClr val="F1835E"/>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solidFill>
                <a:schemeClr val="tx2"/>
              </a:solidFill>
            </a:endParaRPr>
          </a:p>
        </p:txBody>
      </p:sp>
      <p:sp>
        <p:nvSpPr>
          <p:cNvPr id="54" name="Arrow: Notched Right 53">
            <a:extLst>
              <a:ext uri="{FF2B5EF4-FFF2-40B4-BE49-F238E27FC236}">
                <a16:creationId xmlns:a16="http://schemas.microsoft.com/office/drawing/2014/main" id="{31B9CAB6-9260-49E6-A99A-EDA1D3D371F4}"/>
              </a:ext>
            </a:extLst>
          </p:cNvPr>
          <p:cNvSpPr/>
          <p:nvPr/>
        </p:nvSpPr>
        <p:spPr>
          <a:xfrm>
            <a:off x="1691680" y="3557779"/>
            <a:ext cx="588964" cy="484632"/>
          </a:xfrm>
          <a:prstGeom prst="notchedRightArrow">
            <a:avLst/>
          </a:prstGeom>
          <a:solidFill>
            <a:srgbClr val="F1835E"/>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solidFill>
                <a:schemeClr val="tx2"/>
              </a:solidFill>
            </a:endParaRPr>
          </a:p>
        </p:txBody>
      </p:sp>
      <p:grpSp>
        <p:nvGrpSpPr>
          <p:cNvPr id="45" name="Group 44">
            <a:extLst>
              <a:ext uri="{FF2B5EF4-FFF2-40B4-BE49-F238E27FC236}">
                <a16:creationId xmlns:a16="http://schemas.microsoft.com/office/drawing/2014/main" id="{EA62C622-9550-483C-B5AE-47B9A0ACEA70}"/>
              </a:ext>
            </a:extLst>
          </p:cNvPr>
          <p:cNvGrpSpPr/>
          <p:nvPr/>
        </p:nvGrpSpPr>
        <p:grpSpPr>
          <a:xfrm>
            <a:off x="2339752" y="2931790"/>
            <a:ext cx="1440160" cy="1723983"/>
            <a:chOff x="2339752" y="2931790"/>
            <a:chExt cx="1440160" cy="1723983"/>
          </a:xfrm>
        </p:grpSpPr>
        <p:sp>
          <p:nvSpPr>
            <p:cNvPr id="46" name="TextBox 45">
              <a:extLst>
                <a:ext uri="{FF2B5EF4-FFF2-40B4-BE49-F238E27FC236}">
                  <a16:creationId xmlns:a16="http://schemas.microsoft.com/office/drawing/2014/main" id="{68848C32-3B4D-43CA-A789-B9931FAF082F}"/>
                </a:ext>
              </a:extLst>
            </p:cNvPr>
            <p:cNvSpPr txBox="1"/>
            <p:nvPr/>
          </p:nvSpPr>
          <p:spPr>
            <a:xfrm>
              <a:off x="2339752" y="4103620"/>
              <a:ext cx="1440160" cy="518140"/>
            </a:xfrm>
            <a:prstGeom prst="rect">
              <a:avLst/>
            </a:prstGeom>
            <a:noFill/>
          </p:spPr>
          <p:txBody>
            <a:bodyPr wrap="none" lIns="0" tIns="0" rIns="0" bIns="0" rtlCol="0">
              <a:noAutofit/>
            </a:bodyPr>
            <a:lstStyle/>
            <a:p>
              <a:pPr algn="ctr">
                <a:lnSpc>
                  <a:spcPct val="100000"/>
                </a:lnSpc>
                <a:spcBef>
                  <a:spcPts val="900"/>
                </a:spcBef>
                <a:buClr>
                  <a:srgbClr val="00A6A7"/>
                </a:buClr>
              </a:pPr>
              <a:r>
                <a:rPr lang="en-US" sz="1400" dirty="0"/>
                <a:t>+ 5 remote</a:t>
              </a:r>
              <a:br>
                <a:rPr lang="en-US" sz="1400" dirty="0"/>
              </a:br>
              <a:r>
                <a:rPr lang="en-US" sz="1400" dirty="0"/>
                <a:t>SSAs, SA,s ASAs</a:t>
              </a:r>
            </a:p>
          </p:txBody>
        </p:sp>
        <p:sp>
          <p:nvSpPr>
            <p:cNvPr id="47" name="Rectangle: Rounded Corners 46">
              <a:extLst>
                <a:ext uri="{FF2B5EF4-FFF2-40B4-BE49-F238E27FC236}">
                  <a16:creationId xmlns:a16="http://schemas.microsoft.com/office/drawing/2014/main" id="{E7B037E8-D99F-4717-BA21-2B74BFD0479F}"/>
                </a:ext>
              </a:extLst>
            </p:cNvPr>
            <p:cNvSpPr/>
            <p:nvPr/>
          </p:nvSpPr>
          <p:spPr>
            <a:xfrm>
              <a:off x="2373615" y="2935999"/>
              <a:ext cx="1372435" cy="1719774"/>
            </a:xfrm>
            <a:prstGeom prst="roundRect">
              <a:avLst/>
            </a:prstGeom>
            <a:noFill/>
            <a:ln>
              <a:solidFill>
                <a:schemeClr val="bg1">
                  <a:lumMod val="65000"/>
                </a:schemeClr>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pic>
          <p:nvPicPr>
            <p:cNvPr id="48" name="Picture 47">
              <a:extLst>
                <a:ext uri="{FF2B5EF4-FFF2-40B4-BE49-F238E27FC236}">
                  <a16:creationId xmlns:a16="http://schemas.microsoft.com/office/drawing/2014/main" id="{530F4ED1-C86B-4A86-B263-92A8671904A7}"/>
                </a:ext>
              </a:extLst>
            </p:cNvPr>
            <p:cNvPicPr>
              <a:picLocks noChangeAspect="1"/>
            </p:cNvPicPr>
            <p:nvPr/>
          </p:nvPicPr>
          <p:blipFill>
            <a:blip r:embed="rId7"/>
            <a:stretch>
              <a:fillRect/>
            </a:stretch>
          </p:blipFill>
          <p:spPr>
            <a:xfrm>
              <a:off x="2555776" y="2931790"/>
              <a:ext cx="1025550" cy="1125200"/>
            </a:xfrm>
            <a:prstGeom prst="rect">
              <a:avLst/>
            </a:prstGeom>
          </p:spPr>
        </p:pic>
      </p:grpSp>
    </p:spTree>
    <p:extLst>
      <p:ext uri="{BB962C8B-B14F-4D97-AF65-F5344CB8AC3E}">
        <p14:creationId xmlns:p14="http://schemas.microsoft.com/office/powerpoint/2010/main" val="117382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A0E242-1BB3-4CF0-A61C-9EC1DBBE3A9E}"/>
              </a:ext>
            </a:extLst>
          </p:cNvPr>
          <p:cNvSpPr>
            <a:spLocks noGrp="1"/>
          </p:cNvSpPr>
          <p:nvPr>
            <p:ph idx="1"/>
          </p:nvPr>
        </p:nvSpPr>
        <p:spPr>
          <a:xfrm>
            <a:off x="365125" y="1098550"/>
            <a:ext cx="8671371" cy="3563938"/>
          </a:xfrm>
        </p:spPr>
        <p:txBody>
          <a:bodyPr>
            <a:normAutofit fontScale="92500" lnSpcReduction="10000"/>
          </a:bodyPr>
          <a:lstStyle/>
          <a:p>
            <a:r>
              <a:rPr lang="en-US" sz="1600" dirty="0"/>
              <a:t>Nearshore team should be led by the onshore EL</a:t>
            </a:r>
          </a:p>
          <a:p>
            <a:pPr lvl="1"/>
            <a:r>
              <a:rPr lang="en-US" sz="1600" dirty="0"/>
              <a:t>As such, EL needs to set up and communicate Rules of Engagement</a:t>
            </a:r>
          </a:p>
          <a:p>
            <a:endParaRPr lang="en-US" sz="1600" dirty="0"/>
          </a:p>
          <a:p>
            <a:r>
              <a:rPr lang="en-US" sz="1600" dirty="0"/>
              <a:t>Invite nearshore team to all scrum ceremonies</a:t>
            </a:r>
          </a:p>
          <a:p>
            <a:endParaRPr lang="en-US" sz="1600" dirty="0"/>
          </a:p>
          <a:p>
            <a:r>
              <a:rPr lang="en-US" sz="1600" dirty="0"/>
              <a:t>Nearshore LSA should be responsible for quality of work, on-time delivery, best practices</a:t>
            </a:r>
            <a:br>
              <a:rPr lang="en-US" sz="1600" dirty="0"/>
            </a:br>
            <a:endParaRPr lang="en-US" sz="1600" dirty="0"/>
          </a:p>
          <a:p>
            <a:r>
              <a:rPr lang="en-US" sz="1600" dirty="0"/>
              <a:t>Onshore EL should still manage the team, challenge them with status updates, risk, blockers rising, lack of work raising, improvements, impediments raising, timesheets etc.</a:t>
            </a:r>
          </a:p>
          <a:p>
            <a:endParaRPr lang="en-US" sz="1600" dirty="0"/>
          </a:p>
          <a:p>
            <a:r>
              <a:rPr lang="en-US" sz="1600" dirty="0"/>
              <a:t>Have a balanced nearshore team</a:t>
            </a:r>
          </a:p>
          <a:p>
            <a:pPr lvl="1"/>
            <a:r>
              <a:rPr lang="en-US" sz="1600" dirty="0"/>
              <a:t>Ex. 1 LSA, 2 SSAs, 2 – 4 SAs/ASAs</a:t>
            </a:r>
            <a:br>
              <a:rPr lang="en-US" sz="1600" dirty="0"/>
            </a:br>
            <a:endParaRPr lang="en-US" sz="1600" dirty="0"/>
          </a:p>
          <a:p>
            <a:endParaRPr lang="en-US" sz="1600" dirty="0"/>
          </a:p>
        </p:txBody>
      </p:sp>
      <p:sp>
        <p:nvSpPr>
          <p:cNvPr id="5" name="Title 4">
            <a:extLst>
              <a:ext uri="{FF2B5EF4-FFF2-40B4-BE49-F238E27FC236}">
                <a16:creationId xmlns:a16="http://schemas.microsoft.com/office/drawing/2014/main" id="{8B6690C6-0CD4-4878-88A3-736A6FF779BB}"/>
              </a:ext>
            </a:extLst>
          </p:cNvPr>
          <p:cNvSpPr>
            <a:spLocks noGrp="1"/>
          </p:cNvSpPr>
          <p:nvPr>
            <p:ph type="title"/>
          </p:nvPr>
        </p:nvSpPr>
        <p:spPr/>
        <p:txBody>
          <a:bodyPr/>
          <a:lstStyle/>
          <a:p>
            <a:r>
              <a:rPr lang="en-US" dirty="0"/>
              <a:t>Nearshore delivery:</a:t>
            </a:r>
            <a:br>
              <a:rPr lang="en-US" dirty="0"/>
            </a:br>
            <a:r>
              <a:rPr lang="en-US" dirty="0"/>
              <a:t>team organization</a:t>
            </a:r>
          </a:p>
        </p:txBody>
      </p:sp>
      <p:sp>
        <p:nvSpPr>
          <p:cNvPr id="4" name="Slide Number Placeholder 3">
            <a:extLst>
              <a:ext uri="{FF2B5EF4-FFF2-40B4-BE49-F238E27FC236}">
                <a16:creationId xmlns:a16="http://schemas.microsoft.com/office/drawing/2014/main" id="{5E2C5355-37E4-4F00-AC78-7200E987B341}"/>
              </a:ext>
            </a:extLst>
          </p:cNvPr>
          <p:cNvSpPr>
            <a:spLocks noGrp="1"/>
          </p:cNvSpPr>
          <p:nvPr>
            <p:ph type="sldNum" sz="quarter" idx="12"/>
          </p:nvPr>
        </p:nvSpPr>
        <p:spPr/>
        <p:txBody>
          <a:bodyPr/>
          <a:lstStyle/>
          <a:p>
            <a:fld id="{94C005EB-05AB-4350-8862-D44178390B49}" type="slidenum">
              <a:rPr lang="en-US" smtClean="0"/>
              <a:pPr/>
              <a:t>17</a:t>
            </a:fld>
            <a:endParaRPr lang="en-US" dirty="0"/>
          </a:p>
        </p:txBody>
      </p:sp>
    </p:spTree>
    <p:extLst>
      <p:ext uri="{BB962C8B-B14F-4D97-AF65-F5344CB8AC3E}">
        <p14:creationId xmlns:p14="http://schemas.microsoft.com/office/powerpoint/2010/main" val="77586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00AA07-4523-4060-8D1A-3217A993EBA5}"/>
              </a:ext>
            </a:extLst>
          </p:cNvPr>
          <p:cNvSpPr>
            <a:spLocks noGrp="1"/>
          </p:cNvSpPr>
          <p:nvPr>
            <p:ph type="title"/>
          </p:nvPr>
        </p:nvSpPr>
        <p:spPr/>
        <p:txBody>
          <a:bodyPr/>
          <a:lstStyle/>
          <a:p>
            <a:r>
              <a:rPr lang="en-US" dirty="0"/>
              <a:t>Pega Kraków</a:t>
            </a:r>
          </a:p>
        </p:txBody>
      </p:sp>
      <p:graphicFrame>
        <p:nvGraphicFramePr>
          <p:cNvPr id="2" name="Content Placeholder 1">
            <a:extLst>
              <a:ext uri="{FF2B5EF4-FFF2-40B4-BE49-F238E27FC236}">
                <a16:creationId xmlns:a16="http://schemas.microsoft.com/office/drawing/2014/main" id="{755C9C42-6497-4701-ADF1-BBBD2E712591}"/>
              </a:ext>
            </a:extLst>
          </p:cNvPr>
          <p:cNvGraphicFramePr>
            <a:graphicFrameLocks noGrp="1"/>
          </p:cNvGraphicFramePr>
          <p:nvPr>
            <p:ph sz="quarter" idx="13"/>
            <p:extLst>
              <p:ext uri="{D42A27DB-BD31-4B8C-83A1-F6EECF244321}">
                <p14:modId xmlns:p14="http://schemas.microsoft.com/office/powerpoint/2010/main" val="107391447"/>
              </p:ext>
            </p:extLst>
          </p:nvPr>
        </p:nvGraphicFramePr>
        <p:xfrm>
          <a:off x="187647" y="987574"/>
          <a:ext cx="4168329" cy="38654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6">
            <a:extLst>
              <a:ext uri="{FF2B5EF4-FFF2-40B4-BE49-F238E27FC236}">
                <a16:creationId xmlns:a16="http://schemas.microsoft.com/office/drawing/2014/main" id="{1B5667F4-88AB-4A03-9091-95EF63644C3F}"/>
              </a:ext>
            </a:extLst>
          </p:cNvPr>
          <p:cNvSpPr>
            <a:spLocks noGrp="1"/>
          </p:cNvSpPr>
          <p:nvPr>
            <p:ph sz="quarter" idx="18"/>
          </p:nvPr>
        </p:nvSpPr>
        <p:spPr>
          <a:xfrm>
            <a:off x="5724128" y="1707654"/>
            <a:ext cx="1998251" cy="1993753"/>
          </a:xfrm>
        </p:spPr>
        <p:txBody>
          <a:bodyPr/>
          <a:lstStyle/>
          <a:p>
            <a:endParaRPr lang="en-US" dirty="0"/>
          </a:p>
        </p:txBody>
      </p:sp>
      <p:sp>
        <p:nvSpPr>
          <p:cNvPr id="4" name="Slide Number Placeholder 3">
            <a:extLst>
              <a:ext uri="{FF2B5EF4-FFF2-40B4-BE49-F238E27FC236}">
                <a16:creationId xmlns:a16="http://schemas.microsoft.com/office/drawing/2014/main" id="{1BAB5ACF-DFA0-46CE-AC8B-F4927129FC44}"/>
              </a:ext>
            </a:extLst>
          </p:cNvPr>
          <p:cNvSpPr>
            <a:spLocks noGrp="1"/>
          </p:cNvSpPr>
          <p:nvPr>
            <p:ph type="sldNum" sz="quarter" idx="21"/>
          </p:nvPr>
        </p:nvSpPr>
        <p:spPr/>
        <p:txBody>
          <a:bodyPr/>
          <a:lstStyle/>
          <a:p>
            <a:fld id="{94C005EB-05AB-4350-8862-D44178390B49}" type="slidenum">
              <a:rPr lang="en-US" smtClean="0"/>
              <a:pPr/>
              <a:t>18</a:t>
            </a:fld>
            <a:endParaRPr lang="en-US" dirty="0"/>
          </a:p>
        </p:txBody>
      </p:sp>
      <p:grpSp>
        <p:nvGrpSpPr>
          <p:cNvPr id="9" name="Group 8">
            <a:extLst>
              <a:ext uri="{FF2B5EF4-FFF2-40B4-BE49-F238E27FC236}">
                <a16:creationId xmlns:a16="http://schemas.microsoft.com/office/drawing/2014/main" id="{CB1F55DF-D3ED-456E-9428-8E13F3604777}"/>
              </a:ext>
            </a:extLst>
          </p:cNvPr>
          <p:cNvGrpSpPr>
            <a:grpSpLocks noChangeAspect="1"/>
          </p:cNvGrpSpPr>
          <p:nvPr/>
        </p:nvGrpSpPr>
        <p:grpSpPr>
          <a:xfrm>
            <a:off x="5047329" y="1592633"/>
            <a:ext cx="3607487" cy="1958234"/>
            <a:chOff x="4906802" y="683107"/>
            <a:chExt cx="2404991" cy="1305489"/>
          </a:xfrm>
        </p:grpSpPr>
        <p:pic>
          <p:nvPicPr>
            <p:cNvPr id="10" name="Picture 9">
              <a:extLst>
                <a:ext uri="{FF2B5EF4-FFF2-40B4-BE49-F238E27FC236}">
                  <a16:creationId xmlns:a16="http://schemas.microsoft.com/office/drawing/2014/main" id="{0E305EB2-B7CE-45DE-B014-0FA4C59B65DD}"/>
                </a:ext>
              </a:extLst>
            </p:cNvPr>
            <p:cNvPicPr>
              <a:picLocks noChangeAspect="1"/>
            </p:cNvPicPr>
            <p:nvPr/>
          </p:nvPicPr>
          <p:blipFill>
            <a:blip r:embed="rId9"/>
            <a:stretch>
              <a:fillRect/>
            </a:stretch>
          </p:blipFill>
          <p:spPr>
            <a:xfrm>
              <a:off x="4906802" y="683107"/>
              <a:ext cx="2404991" cy="1159218"/>
            </a:xfrm>
            <a:prstGeom prst="rect">
              <a:avLst/>
            </a:prstGeom>
            <a:scene3d>
              <a:camera prst="orthographicFront"/>
              <a:lightRig rig="threePt" dir="t"/>
            </a:scene3d>
            <a:sp3d>
              <a:bevelT prst="relaxedInset"/>
            </a:sp3d>
          </p:spPr>
        </p:pic>
        <p:sp>
          <p:nvSpPr>
            <p:cNvPr id="11" name="TextBox 10">
              <a:extLst>
                <a:ext uri="{FF2B5EF4-FFF2-40B4-BE49-F238E27FC236}">
                  <a16:creationId xmlns:a16="http://schemas.microsoft.com/office/drawing/2014/main" id="{545E98BF-33F4-408B-92BB-2A63DBD32EBD}"/>
                </a:ext>
              </a:extLst>
            </p:cNvPr>
            <p:cNvSpPr txBox="1"/>
            <p:nvPr/>
          </p:nvSpPr>
          <p:spPr>
            <a:xfrm>
              <a:off x="6129246" y="1617873"/>
              <a:ext cx="1107049" cy="370723"/>
            </a:xfrm>
            <a:prstGeom prst="rect">
              <a:avLst/>
            </a:prstGeom>
            <a:noFill/>
          </p:spPr>
          <p:txBody>
            <a:bodyPr wrap="none" lIns="0" tIns="0" rIns="0" bIns="0" rtlCol="0">
              <a:noAutofit/>
            </a:bodyPr>
            <a:lstStyle/>
            <a:p>
              <a:pPr>
                <a:lnSpc>
                  <a:spcPct val="100000"/>
                </a:lnSpc>
                <a:spcBef>
                  <a:spcPts val="900"/>
                </a:spcBef>
                <a:buClr>
                  <a:srgbClr val="00A6A7"/>
                </a:buClr>
              </a:pPr>
              <a:r>
                <a:rPr lang="en-US" sz="1600" b="1" dirty="0">
                  <a:solidFill>
                    <a:schemeClr val="accent1">
                      <a:lumMod val="50000"/>
                    </a:schemeClr>
                  </a:solidFill>
                </a:rPr>
                <a:t>Kraków</a:t>
              </a:r>
            </a:p>
          </p:txBody>
        </p:sp>
      </p:grpSp>
    </p:spTree>
    <p:custDataLst>
      <p:tags r:id="rId1"/>
    </p:custDataLst>
    <p:extLst>
      <p:ext uri="{BB962C8B-B14F-4D97-AF65-F5344CB8AC3E}">
        <p14:creationId xmlns:p14="http://schemas.microsoft.com/office/powerpoint/2010/main" val="409821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A0E242-1BB3-4CF0-A61C-9EC1DBBE3A9E}"/>
              </a:ext>
            </a:extLst>
          </p:cNvPr>
          <p:cNvSpPr>
            <a:spLocks noGrp="1"/>
          </p:cNvSpPr>
          <p:nvPr>
            <p:ph idx="1"/>
          </p:nvPr>
        </p:nvSpPr>
        <p:spPr>
          <a:xfrm>
            <a:off x="365125" y="1098550"/>
            <a:ext cx="8093075" cy="3563938"/>
          </a:xfrm>
        </p:spPr>
        <p:txBody>
          <a:bodyPr>
            <a:normAutofit lnSpcReduction="10000"/>
          </a:bodyPr>
          <a:lstStyle/>
          <a:p>
            <a:r>
              <a:rPr lang="en-US" sz="1600" dirty="0"/>
              <a:t>Kraków time is</a:t>
            </a:r>
          </a:p>
          <a:p>
            <a:pPr lvl="1"/>
            <a:r>
              <a:rPr lang="en-US" sz="1600" dirty="0"/>
              <a:t>1 hour ahead of Reading and London</a:t>
            </a:r>
          </a:p>
          <a:p>
            <a:pPr lvl="1"/>
            <a:r>
              <a:rPr lang="en-US" sz="1600" dirty="0"/>
              <a:t>5 or 6 hours ahead of Cambridge, MA</a:t>
            </a:r>
          </a:p>
          <a:p>
            <a:pPr lvl="1"/>
            <a:r>
              <a:rPr lang="en-US" sz="1600" dirty="0"/>
              <a:t>Dependent on seasonal time changes in the US, UK, and Poland</a:t>
            </a:r>
          </a:p>
          <a:p>
            <a:endParaRPr lang="en-US" sz="1600" dirty="0"/>
          </a:p>
          <a:p>
            <a:r>
              <a:rPr lang="en-US" sz="1600" dirty="0"/>
              <a:t>The flight between Kraków and the London metro area is approximately 880 miles (1,400 kilometers)</a:t>
            </a:r>
            <a:br>
              <a:rPr lang="en-US" sz="1600" dirty="0"/>
            </a:br>
            <a:endParaRPr lang="en-US" sz="1600" dirty="0"/>
          </a:p>
          <a:p>
            <a:r>
              <a:rPr lang="en-US" sz="1600" dirty="0"/>
              <a:t>Flight cost can range widely – from inexpensive flights with LOT Polish Airlines to quite expensive flights with United Airlines</a:t>
            </a:r>
          </a:p>
          <a:p>
            <a:endParaRPr lang="en-US" sz="1600" dirty="0"/>
          </a:p>
          <a:p>
            <a:r>
              <a:rPr lang="en-US" sz="1600" dirty="0"/>
              <a:t>British citizens do not need a visa to travel to Kraków, and Polish citizens do not need a visa to travel to the United Kingdom </a:t>
            </a:r>
            <a:r>
              <a:rPr lang="en-US" sz="1000" dirty="0">
                <a:solidFill>
                  <a:schemeClr val="accent6">
                    <a:lumMod val="75000"/>
                  </a:schemeClr>
                </a:solidFill>
              </a:rPr>
              <a:t>(as of 5 June 2019)</a:t>
            </a:r>
            <a:endParaRPr lang="en-US" sz="1600" dirty="0">
              <a:solidFill>
                <a:schemeClr val="accent6">
                  <a:lumMod val="75000"/>
                </a:schemeClr>
              </a:solidFill>
            </a:endParaRPr>
          </a:p>
        </p:txBody>
      </p:sp>
      <p:sp>
        <p:nvSpPr>
          <p:cNvPr id="5" name="Title 4">
            <a:extLst>
              <a:ext uri="{FF2B5EF4-FFF2-40B4-BE49-F238E27FC236}">
                <a16:creationId xmlns:a16="http://schemas.microsoft.com/office/drawing/2014/main" id="{8B6690C6-0CD4-4878-88A3-736A6FF779BB}"/>
              </a:ext>
            </a:extLst>
          </p:cNvPr>
          <p:cNvSpPr>
            <a:spLocks noGrp="1"/>
          </p:cNvSpPr>
          <p:nvPr>
            <p:ph type="title"/>
          </p:nvPr>
        </p:nvSpPr>
        <p:spPr/>
        <p:txBody>
          <a:bodyPr/>
          <a:lstStyle/>
          <a:p>
            <a:r>
              <a:rPr lang="en-US" dirty="0"/>
              <a:t>Pega Kraków: logistics</a:t>
            </a:r>
          </a:p>
        </p:txBody>
      </p:sp>
      <p:sp>
        <p:nvSpPr>
          <p:cNvPr id="4" name="Slide Number Placeholder 3">
            <a:extLst>
              <a:ext uri="{FF2B5EF4-FFF2-40B4-BE49-F238E27FC236}">
                <a16:creationId xmlns:a16="http://schemas.microsoft.com/office/drawing/2014/main" id="{5E2C5355-37E4-4F00-AC78-7200E987B341}"/>
              </a:ext>
            </a:extLst>
          </p:cNvPr>
          <p:cNvSpPr>
            <a:spLocks noGrp="1"/>
          </p:cNvSpPr>
          <p:nvPr>
            <p:ph type="sldNum" sz="quarter" idx="12"/>
          </p:nvPr>
        </p:nvSpPr>
        <p:spPr/>
        <p:txBody>
          <a:bodyPr/>
          <a:lstStyle/>
          <a:p>
            <a:fld id="{94C005EB-05AB-4350-8862-D44178390B49}" type="slidenum">
              <a:rPr lang="en-US" smtClean="0"/>
              <a:pPr/>
              <a:t>19</a:t>
            </a:fld>
            <a:endParaRPr lang="en-US" dirty="0"/>
          </a:p>
        </p:txBody>
      </p:sp>
    </p:spTree>
    <p:extLst>
      <p:ext uri="{BB962C8B-B14F-4D97-AF65-F5344CB8AC3E}">
        <p14:creationId xmlns:p14="http://schemas.microsoft.com/office/powerpoint/2010/main" val="377271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1BC27D-1DCC-4413-B476-B2C3ACA81868}"/>
              </a:ext>
            </a:extLst>
          </p:cNvPr>
          <p:cNvSpPr>
            <a:spLocks noGrp="1"/>
          </p:cNvSpPr>
          <p:nvPr>
            <p:ph type="title"/>
          </p:nvPr>
        </p:nvSpPr>
        <p:spPr/>
        <p:txBody>
          <a:bodyPr/>
          <a:lstStyle/>
          <a:p>
            <a:r>
              <a:rPr lang="en-US" dirty="0"/>
              <a:t>What is this module?</a:t>
            </a:r>
          </a:p>
        </p:txBody>
      </p:sp>
      <p:sp>
        <p:nvSpPr>
          <p:cNvPr id="7" name="Content Placeholder 6">
            <a:extLst>
              <a:ext uri="{FF2B5EF4-FFF2-40B4-BE49-F238E27FC236}">
                <a16:creationId xmlns:a16="http://schemas.microsoft.com/office/drawing/2014/main" id="{E4634E29-D8AB-4A25-A79E-75B782D6CA70}"/>
              </a:ext>
            </a:extLst>
          </p:cNvPr>
          <p:cNvSpPr>
            <a:spLocks noGrp="1"/>
          </p:cNvSpPr>
          <p:nvPr>
            <p:ph sz="quarter" idx="13"/>
          </p:nvPr>
        </p:nvSpPr>
        <p:spPr>
          <a:xfrm>
            <a:off x="365124" y="1098550"/>
            <a:ext cx="4024314" cy="3754738"/>
          </a:xfrm>
        </p:spPr>
        <p:txBody>
          <a:bodyPr>
            <a:normAutofit/>
          </a:bodyPr>
          <a:lstStyle/>
          <a:p>
            <a:r>
              <a:rPr lang="en-US" sz="1600" dirty="0"/>
              <a:t>This module is designed to provide an overview of recommendations for working with remote teams</a:t>
            </a:r>
          </a:p>
          <a:p>
            <a:r>
              <a:rPr lang="en-US" sz="1600" dirty="0"/>
              <a:t>It covers Pega-Led and Pega-Led/Partner-Driven engagements utilizing</a:t>
            </a:r>
          </a:p>
          <a:p>
            <a:pPr lvl="1"/>
            <a:r>
              <a:rPr lang="en-US" sz="1600" dirty="0"/>
              <a:t>Pega Kraków</a:t>
            </a:r>
          </a:p>
          <a:p>
            <a:pPr lvl="1"/>
            <a:r>
              <a:rPr lang="en-US" sz="1600" dirty="0"/>
              <a:t>Pega Consulting India</a:t>
            </a:r>
          </a:p>
          <a:p>
            <a:pPr lvl="1"/>
            <a:r>
              <a:rPr lang="en-US" sz="1600" dirty="0"/>
              <a:t>Third parties, both near- and offshore</a:t>
            </a:r>
          </a:p>
          <a:p>
            <a:r>
              <a:rPr lang="en-US" sz="1600" dirty="0"/>
              <a:t>It is intended primarily for use by</a:t>
            </a:r>
          </a:p>
          <a:p>
            <a:pPr lvl="1"/>
            <a:r>
              <a:rPr lang="en-US" sz="1600" dirty="0"/>
              <a:t>Practice Leaders</a:t>
            </a:r>
          </a:p>
          <a:p>
            <a:pPr lvl="1"/>
            <a:r>
              <a:rPr lang="en-US" sz="1600" dirty="0"/>
              <a:t>Engagement Leads</a:t>
            </a:r>
          </a:p>
        </p:txBody>
      </p:sp>
      <p:sp>
        <p:nvSpPr>
          <p:cNvPr id="4" name="Slide Number Placeholder 3">
            <a:extLst>
              <a:ext uri="{FF2B5EF4-FFF2-40B4-BE49-F238E27FC236}">
                <a16:creationId xmlns:a16="http://schemas.microsoft.com/office/drawing/2014/main" id="{0FA15365-57F9-4334-9700-593FCB2D1871}"/>
              </a:ext>
            </a:extLst>
          </p:cNvPr>
          <p:cNvSpPr>
            <a:spLocks noGrp="1"/>
          </p:cNvSpPr>
          <p:nvPr>
            <p:ph type="sldNum" sz="quarter" idx="21"/>
          </p:nvPr>
        </p:nvSpPr>
        <p:spPr/>
        <p:txBody>
          <a:bodyPr/>
          <a:lstStyle/>
          <a:p>
            <a:fld id="{94C005EB-05AB-4350-8862-D44178390B49}" type="slidenum">
              <a:rPr lang="en-US" smtClean="0"/>
              <a:pPr/>
              <a:t>2</a:t>
            </a:fld>
            <a:endParaRPr lang="en-US" dirty="0"/>
          </a:p>
        </p:txBody>
      </p:sp>
      <p:pic>
        <p:nvPicPr>
          <p:cNvPr id="3" name="Content Placeholder 2">
            <a:extLst>
              <a:ext uri="{FF2B5EF4-FFF2-40B4-BE49-F238E27FC236}">
                <a16:creationId xmlns:a16="http://schemas.microsoft.com/office/drawing/2014/main" id="{1236C7A7-7277-41B1-86CB-0ADCF609984F}"/>
              </a:ext>
            </a:extLst>
          </p:cNvPr>
          <p:cNvPicPr>
            <a:picLocks noGrp="1" noChangeAspect="1"/>
          </p:cNvPicPr>
          <p:nvPr>
            <p:ph sz="quarter" idx="18"/>
          </p:nvPr>
        </p:nvPicPr>
        <p:blipFill>
          <a:blip r:embed="rId2">
            <a:extLst>
              <a:ext uri="{837473B0-CC2E-450A-ABE3-18F120FF3D39}">
                <a1611:picAttrSrcUrl xmlns:a1611="http://schemas.microsoft.com/office/drawing/2016/11/main" r:id="rId3"/>
              </a:ext>
            </a:extLst>
          </a:blip>
          <a:stretch>
            <a:fillRect/>
          </a:stretch>
        </p:blipFill>
        <p:spPr>
          <a:xfrm>
            <a:off x="4754563" y="1539417"/>
            <a:ext cx="4024312" cy="2682203"/>
          </a:xfrm>
        </p:spPr>
      </p:pic>
    </p:spTree>
    <p:extLst>
      <p:ext uri="{BB962C8B-B14F-4D97-AF65-F5344CB8AC3E}">
        <p14:creationId xmlns:p14="http://schemas.microsoft.com/office/powerpoint/2010/main" val="163661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2C1B092-B8D3-4830-8F6D-E885E16A97DA}"/>
              </a:ext>
            </a:extLst>
          </p:cNvPr>
          <p:cNvSpPr>
            <a:spLocks noGrp="1"/>
          </p:cNvSpPr>
          <p:nvPr>
            <p:ph idx="1"/>
          </p:nvPr>
        </p:nvSpPr>
        <p:spPr/>
        <p:txBody>
          <a:bodyPr>
            <a:normAutofit/>
          </a:bodyPr>
          <a:lstStyle/>
          <a:p>
            <a:r>
              <a:rPr lang="en-US" sz="1600" dirty="0"/>
              <a:t>Have entire remote team visit onshore</a:t>
            </a:r>
          </a:p>
          <a:p>
            <a:pPr lvl="1"/>
            <a:r>
              <a:rPr lang="en-US" sz="1600" dirty="0"/>
              <a:t>At least once every 2 or 3 sprints</a:t>
            </a:r>
          </a:p>
          <a:p>
            <a:pPr lvl="1"/>
            <a:r>
              <a:rPr lang="en-US" sz="1600" dirty="0"/>
              <a:t>Ideally, during the week of each sprint transition</a:t>
            </a:r>
          </a:p>
          <a:p>
            <a:endParaRPr lang="en-US" sz="1600" dirty="0"/>
          </a:p>
          <a:p>
            <a:r>
              <a:rPr lang="en-US" sz="1600" dirty="0"/>
              <a:t>North American nearshore workers often seek to avoid travel</a:t>
            </a:r>
          </a:p>
          <a:p>
            <a:pPr lvl="1"/>
            <a:r>
              <a:rPr lang="en-US" sz="1600" dirty="0"/>
              <a:t>Ensure that they understand the benefits of their travel</a:t>
            </a:r>
          </a:p>
          <a:p>
            <a:pPr lvl="2"/>
            <a:r>
              <a:rPr lang="en-US" sz="1600" dirty="0"/>
              <a:t>For themselves</a:t>
            </a:r>
          </a:p>
          <a:p>
            <a:pPr lvl="2"/>
            <a:r>
              <a:rPr lang="en-US" sz="1600" dirty="0"/>
              <a:t>For the project</a:t>
            </a:r>
          </a:p>
          <a:p>
            <a:endParaRPr lang="en-US" sz="1600" dirty="0"/>
          </a:p>
        </p:txBody>
      </p:sp>
      <p:sp>
        <p:nvSpPr>
          <p:cNvPr id="6" name="Title 5">
            <a:extLst>
              <a:ext uri="{FF2B5EF4-FFF2-40B4-BE49-F238E27FC236}">
                <a16:creationId xmlns:a16="http://schemas.microsoft.com/office/drawing/2014/main" id="{EDBCD076-A5F0-46D5-A037-7358B44F1AF7}"/>
              </a:ext>
            </a:extLst>
          </p:cNvPr>
          <p:cNvSpPr>
            <a:spLocks noGrp="1"/>
          </p:cNvSpPr>
          <p:nvPr>
            <p:ph type="title"/>
          </p:nvPr>
        </p:nvSpPr>
        <p:spPr/>
        <p:txBody>
          <a:bodyPr/>
          <a:lstStyle/>
          <a:p>
            <a:r>
              <a:rPr lang="en-US" dirty="0"/>
              <a:t>Nearshore North America:</a:t>
            </a:r>
            <a:br>
              <a:rPr lang="en-US" dirty="0"/>
            </a:br>
            <a:r>
              <a:rPr lang="en-US" dirty="0"/>
              <a:t>Pega recommends</a:t>
            </a:r>
          </a:p>
        </p:txBody>
      </p:sp>
      <p:sp>
        <p:nvSpPr>
          <p:cNvPr id="4" name="Slide Number Placeholder 3">
            <a:extLst>
              <a:ext uri="{FF2B5EF4-FFF2-40B4-BE49-F238E27FC236}">
                <a16:creationId xmlns:a16="http://schemas.microsoft.com/office/drawing/2014/main" id="{89D91F91-44AD-4CD4-B9E9-5D2E1D5E525C}"/>
              </a:ext>
            </a:extLst>
          </p:cNvPr>
          <p:cNvSpPr>
            <a:spLocks noGrp="1"/>
          </p:cNvSpPr>
          <p:nvPr>
            <p:ph type="sldNum" sz="quarter" idx="12"/>
          </p:nvPr>
        </p:nvSpPr>
        <p:spPr/>
        <p:txBody>
          <a:bodyPr/>
          <a:lstStyle/>
          <a:p>
            <a:fld id="{94C005EB-05AB-4350-8862-D44178390B49}" type="slidenum">
              <a:rPr lang="en-US" smtClean="0"/>
              <a:pPr/>
              <a:t>20</a:t>
            </a:fld>
            <a:endParaRPr lang="en-US" dirty="0"/>
          </a:p>
        </p:txBody>
      </p:sp>
    </p:spTree>
    <p:extLst>
      <p:ext uri="{BB962C8B-B14F-4D97-AF65-F5344CB8AC3E}">
        <p14:creationId xmlns:p14="http://schemas.microsoft.com/office/powerpoint/2010/main" val="51538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B69D40-AC31-4EB8-80CC-C18B3560A324}"/>
              </a:ext>
            </a:extLst>
          </p:cNvPr>
          <p:cNvSpPr>
            <a:spLocks noGrp="1"/>
          </p:cNvSpPr>
          <p:nvPr>
            <p:ph type="ctrTitle"/>
          </p:nvPr>
        </p:nvSpPr>
        <p:spPr>
          <a:xfrm>
            <a:off x="365126" y="869949"/>
            <a:ext cx="8413114" cy="2009775"/>
          </a:xfrm>
        </p:spPr>
        <p:txBody>
          <a:bodyPr/>
          <a:lstStyle/>
          <a:p>
            <a:r>
              <a:rPr lang="en-US" dirty="0"/>
              <a:t>Recommendations for </a:t>
            </a:r>
            <a:br>
              <a:rPr lang="en-US" dirty="0"/>
            </a:br>
            <a:r>
              <a:rPr lang="en-US" dirty="0"/>
              <a:t>third-party offshore teams</a:t>
            </a:r>
          </a:p>
        </p:txBody>
      </p:sp>
      <p:sp>
        <p:nvSpPr>
          <p:cNvPr id="4" name="Slide Number Placeholder 3">
            <a:extLst>
              <a:ext uri="{FF2B5EF4-FFF2-40B4-BE49-F238E27FC236}">
                <a16:creationId xmlns:a16="http://schemas.microsoft.com/office/drawing/2014/main" id="{619B8851-7EC7-48ED-9A9E-50D46C95C236}"/>
              </a:ext>
            </a:extLst>
          </p:cNvPr>
          <p:cNvSpPr>
            <a:spLocks noGrp="1"/>
          </p:cNvSpPr>
          <p:nvPr>
            <p:ph type="sldNum" sz="quarter" idx="11"/>
          </p:nvPr>
        </p:nvSpPr>
        <p:spPr/>
        <p:txBody>
          <a:bodyPr/>
          <a:lstStyle/>
          <a:p>
            <a:fld id="{94C005EB-05AB-4350-8862-D44178390B49}" type="slidenum">
              <a:rPr lang="en-US" smtClean="0"/>
              <a:pPr/>
              <a:t>21</a:t>
            </a:fld>
            <a:endParaRPr lang="en-US" dirty="0"/>
          </a:p>
        </p:txBody>
      </p:sp>
      <p:sp>
        <p:nvSpPr>
          <p:cNvPr id="3" name="Subtitle 2">
            <a:extLst>
              <a:ext uri="{FF2B5EF4-FFF2-40B4-BE49-F238E27FC236}">
                <a16:creationId xmlns:a16="http://schemas.microsoft.com/office/drawing/2014/main" id="{98300B23-A35E-49C0-AB99-65D96C8438C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7285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BCD076-A5F0-46D5-A037-7358B44F1AF7}"/>
              </a:ext>
            </a:extLst>
          </p:cNvPr>
          <p:cNvSpPr>
            <a:spLocks noGrp="1"/>
          </p:cNvSpPr>
          <p:nvPr>
            <p:ph type="title"/>
          </p:nvPr>
        </p:nvSpPr>
        <p:spPr>
          <a:xfrm>
            <a:off x="365125" y="182880"/>
            <a:ext cx="8413750" cy="685800"/>
          </a:xfrm>
        </p:spPr>
        <p:txBody>
          <a:bodyPr/>
          <a:lstStyle/>
          <a:p>
            <a:r>
              <a:rPr lang="en-US" dirty="0"/>
              <a:t>Offshore partner’s delivery team typically has</a:t>
            </a:r>
          </a:p>
        </p:txBody>
      </p:sp>
      <p:sp>
        <p:nvSpPr>
          <p:cNvPr id="4" name="Slide Number Placeholder 3">
            <a:extLst>
              <a:ext uri="{FF2B5EF4-FFF2-40B4-BE49-F238E27FC236}">
                <a16:creationId xmlns:a16="http://schemas.microsoft.com/office/drawing/2014/main" id="{89D91F91-44AD-4CD4-B9E9-5D2E1D5E525C}"/>
              </a:ext>
            </a:extLst>
          </p:cNvPr>
          <p:cNvSpPr>
            <a:spLocks noGrp="1"/>
          </p:cNvSpPr>
          <p:nvPr>
            <p:ph type="sldNum" sz="quarter" idx="12"/>
          </p:nvPr>
        </p:nvSpPr>
        <p:spPr/>
        <p:txBody>
          <a:bodyPr/>
          <a:lstStyle/>
          <a:p>
            <a:fld id="{94C005EB-05AB-4350-8862-D44178390B49}" type="slidenum">
              <a:rPr lang="en-US" smtClean="0"/>
              <a:pPr/>
              <a:t>22</a:t>
            </a:fld>
            <a:endParaRPr lang="en-US" dirty="0"/>
          </a:p>
        </p:txBody>
      </p:sp>
      <p:grpSp>
        <p:nvGrpSpPr>
          <p:cNvPr id="33" name="Group 32">
            <a:extLst>
              <a:ext uri="{FF2B5EF4-FFF2-40B4-BE49-F238E27FC236}">
                <a16:creationId xmlns:a16="http://schemas.microsoft.com/office/drawing/2014/main" id="{F0231AD7-85C3-40DD-A44A-FABF2C74F384}"/>
              </a:ext>
            </a:extLst>
          </p:cNvPr>
          <p:cNvGrpSpPr/>
          <p:nvPr/>
        </p:nvGrpSpPr>
        <p:grpSpPr>
          <a:xfrm>
            <a:off x="1205880" y="1409648"/>
            <a:ext cx="1440160" cy="2331842"/>
            <a:chOff x="4556736" y="1405829"/>
            <a:chExt cx="1440160" cy="2331842"/>
          </a:xfrm>
        </p:grpSpPr>
        <p:pic>
          <p:nvPicPr>
            <p:cNvPr id="34" name="Picture 33">
              <a:extLst>
                <a:ext uri="{FF2B5EF4-FFF2-40B4-BE49-F238E27FC236}">
                  <a16:creationId xmlns:a16="http://schemas.microsoft.com/office/drawing/2014/main" id="{A8FAB5F3-5A0D-4B36-837D-2BC065F98FAA}"/>
                </a:ext>
              </a:extLst>
            </p:cNvPr>
            <p:cNvPicPr>
              <a:picLocks noChangeAspect="1"/>
            </p:cNvPicPr>
            <p:nvPr/>
          </p:nvPicPr>
          <p:blipFill>
            <a:blip r:embed="rId3"/>
            <a:stretch>
              <a:fillRect/>
            </a:stretch>
          </p:blipFill>
          <p:spPr>
            <a:xfrm>
              <a:off x="4799821" y="1463478"/>
              <a:ext cx="953990" cy="936104"/>
            </a:xfrm>
            <a:prstGeom prst="rect">
              <a:avLst/>
            </a:prstGeom>
          </p:spPr>
        </p:pic>
        <p:sp>
          <p:nvSpPr>
            <p:cNvPr id="35" name="TextBox 34">
              <a:extLst>
                <a:ext uri="{FF2B5EF4-FFF2-40B4-BE49-F238E27FC236}">
                  <a16:creationId xmlns:a16="http://schemas.microsoft.com/office/drawing/2014/main" id="{3806F5AA-9492-4E90-9D33-378E24EAFD49}"/>
                </a:ext>
              </a:extLst>
            </p:cNvPr>
            <p:cNvSpPr txBox="1"/>
            <p:nvPr/>
          </p:nvSpPr>
          <p:spPr>
            <a:xfrm>
              <a:off x="4556736" y="2573450"/>
              <a:ext cx="1440160" cy="1152128"/>
            </a:xfrm>
            <a:prstGeom prst="rect">
              <a:avLst/>
            </a:prstGeom>
            <a:noFill/>
          </p:spPr>
          <p:txBody>
            <a:bodyPr wrap="none" lIns="0" tIns="0" rIns="0" bIns="0" rtlCol="0">
              <a:noAutofit/>
            </a:bodyPr>
            <a:lstStyle/>
            <a:p>
              <a:pPr algn="ctr">
                <a:lnSpc>
                  <a:spcPct val="100000"/>
                </a:lnSpc>
                <a:spcBef>
                  <a:spcPts val="900"/>
                </a:spcBef>
                <a:buClr>
                  <a:srgbClr val="00A6A7"/>
                </a:buClr>
              </a:pPr>
              <a:r>
                <a:rPr lang="en-US" sz="1400" dirty="0"/>
                <a:t>Business</a:t>
              </a:r>
              <a:br>
                <a:rPr lang="en-US" sz="1400" dirty="0"/>
              </a:br>
              <a:r>
                <a:rPr lang="en-US" sz="1400" dirty="0"/>
                <a:t>Lead</a:t>
              </a:r>
            </a:p>
            <a:p>
              <a:pPr algn="ctr">
                <a:lnSpc>
                  <a:spcPct val="100000"/>
                </a:lnSpc>
                <a:spcBef>
                  <a:spcPts val="900"/>
                </a:spcBef>
                <a:buClr>
                  <a:srgbClr val="00A6A7"/>
                </a:buClr>
              </a:pPr>
              <a:r>
                <a:rPr lang="en-US" sz="1400" dirty="0"/>
                <a:t>(LBA)</a:t>
              </a:r>
            </a:p>
            <a:p>
              <a:pPr algn="ctr">
                <a:lnSpc>
                  <a:spcPct val="100000"/>
                </a:lnSpc>
                <a:spcBef>
                  <a:spcPts val="900"/>
                </a:spcBef>
                <a:buClr>
                  <a:srgbClr val="00A6A7"/>
                </a:buClr>
              </a:pPr>
              <a:r>
                <a:rPr lang="en-US" sz="1400" dirty="0"/>
                <a:t>100%</a:t>
              </a:r>
            </a:p>
          </p:txBody>
        </p:sp>
        <p:sp>
          <p:nvSpPr>
            <p:cNvPr id="36" name="Rectangle: Rounded Corners 35">
              <a:extLst>
                <a:ext uri="{FF2B5EF4-FFF2-40B4-BE49-F238E27FC236}">
                  <a16:creationId xmlns:a16="http://schemas.microsoft.com/office/drawing/2014/main" id="{3F281CA5-0103-4ABC-8932-5A8BC467AE17}"/>
                </a:ext>
              </a:extLst>
            </p:cNvPr>
            <p:cNvSpPr/>
            <p:nvPr/>
          </p:nvSpPr>
          <p:spPr>
            <a:xfrm>
              <a:off x="4590599" y="1405829"/>
              <a:ext cx="1372435" cy="2331842"/>
            </a:xfrm>
            <a:prstGeom prst="roundRect">
              <a:avLst/>
            </a:prstGeom>
            <a:noFill/>
            <a:ln>
              <a:solidFill>
                <a:schemeClr val="bg1">
                  <a:lumMod val="65000"/>
                </a:schemeClr>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grpSp>
        <p:nvGrpSpPr>
          <p:cNvPr id="2" name="Group 1">
            <a:extLst>
              <a:ext uri="{FF2B5EF4-FFF2-40B4-BE49-F238E27FC236}">
                <a16:creationId xmlns:a16="http://schemas.microsoft.com/office/drawing/2014/main" id="{856C3FA0-9111-4E7D-8A81-679576D29D77}"/>
              </a:ext>
            </a:extLst>
          </p:cNvPr>
          <p:cNvGrpSpPr/>
          <p:nvPr/>
        </p:nvGrpSpPr>
        <p:grpSpPr>
          <a:xfrm>
            <a:off x="3851920" y="1411348"/>
            <a:ext cx="1440160" cy="2331842"/>
            <a:chOff x="4956042" y="1428040"/>
            <a:chExt cx="1440160" cy="2331842"/>
          </a:xfrm>
        </p:grpSpPr>
        <p:pic>
          <p:nvPicPr>
            <p:cNvPr id="38" name="Picture 37">
              <a:extLst>
                <a:ext uri="{FF2B5EF4-FFF2-40B4-BE49-F238E27FC236}">
                  <a16:creationId xmlns:a16="http://schemas.microsoft.com/office/drawing/2014/main" id="{BEF847AE-1921-4840-A595-9C4264CF2323}"/>
                </a:ext>
              </a:extLst>
            </p:cNvPr>
            <p:cNvPicPr>
              <a:picLocks noChangeAspect="1"/>
            </p:cNvPicPr>
            <p:nvPr/>
          </p:nvPicPr>
          <p:blipFill>
            <a:blip r:embed="rId4"/>
            <a:stretch>
              <a:fillRect/>
            </a:stretch>
          </p:blipFill>
          <p:spPr>
            <a:xfrm>
              <a:off x="5147405" y="1467839"/>
              <a:ext cx="1057434" cy="936104"/>
            </a:xfrm>
            <a:prstGeom prst="rect">
              <a:avLst/>
            </a:prstGeom>
          </p:spPr>
        </p:pic>
        <p:sp>
          <p:nvSpPr>
            <p:cNvPr id="39" name="TextBox 38">
              <a:extLst>
                <a:ext uri="{FF2B5EF4-FFF2-40B4-BE49-F238E27FC236}">
                  <a16:creationId xmlns:a16="http://schemas.microsoft.com/office/drawing/2014/main" id="{DACBAD08-704B-41F5-862A-41D62A76FABD}"/>
                </a:ext>
              </a:extLst>
            </p:cNvPr>
            <p:cNvSpPr txBox="1"/>
            <p:nvPr/>
          </p:nvSpPr>
          <p:spPr>
            <a:xfrm>
              <a:off x="4956042" y="2573450"/>
              <a:ext cx="1440160" cy="1168040"/>
            </a:xfrm>
            <a:prstGeom prst="rect">
              <a:avLst/>
            </a:prstGeom>
            <a:noFill/>
          </p:spPr>
          <p:txBody>
            <a:bodyPr wrap="none" lIns="0" tIns="0" rIns="0" bIns="0" rtlCol="0">
              <a:noAutofit/>
            </a:bodyPr>
            <a:lstStyle/>
            <a:p>
              <a:pPr algn="ctr">
                <a:lnSpc>
                  <a:spcPct val="100000"/>
                </a:lnSpc>
                <a:spcBef>
                  <a:spcPts val="900"/>
                </a:spcBef>
                <a:buClr>
                  <a:srgbClr val="00A6A7"/>
                </a:buClr>
              </a:pPr>
              <a:r>
                <a:rPr lang="en-US" sz="1400" dirty="0"/>
                <a:t>Technical</a:t>
              </a:r>
              <a:br>
                <a:rPr lang="en-US" sz="1400" dirty="0"/>
              </a:br>
              <a:r>
                <a:rPr lang="en-US" sz="1400" dirty="0"/>
                <a:t>Lead</a:t>
              </a:r>
            </a:p>
            <a:p>
              <a:pPr algn="ctr">
                <a:lnSpc>
                  <a:spcPct val="100000"/>
                </a:lnSpc>
                <a:spcBef>
                  <a:spcPts val="900"/>
                </a:spcBef>
                <a:buClr>
                  <a:srgbClr val="00A6A7"/>
                </a:buClr>
              </a:pPr>
              <a:r>
                <a:rPr lang="en-US" sz="1400" dirty="0"/>
                <a:t>(LSA)</a:t>
              </a:r>
            </a:p>
            <a:p>
              <a:pPr algn="ctr">
                <a:lnSpc>
                  <a:spcPct val="100000"/>
                </a:lnSpc>
                <a:spcBef>
                  <a:spcPts val="900"/>
                </a:spcBef>
                <a:buClr>
                  <a:srgbClr val="00A6A7"/>
                </a:buClr>
              </a:pPr>
              <a:r>
                <a:rPr lang="en-US" sz="1400" dirty="0"/>
                <a:t>50% (min)</a:t>
              </a:r>
            </a:p>
          </p:txBody>
        </p:sp>
        <p:sp>
          <p:nvSpPr>
            <p:cNvPr id="40" name="Rectangle: Rounded Corners 39">
              <a:extLst>
                <a:ext uri="{FF2B5EF4-FFF2-40B4-BE49-F238E27FC236}">
                  <a16:creationId xmlns:a16="http://schemas.microsoft.com/office/drawing/2014/main" id="{BBD613E3-AAA3-4FD4-AFD2-083E537846DD}"/>
                </a:ext>
              </a:extLst>
            </p:cNvPr>
            <p:cNvSpPr/>
            <p:nvPr/>
          </p:nvSpPr>
          <p:spPr>
            <a:xfrm>
              <a:off x="4989905" y="1428040"/>
              <a:ext cx="1372435" cy="2331842"/>
            </a:xfrm>
            <a:prstGeom prst="roundRect">
              <a:avLst/>
            </a:prstGeom>
            <a:noFill/>
            <a:ln>
              <a:solidFill>
                <a:schemeClr val="bg1">
                  <a:lumMod val="65000"/>
                </a:schemeClr>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grpSp>
        <p:nvGrpSpPr>
          <p:cNvPr id="45" name="Group 44">
            <a:extLst>
              <a:ext uri="{FF2B5EF4-FFF2-40B4-BE49-F238E27FC236}">
                <a16:creationId xmlns:a16="http://schemas.microsoft.com/office/drawing/2014/main" id="{E9CE1073-CA60-48BA-9D81-7CC7991EFA01}"/>
              </a:ext>
            </a:extLst>
          </p:cNvPr>
          <p:cNvGrpSpPr/>
          <p:nvPr/>
        </p:nvGrpSpPr>
        <p:grpSpPr>
          <a:xfrm>
            <a:off x="6497960" y="1405829"/>
            <a:ext cx="1440160" cy="2331842"/>
            <a:chOff x="7524328" y="1405829"/>
            <a:chExt cx="1440160" cy="2331842"/>
          </a:xfrm>
        </p:grpSpPr>
        <p:grpSp>
          <p:nvGrpSpPr>
            <p:cNvPr id="46" name="Group 45">
              <a:extLst>
                <a:ext uri="{FF2B5EF4-FFF2-40B4-BE49-F238E27FC236}">
                  <a16:creationId xmlns:a16="http://schemas.microsoft.com/office/drawing/2014/main" id="{2F6A26CD-3DC2-4130-A8E8-831B08FDB52D}"/>
                </a:ext>
              </a:extLst>
            </p:cNvPr>
            <p:cNvGrpSpPr/>
            <p:nvPr/>
          </p:nvGrpSpPr>
          <p:grpSpPr>
            <a:xfrm>
              <a:off x="7992399" y="1409472"/>
              <a:ext cx="504019" cy="1044117"/>
              <a:chOff x="6300192" y="1453329"/>
              <a:chExt cx="624221" cy="1240904"/>
            </a:xfrm>
          </p:grpSpPr>
          <p:pic>
            <p:nvPicPr>
              <p:cNvPr id="49" name="Picture 48">
                <a:extLst>
                  <a:ext uri="{FF2B5EF4-FFF2-40B4-BE49-F238E27FC236}">
                    <a16:creationId xmlns:a16="http://schemas.microsoft.com/office/drawing/2014/main" id="{799EC72B-5A04-4162-A596-8C448D0FBCA7}"/>
                  </a:ext>
                </a:extLst>
              </p:cNvPr>
              <p:cNvPicPr>
                <a:picLocks noChangeAspect="1"/>
              </p:cNvPicPr>
              <p:nvPr/>
            </p:nvPicPr>
            <p:blipFill>
              <a:blip r:embed="rId5"/>
              <a:stretch>
                <a:fillRect/>
              </a:stretch>
            </p:blipFill>
            <p:spPr>
              <a:xfrm>
                <a:off x="6300192" y="1453329"/>
                <a:ext cx="319421" cy="936104"/>
              </a:xfrm>
              <a:prstGeom prst="rect">
                <a:avLst/>
              </a:prstGeom>
            </p:spPr>
          </p:pic>
          <p:pic>
            <p:nvPicPr>
              <p:cNvPr id="50" name="Picture 49">
                <a:extLst>
                  <a:ext uri="{FF2B5EF4-FFF2-40B4-BE49-F238E27FC236}">
                    <a16:creationId xmlns:a16="http://schemas.microsoft.com/office/drawing/2014/main" id="{D2ADA53F-E9DC-4AC6-8DCD-A4185F37B000}"/>
                  </a:ext>
                </a:extLst>
              </p:cNvPr>
              <p:cNvPicPr>
                <a:picLocks noChangeAspect="1"/>
              </p:cNvPicPr>
              <p:nvPr/>
            </p:nvPicPr>
            <p:blipFill>
              <a:blip r:embed="rId5"/>
              <a:stretch>
                <a:fillRect/>
              </a:stretch>
            </p:blipFill>
            <p:spPr>
              <a:xfrm>
                <a:off x="6452592" y="1605729"/>
                <a:ext cx="319421" cy="936104"/>
              </a:xfrm>
              <a:prstGeom prst="rect">
                <a:avLst/>
              </a:prstGeom>
            </p:spPr>
          </p:pic>
          <p:pic>
            <p:nvPicPr>
              <p:cNvPr id="51" name="Picture 50">
                <a:extLst>
                  <a:ext uri="{FF2B5EF4-FFF2-40B4-BE49-F238E27FC236}">
                    <a16:creationId xmlns:a16="http://schemas.microsoft.com/office/drawing/2014/main" id="{EDB84094-F2E9-467C-ACB6-EE27202E106A}"/>
                  </a:ext>
                </a:extLst>
              </p:cNvPr>
              <p:cNvPicPr>
                <a:picLocks noChangeAspect="1"/>
              </p:cNvPicPr>
              <p:nvPr/>
            </p:nvPicPr>
            <p:blipFill>
              <a:blip r:embed="rId5"/>
              <a:stretch>
                <a:fillRect/>
              </a:stretch>
            </p:blipFill>
            <p:spPr>
              <a:xfrm>
                <a:off x="6604992" y="1758129"/>
                <a:ext cx="319421" cy="936104"/>
              </a:xfrm>
              <a:prstGeom prst="rect">
                <a:avLst/>
              </a:prstGeom>
            </p:spPr>
          </p:pic>
        </p:grpSp>
        <p:sp>
          <p:nvSpPr>
            <p:cNvPr id="47" name="TextBox 46">
              <a:extLst>
                <a:ext uri="{FF2B5EF4-FFF2-40B4-BE49-F238E27FC236}">
                  <a16:creationId xmlns:a16="http://schemas.microsoft.com/office/drawing/2014/main" id="{E2784D83-C98A-4632-83A0-08C9641035EF}"/>
                </a:ext>
              </a:extLst>
            </p:cNvPr>
            <p:cNvSpPr txBox="1"/>
            <p:nvPr/>
          </p:nvSpPr>
          <p:spPr>
            <a:xfrm>
              <a:off x="7524328" y="2573450"/>
              <a:ext cx="1440160" cy="1152128"/>
            </a:xfrm>
            <a:prstGeom prst="rect">
              <a:avLst/>
            </a:prstGeom>
            <a:noFill/>
          </p:spPr>
          <p:txBody>
            <a:bodyPr wrap="none" lIns="0" tIns="0" rIns="0" bIns="0" rtlCol="0">
              <a:noAutofit/>
            </a:bodyPr>
            <a:lstStyle/>
            <a:p>
              <a:pPr algn="ctr">
                <a:lnSpc>
                  <a:spcPct val="100000"/>
                </a:lnSpc>
                <a:spcBef>
                  <a:spcPts val="900"/>
                </a:spcBef>
                <a:buClr>
                  <a:srgbClr val="00A6A7"/>
                </a:buClr>
              </a:pPr>
              <a:r>
                <a:rPr lang="en-US" sz="1400" dirty="0"/>
                <a:t>Architects</a:t>
              </a:r>
              <a:br>
                <a:rPr lang="en-US" sz="1400" dirty="0"/>
              </a:br>
              <a:endParaRPr lang="en-US" sz="1400" dirty="0"/>
            </a:p>
            <a:p>
              <a:pPr algn="ctr">
                <a:lnSpc>
                  <a:spcPct val="100000"/>
                </a:lnSpc>
                <a:spcBef>
                  <a:spcPts val="900"/>
                </a:spcBef>
                <a:buClr>
                  <a:srgbClr val="00A6A7"/>
                </a:buClr>
              </a:pPr>
              <a:r>
                <a:rPr lang="en-US" sz="1400" dirty="0"/>
                <a:t>(SSA, SA, ASA)</a:t>
              </a:r>
            </a:p>
            <a:p>
              <a:pPr algn="ctr">
                <a:lnSpc>
                  <a:spcPct val="100000"/>
                </a:lnSpc>
                <a:spcBef>
                  <a:spcPts val="900"/>
                </a:spcBef>
                <a:buClr>
                  <a:srgbClr val="00A6A7"/>
                </a:buClr>
              </a:pPr>
              <a:r>
                <a:rPr lang="en-US" sz="1400" dirty="0"/>
                <a:t>100%</a:t>
              </a:r>
            </a:p>
          </p:txBody>
        </p:sp>
        <p:sp>
          <p:nvSpPr>
            <p:cNvPr id="48" name="Rectangle: Rounded Corners 47">
              <a:extLst>
                <a:ext uri="{FF2B5EF4-FFF2-40B4-BE49-F238E27FC236}">
                  <a16:creationId xmlns:a16="http://schemas.microsoft.com/office/drawing/2014/main" id="{8ABF2433-4EAF-43A1-9634-BF4449A0E56D}"/>
                </a:ext>
              </a:extLst>
            </p:cNvPr>
            <p:cNvSpPr/>
            <p:nvPr/>
          </p:nvSpPr>
          <p:spPr>
            <a:xfrm>
              <a:off x="7558191" y="1405829"/>
              <a:ext cx="1372435" cy="2331842"/>
            </a:xfrm>
            <a:prstGeom prst="roundRect">
              <a:avLst/>
            </a:prstGeom>
            <a:noFill/>
            <a:ln>
              <a:solidFill>
                <a:schemeClr val="bg1">
                  <a:lumMod val="65000"/>
                </a:schemeClr>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spTree>
    <p:extLst>
      <p:ext uri="{BB962C8B-B14F-4D97-AF65-F5344CB8AC3E}">
        <p14:creationId xmlns:p14="http://schemas.microsoft.com/office/powerpoint/2010/main" val="100023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BCD076-A5F0-46D5-A037-7358B44F1AF7}"/>
              </a:ext>
            </a:extLst>
          </p:cNvPr>
          <p:cNvSpPr>
            <a:spLocks noGrp="1"/>
          </p:cNvSpPr>
          <p:nvPr>
            <p:ph type="title"/>
          </p:nvPr>
        </p:nvSpPr>
        <p:spPr>
          <a:xfrm>
            <a:off x="365125" y="182880"/>
            <a:ext cx="8413750" cy="685800"/>
          </a:xfrm>
        </p:spPr>
        <p:txBody>
          <a:bodyPr/>
          <a:lstStyle/>
          <a:p>
            <a:r>
              <a:rPr lang="en-US" dirty="0"/>
              <a:t>Offshore partners:</a:t>
            </a:r>
            <a:br>
              <a:rPr lang="en-US" dirty="0"/>
            </a:br>
            <a:r>
              <a:rPr lang="en-US" dirty="0"/>
              <a:t>Recommended span of responsibility</a:t>
            </a:r>
          </a:p>
        </p:txBody>
      </p:sp>
      <p:sp>
        <p:nvSpPr>
          <p:cNvPr id="4" name="Slide Number Placeholder 3">
            <a:extLst>
              <a:ext uri="{FF2B5EF4-FFF2-40B4-BE49-F238E27FC236}">
                <a16:creationId xmlns:a16="http://schemas.microsoft.com/office/drawing/2014/main" id="{89D91F91-44AD-4CD4-B9E9-5D2E1D5E525C}"/>
              </a:ext>
            </a:extLst>
          </p:cNvPr>
          <p:cNvSpPr>
            <a:spLocks noGrp="1"/>
          </p:cNvSpPr>
          <p:nvPr>
            <p:ph type="sldNum" sz="quarter" idx="12"/>
          </p:nvPr>
        </p:nvSpPr>
        <p:spPr/>
        <p:txBody>
          <a:bodyPr/>
          <a:lstStyle/>
          <a:p>
            <a:fld id="{94C005EB-05AB-4350-8862-D44178390B49}" type="slidenum">
              <a:rPr lang="en-US" smtClean="0"/>
              <a:pPr/>
              <a:t>23</a:t>
            </a:fld>
            <a:endParaRPr lang="en-US" dirty="0"/>
          </a:p>
        </p:txBody>
      </p:sp>
      <p:grpSp>
        <p:nvGrpSpPr>
          <p:cNvPr id="41" name="Group 40">
            <a:extLst>
              <a:ext uri="{FF2B5EF4-FFF2-40B4-BE49-F238E27FC236}">
                <a16:creationId xmlns:a16="http://schemas.microsoft.com/office/drawing/2014/main" id="{F3BA2552-4432-42A6-99AF-FA09FF0B7BAC}"/>
              </a:ext>
            </a:extLst>
          </p:cNvPr>
          <p:cNvGrpSpPr/>
          <p:nvPr/>
        </p:nvGrpSpPr>
        <p:grpSpPr>
          <a:xfrm>
            <a:off x="5220072" y="959842"/>
            <a:ext cx="1440160" cy="1719774"/>
            <a:chOff x="5220072" y="959842"/>
            <a:chExt cx="1440160" cy="1719774"/>
          </a:xfrm>
        </p:grpSpPr>
        <p:pic>
          <p:nvPicPr>
            <p:cNvPr id="9" name="Picture 8">
              <a:extLst>
                <a:ext uri="{FF2B5EF4-FFF2-40B4-BE49-F238E27FC236}">
                  <a16:creationId xmlns:a16="http://schemas.microsoft.com/office/drawing/2014/main" id="{BA27AF15-8805-45AB-830C-ADBBF4E41C92}"/>
                </a:ext>
              </a:extLst>
            </p:cNvPr>
            <p:cNvPicPr>
              <a:picLocks noChangeAspect="1"/>
            </p:cNvPicPr>
            <p:nvPr/>
          </p:nvPicPr>
          <p:blipFill>
            <a:blip r:embed="rId3"/>
            <a:stretch>
              <a:fillRect/>
            </a:stretch>
          </p:blipFill>
          <p:spPr>
            <a:xfrm>
              <a:off x="5463157" y="1017491"/>
              <a:ext cx="953990" cy="936104"/>
            </a:xfrm>
            <a:prstGeom prst="rect">
              <a:avLst/>
            </a:prstGeom>
          </p:spPr>
        </p:pic>
        <p:sp>
          <p:nvSpPr>
            <p:cNvPr id="10" name="TextBox 9">
              <a:extLst>
                <a:ext uri="{FF2B5EF4-FFF2-40B4-BE49-F238E27FC236}">
                  <a16:creationId xmlns:a16="http://schemas.microsoft.com/office/drawing/2014/main" id="{FA4DC03B-EB38-44BB-8DBB-8C7CB54C4855}"/>
                </a:ext>
              </a:extLst>
            </p:cNvPr>
            <p:cNvSpPr txBox="1"/>
            <p:nvPr/>
          </p:nvSpPr>
          <p:spPr>
            <a:xfrm>
              <a:off x="5220072" y="2127462"/>
              <a:ext cx="1440160" cy="518141"/>
            </a:xfrm>
            <a:prstGeom prst="rect">
              <a:avLst/>
            </a:prstGeom>
            <a:noFill/>
          </p:spPr>
          <p:txBody>
            <a:bodyPr wrap="none" lIns="0" tIns="0" rIns="0" bIns="0" rtlCol="0">
              <a:noAutofit/>
            </a:bodyPr>
            <a:lstStyle/>
            <a:p>
              <a:pPr algn="ctr">
                <a:lnSpc>
                  <a:spcPct val="100000"/>
                </a:lnSpc>
                <a:spcBef>
                  <a:spcPts val="900"/>
                </a:spcBef>
                <a:buClr>
                  <a:srgbClr val="00A6A7"/>
                </a:buClr>
              </a:pPr>
              <a:r>
                <a:rPr lang="en-US" sz="1400" dirty="0"/>
                <a:t>Onshore</a:t>
              </a:r>
              <a:br>
                <a:rPr lang="en-US" sz="1400" dirty="0"/>
              </a:br>
              <a:r>
                <a:rPr lang="en-US" sz="1400" dirty="0"/>
                <a:t>LBA</a:t>
              </a:r>
            </a:p>
          </p:txBody>
        </p:sp>
        <p:sp>
          <p:nvSpPr>
            <p:cNvPr id="11" name="Rectangle: Rounded Corners 10">
              <a:extLst>
                <a:ext uri="{FF2B5EF4-FFF2-40B4-BE49-F238E27FC236}">
                  <a16:creationId xmlns:a16="http://schemas.microsoft.com/office/drawing/2014/main" id="{9181C53C-E3BB-499B-BFFF-CB46855E7909}"/>
                </a:ext>
              </a:extLst>
            </p:cNvPr>
            <p:cNvSpPr/>
            <p:nvPr/>
          </p:nvSpPr>
          <p:spPr>
            <a:xfrm>
              <a:off x="5253935" y="959842"/>
              <a:ext cx="1372435" cy="1719774"/>
            </a:xfrm>
            <a:prstGeom prst="roundRect">
              <a:avLst/>
            </a:prstGeom>
            <a:noFill/>
            <a:ln>
              <a:solidFill>
                <a:schemeClr val="bg1">
                  <a:lumMod val="65000"/>
                </a:schemeClr>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grpSp>
        <p:nvGrpSpPr>
          <p:cNvPr id="39" name="Group 38">
            <a:extLst>
              <a:ext uri="{FF2B5EF4-FFF2-40B4-BE49-F238E27FC236}">
                <a16:creationId xmlns:a16="http://schemas.microsoft.com/office/drawing/2014/main" id="{396496A2-CB40-4419-9F4B-B7F6C244BEDF}"/>
              </a:ext>
            </a:extLst>
          </p:cNvPr>
          <p:cNvGrpSpPr/>
          <p:nvPr/>
        </p:nvGrpSpPr>
        <p:grpSpPr>
          <a:xfrm>
            <a:off x="251520" y="959842"/>
            <a:ext cx="1440160" cy="1719774"/>
            <a:chOff x="251520" y="973781"/>
            <a:chExt cx="1440160" cy="1719774"/>
          </a:xfrm>
        </p:grpSpPr>
        <p:pic>
          <p:nvPicPr>
            <p:cNvPr id="13" name="Picture 12">
              <a:extLst>
                <a:ext uri="{FF2B5EF4-FFF2-40B4-BE49-F238E27FC236}">
                  <a16:creationId xmlns:a16="http://schemas.microsoft.com/office/drawing/2014/main" id="{5E11CED2-9BE3-4131-887C-ECCDBE916D15}"/>
                </a:ext>
              </a:extLst>
            </p:cNvPr>
            <p:cNvPicPr>
              <a:picLocks noChangeAspect="1"/>
            </p:cNvPicPr>
            <p:nvPr/>
          </p:nvPicPr>
          <p:blipFill>
            <a:blip r:embed="rId4"/>
            <a:stretch>
              <a:fillRect/>
            </a:stretch>
          </p:blipFill>
          <p:spPr>
            <a:xfrm>
              <a:off x="442883" y="1011281"/>
              <a:ext cx="1057434" cy="936104"/>
            </a:xfrm>
            <a:prstGeom prst="rect">
              <a:avLst/>
            </a:prstGeom>
          </p:spPr>
        </p:pic>
        <p:sp>
          <p:nvSpPr>
            <p:cNvPr id="14" name="TextBox 13">
              <a:extLst>
                <a:ext uri="{FF2B5EF4-FFF2-40B4-BE49-F238E27FC236}">
                  <a16:creationId xmlns:a16="http://schemas.microsoft.com/office/drawing/2014/main" id="{94999EA8-84F2-4911-9E5F-14988486C67F}"/>
                </a:ext>
              </a:extLst>
            </p:cNvPr>
            <p:cNvSpPr txBox="1"/>
            <p:nvPr/>
          </p:nvSpPr>
          <p:spPr>
            <a:xfrm>
              <a:off x="251520" y="2119191"/>
              <a:ext cx="1440160" cy="560425"/>
            </a:xfrm>
            <a:prstGeom prst="rect">
              <a:avLst/>
            </a:prstGeom>
            <a:noFill/>
          </p:spPr>
          <p:txBody>
            <a:bodyPr wrap="none" lIns="0" tIns="0" rIns="0" bIns="0" rtlCol="0">
              <a:noAutofit/>
            </a:bodyPr>
            <a:lstStyle/>
            <a:p>
              <a:pPr algn="ctr">
                <a:lnSpc>
                  <a:spcPct val="100000"/>
                </a:lnSpc>
                <a:spcBef>
                  <a:spcPts val="900"/>
                </a:spcBef>
                <a:buClr>
                  <a:srgbClr val="00A6A7"/>
                </a:buClr>
              </a:pPr>
              <a:r>
                <a:rPr lang="en-US" sz="1400" dirty="0"/>
                <a:t>Onshore</a:t>
              </a:r>
              <a:br>
                <a:rPr lang="en-US" sz="1400" dirty="0"/>
              </a:br>
              <a:r>
                <a:rPr lang="en-US" sz="1400" dirty="0"/>
                <a:t>LSA</a:t>
              </a:r>
            </a:p>
          </p:txBody>
        </p:sp>
        <p:sp>
          <p:nvSpPr>
            <p:cNvPr id="15" name="Rectangle: Rounded Corners 14">
              <a:extLst>
                <a:ext uri="{FF2B5EF4-FFF2-40B4-BE49-F238E27FC236}">
                  <a16:creationId xmlns:a16="http://schemas.microsoft.com/office/drawing/2014/main" id="{AE880A81-A329-4D4E-9474-A63633181519}"/>
                </a:ext>
              </a:extLst>
            </p:cNvPr>
            <p:cNvSpPr/>
            <p:nvPr/>
          </p:nvSpPr>
          <p:spPr>
            <a:xfrm>
              <a:off x="285383" y="973781"/>
              <a:ext cx="1372435" cy="1719774"/>
            </a:xfrm>
            <a:prstGeom prst="roundRect">
              <a:avLst/>
            </a:prstGeom>
            <a:noFill/>
            <a:ln>
              <a:solidFill>
                <a:schemeClr val="bg1">
                  <a:lumMod val="65000"/>
                </a:schemeClr>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grpSp>
        <p:nvGrpSpPr>
          <p:cNvPr id="40" name="Group 39">
            <a:extLst>
              <a:ext uri="{FF2B5EF4-FFF2-40B4-BE49-F238E27FC236}">
                <a16:creationId xmlns:a16="http://schemas.microsoft.com/office/drawing/2014/main" id="{237B684C-D311-4CA4-BE3F-76B98AD02C5B}"/>
              </a:ext>
            </a:extLst>
          </p:cNvPr>
          <p:cNvGrpSpPr/>
          <p:nvPr/>
        </p:nvGrpSpPr>
        <p:grpSpPr>
          <a:xfrm>
            <a:off x="2339752" y="959842"/>
            <a:ext cx="1440160" cy="1719774"/>
            <a:chOff x="2339752" y="973781"/>
            <a:chExt cx="1440160" cy="1719774"/>
          </a:xfrm>
        </p:grpSpPr>
        <p:grpSp>
          <p:nvGrpSpPr>
            <p:cNvPr id="17" name="Group 16">
              <a:extLst>
                <a:ext uri="{FF2B5EF4-FFF2-40B4-BE49-F238E27FC236}">
                  <a16:creationId xmlns:a16="http://schemas.microsoft.com/office/drawing/2014/main" id="{859A5C2B-BCC3-4EF2-B7DD-50B73B64104F}"/>
                </a:ext>
              </a:extLst>
            </p:cNvPr>
            <p:cNvGrpSpPr/>
            <p:nvPr/>
          </p:nvGrpSpPr>
          <p:grpSpPr>
            <a:xfrm>
              <a:off x="2807823" y="977424"/>
              <a:ext cx="504019" cy="1044117"/>
              <a:chOff x="6300192" y="1453329"/>
              <a:chExt cx="624221" cy="1240904"/>
            </a:xfrm>
          </p:grpSpPr>
          <p:pic>
            <p:nvPicPr>
              <p:cNvPr id="20" name="Picture 19">
                <a:extLst>
                  <a:ext uri="{FF2B5EF4-FFF2-40B4-BE49-F238E27FC236}">
                    <a16:creationId xmlns:a16="http://schemas.microsoft.com/office/drawing/2014/main" id="{0EBD3073-570D-4CA0-AE98-9360E0ACFBC2}"/>
                  </a:ext>
                </a:extLst>
              </p:cNvPr>
              <p:cNvPicPr>
                <a:picLocks noChangeAspect="1"/>
              </p:cNvPicPr>
              <p:nvPr/>
            </p:nvPicPr>
            <p:blipFill>
              <a:blip r:embed="rId5"/>
              <a:stretch>
                <a:fillRect/>
              </a:stretch>
            </p:blipFill>
            <p:spPr>
              <a:xfrm>
                <a:off x="6300192" y="1453329"/>
                <a:ext cx="319421" cy="936104"/>
              </a:xfrm>
              <a:prstGeom prst="rect">
                <a:avLst/>
              </a:prstGeom>
            </p:spPr>
          </p:pic>
          <p:pic>
            <p:nvPicPr>
              <p:cNvPr id="21" name="Picture 20">
                <a:extLst>
                  <a:ext uri="{FF2B5EF4-FFF2-40B4-BE49-F238E27FC236}">
                    <a16:creationId xmlns:a16="http://schemas.microsoft.com/office/drawing/2014/main" id="{05FA4208-E3B0-47E2-8C05-201BD316A88C}"/>
                  </a:ext>
                </a:extLst>
              </p:cNvPr>
              <p:cNvPicPr>
                <a:picLocks noChangeAspect="1"/>
              </p:cNvPicPr>
              <p:nvPr/>
            </p:nvPicPr>
            <p:blipFill>
              <a:blip r:embed="rId5"/>
              <a:stretch>
                <a:fillRect/>
              </a:stretch>
            </p:blipFill>
            <p:spPr>
              <a:xfrm>
                <a:off x="6452592" y="1605729"/>
                <a:ext cx="319421" cy="936104"/>
              </a:xfrm>
              <a:prstGeom prst="rect">
                <a:avLst/>
              </a:prstGeom>
            </p:spPr>
          </p:pic>
          <p:pic>
            <p:nvPicPr>
              <p:cNvPr id="22" name="Picture 21">
                <a:extLst>
                  <a:ext uri="{FF2B5EF4-FFF2-40B4-BE49-F238E27FC236}">
                    <a16:creationId xmlns:a16="http://schemas.microsoft.com/office/drawing/2014/main" id="{CB04DE05-2D1A-42B5-88EB-DC711C3463FE}"/>
                  </a:ext>
                </a:extLst>
              </p:cNvPr>
              <p:cNvPicPr>
                <a:picLocks noChangeAspect="1"/>
              </p:cNvPicPr>
              <p:nvPr/>
            </p:nvPicPr>
            <p:blipFill>
              <a:blip r:embed="rId5"/>
              <a:stretch>
                <a:fillRect/>
              </a:stretch>
            </p:blipFill>
            <p:spPr>
              <a:xfrm>
                <a:off x="6604992" y="1758129"/>
                <a:ext cx="319421" cy="936104"/>
              </a:xfrm>
              <a:prstGeom prst="rect">
                <a:avLst/>
              </a:prstGeom>
            </p:spPr>
          </p:pic>
        </p:grpSp>
        <p:sp>
          <p:nvSpPr>
            <p:cNvPr id="18" name="TextBox 17">
              <a:extLst>
                <a:ext uri="{FF2B5EF4-FFF2-40B4-BE49-F238E27FC236}">
                  <a16:creationId xmlns:a16="http://schemas.microsoft.com/office/drawing/2014/main" id="{79A36460-4BE3-481B-A674-F3E019B151C5}"/>
                </a:ext>
              </a:extLst>
            </p:cNvPr>
            <p:cNvSpPr txBox="1"/>
            <p:nvPr/>
          </p:nvSpPr>
          <p:spPr>
            <a:xfrm>
              <a:off x="2339752" y="2141402"/>
              <a:ext cx="1440160" cy="518140"/>
            </a:xfrm>
            <a:prstGeom prst="rect">
              <a:avLst/>
            </a:prstGeom>
            <a:noFill/>
          </p:spPr>
          <p:txBody>
            <a:bodyPr wrap="none" lIns="0" tIns="0" rIns="0" bIns="0" rtlCol="0">
              <a:noAutofit/>
            </a:bodyPr>
            <a:lstStyle/>
            <a:p>
              <a:pPr algn="ctr">
                <a:lnSpc>
                  <a:spcPct val="100000"/>
                </a:lnSpc>
                <a:spcBef>
                  <a:spcPts val="900"/>
                </a:spcBef>
                <a:buClr>
                  <a:srgbClr val="00A6A7"/>
                </a:buClr>
              </a:pPr>
              <a:r>
                <a:rPr lang="en-US" sz="1400" dirty="0"/>
                <a:t>1</a:t>
              </a:r>
              <a:r>
                <a:rPr lang="en-US" sz="1400" baseline="30000" dirty="0"/>
                <a:t>st</a:t>
              </a:r>
              <a:r>
                <a:rPr lang="en-US" sz="1400" dirty="0"/>
                <a:t> 3 remote</a:t>
              </a:r>
              <a:br>
                <a:rPr lang="en-US" sz="1400" dirty="0"/>
              </a:br>
              <a:r>
                <a:rPr lang="en-US" sz="1400" dirty="0"/>
                <a:t>SSAs, SAs, ASAs</a:t>
              </a:r>
            </a:p>
          </p:txBody>
        </p:sp>
        <p:sp>
          <p:nvSpPr>
            <p:cNvPr id="19" name="Rectangle: Rounded Corners 18">
              <a:extLst>
                <a:ext uri="{FF2B5EF4-FFF2-40B4-BE49-F238E27FC236}">
                  <a16:creationId xmlns:a16="http://schemas.microsoft.com/office/drawing/2014/main" id="{3FFFDFC7-CB12-42C9-8355-933D8C2D7414}"/>
                </a:ext>
              </a:extLst>
            </p:cNvPr>
            <p:cNvSpPr/>
            <p:nvPr/>
          </p:nvSpPr>
          <p:spPr>
            <a:xfrm>
              <a:off x="2373615" y="973781"/>
              <a:ext cx="1372435" cy="1719774"/>
            </a:xfrm>
            <a:prstGeom prst="roundRect">
              <a:avLst/>
            </a:prstGeom>
            <a:noFill/>
            <a:ln>
              <a:solidFill>
                <a:schemeClr val="bg1">
                  <a:lumMod val="65000"/>
                </a:schemeClr>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grpSp>
        <p:nvGrpSpPr>
          <p:cNvPr id="44" name="Group 43">
            <a:extLst>
              <a:ext uri="{FF2B5EF4-FFF2-40B4-BE49-F238E27FC236}">
                <a16:creationId xmlns:a16="http://schemas.microsoft.com/office/drawing/2014/main" id="{C64003E9-A4B4-4B1A-8903-9AA48587AE76}"/>
              </a:ext>
            </a:extLst>
          </p:cNvPr>
          <p:cNvGrpSpPr/>
          <p:nvPr/>
        </p:nvGrpSpPr>
        <p:grpSpPr>
          <a:xfrm>
            <a:off x="251520" y="2935999"/>
            <a:ext cx="1440160" cy="1719774"/>
            <a:chOff x="251520" y="2868200"/>
            <a:chExt cx="1440160" cy="1719774"/>
          </a:xfrm>
        </p:grpSpPr>
        <p:pic>
          <p:nvPicPr>
            <p:cNvPr id="5" name="Picture 4">
              <a:extLst>
                <a:ext uri="{FF2B5EF4-FFF2-40B4-BE49-F238E27FC236}">
                  <a16:creationId xmlns:a16="http://schemas.microsoft.com/office/drawing/2014/main" id="{ABD2594F-0CF2-43E5-B143-E13CF3A8AEA1}"/>
                </a:ext>
              </a:extLst>
            </p:cNvPr>
            <p:cNvPicPr>
              <a:picLocks noChangeAspect="1"/>
            </p:cNvPicPr>
            <p:nvPr/>
          </p:nvPicPr>
          <p:blipFill>
            <a:blip r:embed="rId6"/>
            <a:stretch>
              <a:fillRect/>
            </a:stretch>
          </p:blipFill>
          <p:spPr>
            <a:xfrm>
              <a:off x="727473" y="2905700"/>
              <a:ext cx="488254" cy="938908"/>
            </a:xfrm>
            <a:prstGeom prst="rect">
              <a:avLst/>
            </a:prstGeom>
          </p:spPr>
        </p:pic>
        <p:sp>
          <p:nvSpPr>
            <p:cNvPr id="24" name="TextBox 23">
              <a:extLst>
                <a:ext uri="{FF2B5EF4-FFF2-40B4-BE49-F238E27FC236}">
                  <a16:creationId xmlns:a16="http://schemas.microsoft.com/office/drawing/2014/main" id="{55D358A6-BA32-45C0-9B50-129F2515A141}"/>
                </a:ext>
              </a:extLst>
            </p:cNvPr>
            <p:cNvSpPr txBox="1"/>
            <p:nvPr/>
          </p:nvSpPr>
          <p:spPr>
            <a:xfrm>
              <a:off x="251520" y="3869448"/>
              <a:ext cx="1440160" cy="638100"/>
            </a:xfrm>
            <a:prstGeom prst="rect">
              <a:avLst/>
            </a:prstGeom>
            <a:noFill/>
          </p:spPr>
          <p:txBody>
            <a:bodyPr wrap="none" lIns="0" tIns="0" rIns="0" bIns="0" rtlCol="0">
              <a:noAutofit/>
            </a:bodyPr>
            <a:lstStyle/>
            <a:p>
              <a:pPr algn="ctr">
                <a:lnSpc>
                  <a:spcPct val="100000"/>
                </a:lnSpc>
                <a:spcBef>
                  <a:spcPts val="900"/>
                </a:spcBef>
                <a:buClr>
                  <a:srgbClr val="00A6A7"/>
                </a:buClr>
              </a:pPr>
              <a:r>
                <a:rPr lang="en-US" sz="1400" dirty="0"/>
                <a:t>Onshore</a:t>
              </a:r>
              <a:br>
                <a:rPr lang="en-US" sz="1400" dirty="0"/>
              </a:br>
              <a:r>
                <a:rPr lang="en-US" sz="1400" dirty="0"/>
                <a:t>SSA</a:t>
              </a:r>
            </a:p>
          </p:txBody>
        </p:sp>
        <p:sp>
          <p:nvSpPr>
            <p:cNvPr id="25" name="Rectangle: Rounded Corners 24">
              <a:extLst>
                <a:ext uri="{FF2B5EF4-FFF2-40B4-BE49-F238E27FC236}">
                  <a16:creationId xmlns:a16="http://schemas.microsoft.com/office/drawing/2014/main" id="{A7D50AFA-AE9F-4A15-A66C-BE77086BB8F7}"/>
                </a:ext>
              </a:extLst>
            </p:cNvPr>
            <p:cNvSpPr/>
            <p:nvPr/>
          </p:nvSpPr>
          <p:spPr>
            <a:xfrm>
              <a:off x="285383" y="2868200"/>
              <a:ext cx="1372435" cy="1719774"/>
            </a:xfrm>
            <a:prstGeom prst="roundRect">
              <a:avLst/>
            </a:prstGeom>
            <a:noFill/>
            <a:ln>
              <a:solidFill>
                <a:schemeClr val="bg1">
                  <a:lumMod val="65000"/>
                </a:schemeClr>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grpSp>
        <p:nvGrpSpPr>
          <p:cNvPr id="42" name="Group 41">
            <a:extLst>
              <a:ext uri="{FF2B5EF4-FFF2-40B4-BE49-F238E27FC236}">
                <a16:creationId xmlns:a16="http://schemas.microsoft.com/office/drawing/2014/main" id="{3E5C9929-CD15-435F-A3D1-7B4C60F6054D}"/>
              </a:ext>
            </a:extLst>
          </p:cNvPr>
          <p:cNvGrpSpPr/>
          <p:nvPr/>
        </p:nvGrpSpPr>
        <p:grpSpPr>
          <a:xfrm>
            <a:off x="7308304" y="959842"/>
            <a:ext cx="1440160" cy="1719774"/>
            <a:chOff x="7308304" y="973781"/>
            <a:chExt cx="1440160" cy="1719774"/>
          </a:xfrm>
        </p:grpSpPr>
        <p:grpSp>
          <p:nvGrpSpPr>
            <p:cNvPr id="32" name="Group 31">
              <a:extLst>
                <a:ext uri="{FF2B5EF4-FFF2-40B4-BE49-F238E27FC236}">
                  <a16:creationId xmlns:a16="http://schemas.microsoft.com/office/drawing/2014/main" id="{5F6F6F15-F0DE-4437-A594-813FFA295D7F}"/>
                </a:ext>
              </a:extLst>
            </p:cNvPr>
            <p:cNvGrpSpPr/>
            <p:nvPr/>
          </p:nvGrpSpPr>
          <p:grpSpPr>
            <a:xfrm>
              <a:off x="7776375" y="977424"/>
              <a:ext cx="504019" cy="1044117"/>
              <a:chOff x="6300192" y="1453329"/>
              <a:chExt cx="624221" cy="1240904"/>
            </a:xfrm>
          </p:grpSpPr>
          <p:pic>
            <p:nvPicPr>
              <p:cNvPr id="33" name="Picture 32">
                <a:extLst>
                  <a:ext uri="{FF2B5EF4-FFF2-40B4-BE49-F238E27FC236}">
                    <a16:creationId xmlns:a16="http://schemas.microsoft.com/office/drawing/2014/main" id="{ED0F4A7D-E2EF-4037-8BE2-41A115DE2188}"/>
                  </a:ext>
                </a:extLst>
              </p:cNvPr>
              <p:cNvPicPr>
                <a:picLocks noChangeAspect="1"/>
              </p:cNvPicPr>
              <p:nvPr/>
            </p:nvPicPr>
            <p:blipFill>
              <a:blip r:embed="rId5"/>
              <a:stretch>
                <a:fillRect/>
              </a:stretch>
            </p:blipFill>
            <p:spPr>
              <a:xfrm>
                <a:off x="6300192" y="1453329"/>
                <a:ext cx="319421" cy="936104"/>
              </a:xfrm>
              <a:prstGeom prst="rect">
                <a:avLst/>
              </a:prstGeom>
            </p:spPr>
          </p:pic>
          <p:pic>
            <p:nvPicPr>
              <p:cNvPr id="34" name="Picture 33">
                <a:extLst>
                  <a:ext uri="{FF2B5EF4-FFF2-40B4-BE49-F238E27FC236}">
                    <a16:creationId xmlns:a16="http://schemas.microsoft.com/office/drawing/2014/main" id="{48B3B92C-6B2C-4B49-8CE9-BCE9BDE8C27D}"/>
                  </a:ext>
                </a:extLst>
              </p:cNvPr>
              <p:cNvPicPr>
                <a:picLocks noChangeAspect="1"/>
              </p:cNvPicPr>
              <p:nvPr/>
            </p:nvPicPr>
            <p:blipFill>
              <a:blip r:embed="rId5"/>
              <a:stretch>
                <a:fillRect/>
              </a:stretch>
            </p:blipFill>
            <p:spPr>
              <a:xfrm>
                <a:off x="6452592" y="1605729"/>
                <a:ext cx="319421" cy="936104"/>
              </a:xfrm>
              <a:prstGeom prst="rect">
                <a:avLst/>
              </a:prstGeom>
            </p:spPr>
          </p:pic>
          <p:pic>
            <p:nvPicPr>
              <p:cNvPr id="35" name="Picture 34">
                <a:extLst>
                  <a:ext uri="{FF2B5EF4-FFF2-40B4-BE49-F238E27FC236}">
                    <a16:creationId xmlns:a16="http://schemas.microsoft.com/office/drawing/2014/main" id="{9F7BDADB-AC7A-4E4C-A543-E87E044BF34A}"/>
                  </a:ext>
                </a:extLst>
              </p:cNvPr>
              <p:cNvPicPr>
                <a:picLocks noChangeAspect="1"/>
              </p:cNvPicPr>
              <p:nvPr/>
            </p:nvPicPr>
            <p:blipFill>
              <a:blip r:embed="rId5"/>
              <a:stretch>
                <a:fillRect/>
              </a:stretch>
            </p:blipFill>
            <p:spPr>
              <a:xfrm>
                <a:off x="6604992" y="1758129"/>
                <a:ext cx="319421" cy="936104"/>
              </a:xfrm>
              <a:prstGeom prst="rect">
                <a:avLst/>
              </a:prstGeom>
            </p:spPr>
          </p:pic>
        </p:grpSp>
        <p:sp>
          <p:nvSpPr>
            <p:cNvPr id="36" name="TextBox 35">
              <a:extLst>
                <a:ext uri="{FF2B5EF4-FFF2-40B4-BE49-F238E27FC236}">
                  <a16:creationId xmlns:a16="http://schemas.microsoft.com/office/drawing/2014/main" id="{B670DDC3-EB64-40EC-8C0E-D96483ECA9FC}"/>
                </a:ext>
              </a:extLst>
            </p:cNvPr>
            <p:cNvSpPr txBox="1"/>
            <p:nvPr/>
          </p:nvSpPr>
          <p:spPr>
            <a:xfrm>
              <a:off x="7308304" y="2141402"/>
              <a:ext cx="1440160" cy="504201"/>
            </a:xfrm>
            <a:prstGeom prst="rect">
              <a:avLst/>
            </a:prstGeom>
            <a:noFill/>
          </p:spPr>
          <p:txBody>
            <a:bodyPr wrap="none" lIns="0" tIns="0" rIns="0" bIns="0" rtlCol="0">
              <a:noAutofit/>
            </a:bodyPr>
            <a:lstStyle/>
            <a:p>
              <a:pPr algn="ctr">
                <a:lnSpc>
                  <a:spcPct val="100000"/>
                </a:lnSpc>
                <a:spcBef>
                  <a:spcPts val="900"/>
                </a:spcBef>
                <a:buClr>
                  <a:srgbClr val="00A6A7"/>
                </a:buClr>
              </a:pPr>
              <a:r>
                <a:rPr lang="en-US" sz="1400" dirty="0"/>
                <a:t>1</a:t>
              </a:r>
              <a:r>
                <a:rPr lang="en-US" sz="1400" baseline="30000" dirty="0"/>
                <a:t>st</a:t>
              </a:r>
              <a:r>
                <a:rPr lang="en-US" sz="1400" dirty="0"/>
                <a:t> 3 remote</a:t>
              </a:r>
              <a:br>
                <a:rPr lang="en-US" sz="1400" dirty="0"/>
              </a:br>
              <a:r>
                <a:rPr lang="en-US" sz="1400" dirty="0"/>
                <a:t>BAs</a:t>
              </a:r>
            </a:p>
          </p:txBody>
        </p:sp>
        <p:sp>
          <p:nvSpPr>
            <p:cNvPr id="37" name="Rectangle: Rounded Corners 36">
              <a:extLst>
                <a:ext uri="{FF2B5EF4-FFF2-40B4-BE49-F238E27FC236}">
                  <a16:creationId xmlns:a16="http://schemas.microsoft.com/office/drawing/2014/main" id="{5E4F08EC-F29D-4723-8987-527259153C9B}"/>
                </a:ext>
              </a:extLst>
            </p:cNvPr>
            <p:cNvSpPr/>
            <p:nvPr/>
          </p:nvSpPr>
          <p:spPr>
            <a:xfrm>
              <a:off x="7342167" y="973781"/>
              <a:ext cx="1372435" cy="1719774"/>
            </a:xfrm>
            <a:prstGeom prst="roundRect">
              <a:avLst/>
            </a:prstGeom>
            <a:noFill/>
            <a:ln>
              <a:solidFill>
                <a:schemeClr val="bg1">
                  <a:lumMod val="65000"/>
                </a:schemeClr>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sp>
        <p:nvSpPr>
          <p:cNvPr id="52" name="Arrow: Notched Right 51">
            <a:extLst>
              <a:ext uri="{FF2B5EF4-FFF2-40B4-BE49-F238E27FC236}">
                <a16:creationId xmlns:a16="http://schemas.microsoft.com/office/drawing/2014/main" id="{FDA2E2D2-926C-441E-8AEF-0F6EC4CC1FDB}"/>
              </a:ext>
            </a:extLst>
          </p:cNvPr>
          <p:cNvSpPr/>
          <p:nvPr/>
        </p:nvSpPr>
        <p:spPr>
          <a:xfrm>
            <a:off x="1706463" y="1577413"/>
            <a:ext cx="588964" cy="484632"/>
          </a:xfrm>
          <a:prstGeom prst="notchedRightArrow">
            <a:avLst/>
          </a:prstGeom>
          <a:solidFill>
            <a:srgbClr val="F1835E"/>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solidFill>
                <a:schemeClr val="tx2"/>
              </a:solidFill>
            </a:endParaRPr>
          </a:p>
        </p:txBody>
      </p:sp>
      <p:sp>
        <p:nvSpPr>
          <p:cNvPr id="53" name="Arrow: Notched Right 52">
            <a:extLst>
              <a:ext uri="{FF2B5EF4-FFF2-40B4-BE49-F238E27FC236}">
                <a16:creationId xmlns:a16="http://schemas.microsoft.com/office/drawing/2014/main" id="{33EA01AF-5181-4515-9C95-61FBEB5BEDAC}"/>
              </a:ext>
            </a:extLst>
          </p:cNvPr>
          <p:cNvSpPr/>
          <p:nvPr/>
        </p:nvSpPr>
        <p:spPr>
          <a:xfrm>
            <a:off x="6709875" y="1577413"/>
            <a:ext cx="588964" cy="484632"/>
          </a:xfrm>
          <a:prstGeom prst="notchedRightArrow">
            <a:avLst/>
          </a:prstGeom>
          <a:solidFill>
            <a:srgbClr val="F1835E"/>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solidFill>
                <a:schemeClr val="tx2"/>
              </a:solidFill>
            </a:endParaRPr>
          </a:p>
        </p:txBody>
      </p:sp>
      <p:sp>
        <p:nvSpPr>
          <p:cNvPr id="54" name="Arrow: Notched Right 53">
            <a:extLst>
              <a:ext uri="{FF2B5EF4-FFF2-40B4-BE49-F238E27FC236}">
                <a16:creationId xmlns:a16="http://schemas.microsoft.com/office/drawing/2014/main" id="{31B9CAB6-9260-49E6-A99A-EDA1D3D371F4}"/>
              </a:ext>
            </a:extLst>
          </p:cNvPr>
          <p:cNvSpPr/>
          <p:nvPr/>
        </p:nvSpPr>
        <p:spPr>
          <a:xfrm>
            <a:off x="1691680" y="3553570"/>
            <a:ext cx="588964" cy="484632"/>
          </a:xfrm>
          <a:prstGeom prst="notchedRightArrow">
            <a:avLst/>
          </a:prstGeom>
          <a:solidFill>
            <a:srgbClr val="F1835E"/>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solidFill>
                <a:schemeClr val="tx2"/>
              </a:solidFill>
            </a:endParaRPr>
          </a:p>
        </p:txBody>
      </p:sp>
      <p:grpSp>
        <p:nvGrpSpPr>
          <p:cNvPr id="45" name="Group 44">
            <a:extLst>
              <a:ext uri="{FF2B5EF4-FFF2-40B4-BE49-F238E27FC236}">
                <a16:creationId xmlns:a16="http://schemas.microsoft.com/office/drawing/2014/main" id="{5F67227E-207A-4AB8-82A6-12FEA13B6893}"/>
              </a:ext>
            </a:extLst>
          </p:cNvPr>
          <p:cNvGrpSpPr/>
          <p:nvPr/>
        </p:nvGrpSpPr>
        <p:grpSpPr>
          <a:xfrm>
            <a:off x="5220072" y="2935999"/>
            <a:ext cx="1440160" cy="1719774"/>
            <a:chOff x="251520" y="2868200"/>
            <a:chExt cx="1440160" cy="1719774"/>
          </a:xfrm>
        </p:grpSpPr>
        <p:pic>
          <p:nvPicPr>
            <p:cNvPr id="46" name="Picture 45">
              <a:extLst>
                <a:ext uri="{FF2B5EF4-FFF2-40B4-BE49-F238E27FC236}">
                  <a16:creationId xmlns:a16="http://schemas.microsoft.com/office/drawing/2014/main" id="{B29C263A-839E-4889-B345-FC2934E4E612}"/>
                </a:ext>
              </a:extLst>
            </p:cNvPr>
            <p:cNvPicPr>
              <a:picLocks noChangeAspect="1"/>
            </p:cNvPicPr>
            <p:nvPr/>
          </p:nvPicPr>
          <p:blipFill>
            <a:blip r:embed="rId6"/>
            <a:stretch>
              <a:fillRect/>
            </a:stretch>
          </p:blipFill>
          <p:spPr>
            <a:xfrm>
              <a:off x="727473" y="2905700"/>
              <a:ext cx="488254" cy="938908"/>
            </a:xfrm>
            <a:prstGeom prst="rect">
              <a:avLst/>
            </a:prstGeom>
          </p:spPr>
        </p:pic>
        <p:sp>
          <p:nvSpPr>
            <p:cNvPr id="47" name="TextBox 46">
              <a:extLst>
                <a:ext uri="{FF2B5EF4-FFF2-40B4-BE49-F238E27FC236}">
                  <a16:creationId xmlns:a16="http://schemas.microsoft.com/office/drawing/2014/main" id="{09F4C8C1-0D3D-4A52-BBB3-091E7D501671}"/>
                </a:ext>
              </a:extLst>
            </p:cNvPr>
            <p:cNvSpPr txBox="1"/>
            <p:nvPr/>
          </p:nvSpPr>
          <p:spPr>
            <a:xfrm>
              <a:off x="251520" y="3869448"/>
              <a:ext cx="1440160" cy="638100"/>
            </a:xfrm>
            <a:prstGeom prst="rect">
              <a:avLst/>
            </a:prstGeom>
            <a:noFill/>
          </p:spPr>
          <p:txBody>
            <a:bodyPr wrap="none" lIns="0" tIns="0" rIns="0" bIns="0" rtlCol="0">
              <a:noAutofit/>
            </a:bodyPr>
            <a:lstStyle/>
            <a:p>
              <a:pPr algn="ctr">
                <a:lnSpc>
                  <a:spcPct val="100000"/>
                </a:lnSpc>
                <a:spcBef>
                  <a:spcPts val="900"/>
                </a:spcBef>
                <a:buClr>
                  <a:srgbClr val="00A6A7"/>
                </a:buClr>
              </a:pPr>
              <a:r>
                <a:rPr lang="en-US" sz="1400" dirty="0"/>
                <a:t>Onshore</a:t>
              </a:r>
              <a:br>
                <a:rPr lang="en-US" sz="1400" dirty="0"/>
              </a:br>
              <a:r>
                <a:rPr lang="en-US" sz="1400" dirty="0"/>
                <a:t>SBA</a:t>
              </a:r>
            </a:p>
          </p:txBody>
        </p:sp>
        <p:sp>
          <p:nvSpPr>
            <p:cNvPr id="48" name="Rectangle: Rounded Corners 47">
              <a:extLst>
                <a:ext uri="{FF2B5EF4-FFF2-40B4-BE49-F238E27FC236}">
                  <a16:creationId xmlns:a16="http://schemas.microsoft.com/office/drawing/2014/main" id="{44096F3B-E4F0-4DB3-88C0-683ED29B18B2}"/>
                </a:ext>
              </a:extLst>
            </p:cNvPr>
            <p:cNvSpPr/>
            <p:nvPr/>
          </p:nvSpPr>
          <p:spPr>
            <a:xfrm>
              <a:off x="285383" y="2868200"/>
              <a:ext cx="1372435" cy="1719774"/>
            </a:xfrm>
            <a:prstGeom prst="roundRect">
              <a:avLst/>
            </a:prstGeom>
            <a:noFill/>
            <a:ln>
              <a:solidFill>
                <a:schemeClr val="bg1">
                  <a:lumMod val="65000"/>
                </a:schemeClr>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sp>
        <p:nvSpPr>
          <p:cNvPr id="59" name="Arrow: Notched Right 58">
            <a:extLst>
              <a:ext uri="{FF2B5EF4-FFF2-40B4-BE49-F238E27FC236}">
                <a16:creationId xmlns:a16="http://schemas.microsoft.com/office/drawing/2014/main" id="{B2FA8291-C8A0-4FB3-AAC3-D1551AB3CB85}"/>
              </a:ext>
            </a:extLst>
          </p:cNvPr>
          <p:cNvSpPr/>
          <p:nvPr/>
        </p:nvSpPr>
        <p:spPr>
          <a:xfrm>
            <a:off x="6660232" y="3553570"/>
            <a:ext cx="588964" cy="484632"/>
          </a:xfrm>
          <a:prstGeom prst="notchedRightArrow">
            <a:avLst/>
          </a:prstGeom>
          <a:solidFill>
            <a:srgbClr val="F1835E"/>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solidFill>
                <a:schemeClr val="tx2"/>
              </a:solidFill>
            </a:endParaRPr>
          </a:p>
        </p:txBody>
      </p:sp>
      <p:grpSp>
        <p:nvGrpSpPr>
          <p:cNvPr id="8" name="Group 7">
            <a:extLst>
              <a:ext uri="{FF2B5EF4-FFF2-40B4-BE49-F238E27FC236}">
                <a16:creationId xmlns:a16="http://schemas.microsoft.com/office/drawing/2014/main" id="{09A4146F-6B19-4EAD-9DCE-9D28EA68F70D}"/>
              </a:ext>
            </a:extLst>
          </p:cNvPr>
          <p:cNvGrpSpPr/>
          <p:nvPr/>
        </p:nvGrpSpPr>
        <p:grpSpPr>
          <a:xfrm>
            <a:off x="2339752" y="2931790"/>
            <a:ext cx="1440160" cy="1723983"/>
            <a:chOff x="2339752" y="2931790"/>
            <a:chExt cx="1440160" cy="1723983"/>
          </a:xfrm>
        </p:grpSpPr>
        <p:sp>
          <p:nvSpPr>
            <p:cNvPr id="30" name="TextBox 29">
              <a:extLst>
                <a:ext uri="{FF2B5EF4-FFF2-40B4-BE49-F238E27FC236}">
                  <a16:creationId xmlns:a16="http://schemas.microsoft.com/office/drawing/2014/main" id="{B8B9B847-CCCE-4FDC-A830-EF91B3C5742F}"/>
                </a:ext>
              </a:extLst>
            </p:cNvPr>
            <p:cNvSpPr txBox="1"/>
            <p:nvPr/>
          </p:nvSpPr>
          <p:spPr>
            <a:xfrm>
              <a:off x="2339752" y="4103620"/>
              <a:ext cx="1440160" cy="518140"/>
            </a:xfrm>
            <a:prstGeom prst="rect">
              <a:avLst/>
            </a:prstGeom>
            <a:noFill/>
          </p:spPr>
          <p:txBody>
            <a:bodyPr wrap="none" lIns="0" tIns="0" rIns="0" bIns="0" rtlCol="0">
              <a:noAutofit/>
            </a:bodyPr>
            <a:lstStyle/>
            <a:p>
              <a:pPr algn="ctr">
                <a:lnSpc>
                  <a:spcPct val="100000"/>
                </a:lnSpc>
                <a:spcBef>
                  <a:spcPts val="900"/>
                </a:spcBef>
                <a:buClr>
                  <a:srgbClr val="00A6A7"/>
                </a:buClr>
              </a:pPr>
              <a:r>
                <a:rPr lang="en-US" sz="1400" dirty="0"/>
                <a:t>+ 5 remote</a:t>
              </a:r>
              <a:br>
                <a:rPr lang="en-US" sz="1400" dirty="0"/>
              </a:br>
              <a:r>
                <a:rPr lang="en-US" sz="1400" dirty="0"/>
                <a:t>SSAs, SA,s ASAs</a:t>
              </a:r>
            </a:p>
          </p:txBody>
        </p:sp>
        <p:sp>
          <p:nvSpPr>
            <p:cNvPr id="31" name="Rectangle: Rounded Corners 30">
              <a:extLst>
                <a:ext uri="{FF2B5EF4-FFF2-40B4-BE49-F238E27FC236}">
                  <a16:creationId xmlns:a16="http://schemas.microsoft.com/office/drawing/2014/main" id="{DB4CFFE9-0F6C-4650-A14F-A0451EC89D7B}"/>
                </a:ext>
              </a:extLst>
            </p:cNvPr>
            <p:cNvSpPr/>
            <p:nvPr/>
          </p:nvSpPr>
          <p:spPr>
            <a:xfrm>
              <a:off x="2373615" y="2935999"/>
              <a:ext cx="1372435" cy="1719774"/>
            </a:xfrm>
            <a:prstGeom prst="roundRect">
              <a:avLst/>
            </a:prstGeom>
            <a:noFill/>
            <a:ln>
              <a:solidFill>
                <a:schemeClr val="bg1">
                  <a:lumMod val="65000"/>
                </a:schemeClr>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pic>
          <p:nvPicPr>
            <p:cNvPr id="2" name="Picture 1">
              <a:extLst>
                <a:ext uri="{FF2B5EF4-FFF2-40B4-BE49-F238E27FC236}">
                  <a16:creationId xmlns:a16="http://schemas.microsoft.com/office/drawing/2014/main" id="{1CCE5C67-7620-436A-91CA-B1739798E950}"/>
                </a:ext>
              </a:extLst>
            </p:cNvPr>
            <p:cNvPicPr>
              <a:picLocks noChangeAspect="1"/>
            </p:cNvPicPr>
            <p:nvPr/>
          </p:nvPicPr>
          <p:blipFill>
            <a:blip r:embed="rId7"/>
            <a:stretch>
              <a:fillRect/>
            </a:stretch>
          </p:blipFill>
          <p:spPr>
            <a:xfrm>
              <a:off x="2555776" y="2931790"/>
              <a:ext cx="1025550" cy="1125200"/>
            </a:xfrm>
            <a:prstGeom prst="rect">
              <a:avLst/>
            </a:prstGeom>
          </p:spPr>
        </p:pic>
      </p:grpSp>
      <p:grpSp>
        <p:nvGrpSpPr>
          <p:cNvPr id="12" name="Group 11">
            <a:extLst>
              <a:ext uri="{FF2B5EF4-FFF2-40B4-BE49-F238E27FC236}">
                <a16:creationId xmlns:a16="http://schemas.microsoft.com/office/drawing/2014/main" id="{A595253D-0702-46A4-ACDF-8E0C6B2C092F}"/>
              </a:ext>
            </a:extLst>
          </p:cNvPr>
          <p:cNvGrpSpPr/>
          <p:nvPr/>
        </p:nvGrpSpPr>
        <p:grpSpPr>
          <a:xfrm>
            <a:off x="7308304" y="2923789"/>
            <a:ext cx="1440160" cy="1731984"/>
            <a:chOff x="7308304" y="2923789"/>
            <a:chExt cx="1440160" cy="1731984"/>
          </a:xfrm>
        </p:grpSpPr>
        <p:sp>
          <p:nvSpPr>
            <p:cNvPr id="51" name="TextBox 50">
              <a:extLst>
                <a:ext uri="{FF2B5EF4-FFF2-40B4-BE49-F238E27FC236}">
                  <a16:creationId xmlns:a16="http://schemas.microsoft.com/office/drawing/2014/main" id="{2D9442CD-78FC-4384-AC9F-0FDD3C2E155C}"/>
                </a:ext>
              </a:extLst>
            </p:cNvPr>
            <p:cNvSpPr txBox="1"/>
            <p:nvPr/>
          </p:nvSpPr>
          <p:spPr>
            <a:xfrm>
              <a:off x="7308304" y="4103620"/>
              <a:ext cx="1440160" cy="518140"/>
            </a:xfrm>
            <a:prstGeom prst="rect">
              <a:avLst/>
            </a:prstGeom>
            <a:noFill/>
          </p:spPr>
          <p:txBody>
            <a:bodyPr wrap="none" lIns="0" tIns="0" rIns="0" bIns="0" rtlCol="0">
              <a:noAutofit/>
            </a:bodyPr>
            <a:lstStyle/>
            <a:p>
              <a:pPr algn="ctr">
                <a:lnSpc>
                  <a:spcPct val="100000"/>
                </a:lnSpc>
                <a:spcBef>
                  <a:spcPts val="900"/>
                </a:spcBef>
                <a:buClr>
                  <a:srgbClr val="00A6A7"/>
                </a:buClr>
              </a:pPr>
              <a:r>
                <a:rPr lang="en-US" sz="1400" dirty="0"/>
                <a:t>+ 5 remote</a:t>
              </a:r>
              <a:br>
                <a:rPr lang="en-US" sz="1400" dirty="0"/>
              </a:br>
              <a:r>
                <a:rPr lang="en-US" sz="1400" dirty="0"/>
                <a:t>BAs</a:t>
              </a:r>
            </a:p>
          </p:txBody>
        </p:sp>
        <p:sp>
          <p:nvSpPr>
            <p:cNvPr id="55" name="Rectangle: Rounded Corners 54">
              <a:extLst>
                <a:ext uri="{FF2B5EF4-FFF2-40B4-BE49-F238E27FC236}">
                  <a16:creationId xmlns:a16="http://schemas.microsoft.com/office/drawing/2014/main" id="{117B6633-9187-4EA0-A23A-47EE8084D624}"/>
                </a:ext>
              </a:extLst>
            </p:cNvPr>
            <p:cNvSpPr/>
            <p:nvPr/>
          </p:nvSpPr>
          <p:spPr>
            <a:xfrm>
              <a:off x="7342167" y="2935999"/>
              <a:ext cx="1372435" cy="1719774"/>
            </a:xfrm>
            <a:prstGeom prst="roundRect">
              <a:avLst/>
            </a:prstGeom>
            <a:noFill/>
            <a:ln>
              <a:solidFill>
                <a:schemeClr val="bg1">
                  <a:lumMod val="65000"/>
                </a:schemeClr>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pic>
          <p:nvPicPr>
            <p:cNvPr id="7" name="Picture 6">
              <a:extLst>
                <a:ext uri="{FF2B5EF4-FFF2-40B4-BE49-F238E27FC236}">
                  <a16:creationId xmlns:a16="http://schemas.microsoft.com/office/drawing/2014/main" id="{DF7570AA-041C-4276-B975-F80E57C615BA}"/>
                </a:ext>
              </a:extLst>
            </p:cNvPr>
            <p:cNvPicPr>
              <a:picLocks noChangeAspect="1"/>
            </p:cNvPicPr>
            <p:nvPr/>
          </p:nvPicPr>
          <p:blipFill>
            <a:blip r:embed="rId8"/>
            <a:stretch>
              <a:fillRect/>
            </a:stretch>
          </p:blipFill>
          <p:spPr>
            <a:xfrm>
              <a:off x="7509707" y="2923789"/>
              <a:ext cx="1025550" cy="1125200"/>
            </a:xfrm>
            <a:prstGeom prst="rect">
              <a:avLst/>
            </a:prstGeom>
          </p:spPr>
        </p:pic>
      </p:grpSp>
    </p:spTree>
    <p:extLst>
      <p:ext uri="{BB962C8B-B14F-4D97-AF65-F5344CB8AC3E}">
        <p14:creationId xmlns:p14="http://schemas.microsoft.com/office/powerpoint/2010/main" val="61642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A0E242-1BB3-4CF0-A61C-9EC1DBBE3A9E}"/>
              </a:ext>
            </a:extLst>
          </p:cNvPr>
          <p:cNvSpPr>
            <a:spLocks noGrp="1"/>
          </p:cNvSpPr>
          <p:nvPr>
            <p:ph idx="1"/>
          </p:nvPr>
        </p:nvSpPr>
        <p:spPr>
          <a:xfrm>
            <a:off x="365125" y="1098550"/>
            <a:ext cx="8671371" cy="3563938"/>
          </a:xfrm>
        </p:spPr>
        <p:txBody>
          <a:bodyPr>
            <a:normAutofit lnSpcReduction="10000"/>
          </a:bodyPr>
          <a:lstStyle/>
          <a:p>
            <a:r>
              <a:rPr lang="en-US" sz="1600" dirty="0"/>
              <a:t>Don’t try to run an offshore team </a:t>
            </a:r>
            <a:r>
              <a:rPr lang="en-US" sz="1600" dirty="0" err="1"/>
              <a:t>team</a:t>
            </a:r>
            <a:r>
              <a:rPr lang="en-US" sz="1600" dirty="0"/>
              <a:t> from onshore</a:t>
            </a:r>
          </a:p>
          <a:p>
            <a:pPr lvl="1"/>
            <a:r>
              <a:rPr lang="en-US" sz="1600" dirty="0"/>
              <a:t>Co-locate a project manager/EL with the remote team</a:t>
            </a:r>
          </a:p>
          <a:p>
            <a:pPr lvl="1"/>
            <a:r>
              <a:rPr lang="en-US" sz="1600" dirty="0"/>
              <a:t>Have remote technical and business leads you can trust to drive the remote team</a:t>
            </a:r>
          </a:p>
          <a:p>
            <a:endParaRPr lang="en-US" sz="1600" dirty="0"/>
          </a:p>
          <a:p>
            <a:r>
              <a:rPr lang="en-US" sz="1600" dirty="0"/>
              <a:t>Encourage information sharing - even bad news or problems</a:t>
            </a:r>
          </a:p>
          <a:p>
            <a:pPr lvl="1"/>
            <a:r>
              <a:rPr lang="en-US" sz="1600" dirty="0"/>
              <a:t>Explicitly drill into the details of what is happening on the project</a:t>
            </a:r>
          </a:p>
          <a:p>
            <a:pPr lvl="1"/>
            <a:r>
              <a:rPr lang="en-US" sz="1600" dirty="0"/>
              <a:t>Hold frequent demonstrations of work being done</a:t>
            </a:r>
          </a:p>
          <a:p>
            <a:endParaRPr lang="en-US" sz="1600" dirty="0"/>
          </a:p>
          <a:p>
            <a:r>
              <a:rPr lang="en-US" sz="1600" dirty="0"/>
              <a:t>Calculate offshore team capacity in agreement with offshore project manager/EL – or offshore technical lead of project manager/EL is not available</a:t>
            </a:r>
          </a:p>
          <a:p>
            <a:pPr marL="0" indent="0">
              <a:buNone/>
            </a:pPr>
            <a:br>
              <a:rPr lang="en-US" sz="1600" dirty="0"/>
            </a:br>
            <a:endParaRPr lang="en-US" sz="1600" dirty="0"/>
          </a:p>
          <a:p>
            <a:endParaRPr lang="en-US" sz="1600" dirty="0"/>
          </a:p>
        </p:txBody>
      </p:sp>
      <p:sp>
        <p:nvSpPr>
          <p:cNvPr id="5" name="Title 4">
            <a:extLst>
              <a:ext uri="{FF2B5EF4-FFF2-40B4-BE49-F238E27FC236}">
                <a16:creationId xmlns:a16="http://schemas.microsoft.com/office/drawing/2014/main" id="{8B6690C6-0CD4-4878-88A3-736A6FF779BB}"/>
              </a:ext>
            </a:extLst>
          </p:cNvPr>
          <p:cNvSpPr>
            <a:spLocks noGrp="1"/>
          </p:cNvSpPr>
          <p:nvPr>
            <p:ph type="title"/>
          </p:nvPr>
        </p:nvSpPr>
        <p:spPr/>
        <p:txBody>
          <a:bodyPr/>
          <a:lstStyle/>
          <a:p>
            <a:r>
              <a:rPr lang="en-US" dirty="0"/>
              <a:t>Offshore partners:</a:t>
            </a:r>
            <a:br>
              <a:rPr lang="en-US" dirty="0"/>
            </a:br>
            <a:r>
              <a:rPr lang="en-US" dirty="0"/>
              <a:t>team management</a:t>
            </a:r>
          </a:p>
        </p:txBody>
      </p:sp>
      <p:sp>
        <p:nvSpPr>
          <p:cNvPr id="4" name="Slide Number Placeholder 3">
            <a:extLst>
              <a:ext uri="{FF2B5EF4-FFF2-40B4-BE49-F238E27FC236}">
                <a16:creationId xmlns:a16="http://schemas.microsoft.com/office/drawing/2014/main" id="{5E2C5355-37E4-4F00-AC78-7200E987B341}"/>
              </a:ext>
            </a:extLst>
          </p:cNvPr>
          <p:cNvSpPr>
            <a:spLocks noGrp="1"/>
          </p:cNvSpPr>
          <p:nvPr>
            <p:ph type="sldNum" sz="quarter" idx="12"/>
          </p:nvPr>
        </p:nvSpPr>
        <p:spPr/>
        <p:txBody>
          <a:bodyPr/>
          <a:lstStyle/>
          <a:p>
            <a:fld id="{94C005EB-05AB-4350-8862-D44178390B49}" type="slidenum">
              <a:rPr lang="en-US" smtClean="0"/>
              <a:pPr/>
              <a:t>24</a:t>
            </a:fld>
            <a:endParaRPr lang="en-US" dirty="0"/>
          </a:p>
        </p:txBody>
      </p:sp>
    </p:spTree>
    <p:extLst>
      <p:ext uri="{BB962C8B-B14F-4D97-AF65-F5344CB8AC3E}">
        <p14:creationId xmlns:p14="http://schemas.microsoft.com/office/powerpoint/2010/main" val="244425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B69D40-AC31-4EB8-80CC-C18B3560A324}"/>
              </a:ext>
            </a:extLst>
          </p:cNvPr>
          <p:cNvSpPr>
            <a:spLocks noGrp="1"/>
          </p:cNvSpPr>
          <p:nvPr>
            <p:ph type="ctrTitle"/>
          </p:nvPr>
        </p:nvSpPr>
        <p:spPr>
          <a:xfrm>
            <a:off x="365126" y="869949"/>
            <a:ext cx="8527354" cy="2009775"/>
          </a:xfrm>
        </p:spPr>
        <p:txBody>
          <a:bodyPr/>
          <a:lstStyle/>
          <a:p>
            <a:r>
              <a:rPr lang="en-US" dirty="0"/>
              <a:t>Recommendations for </a:t>
            </a:r>
            <a:br>
              <a:rPr lang="en-US" dirty="0"/>
            </a:br>
            <a:r>
              <a:rPr lang="en-US" dirty="0"/>
              <a:t>Pega Consulting India (PCI)</a:t>
            </a:r>
          </a:p>
        </p:txBody>
      </p:sp>
      <p:sp>
        <p:nvSpPr>
          <p:cNvPr id="4" name="Slide Number Placeholder 3">
            <a:extLst>
              <a:ext uri="{FF2B5EF4-FFF2-40B4-BE49-F238E27FC236}">
                <a16:creationId xmlns:a16="http://schemas.microsoft.com/office/drawing/2014/main" id="{619B8851-7EC7-48ED-9A9E-50D46C95C236}"/>
              </a:ext>
            </a:extLst>
          </p:cNvPr>
          <p:cNvSpPr>
            <a:spLocks noGrp="1"/>
          </p:cNvSpPr>
          <p:nvPr>
            <p:ph type="sldNum" sz="quarter" idx="11"/>
          </p:nvPr>
        </p:nvSpPr>
        <p:spPr/>
        <p:txBody>
          <a:bodyPr/>
          <a:lstStyle/>
          <a:p>
            <a:fld id="{94C005EB-05AB-4350-8862-D44178390B49}" type="slidenum">
              <a:rPr lang="en-US" smtClean="0"/>
              <a:pPr/>
              <a:t>25</a:t>
            </a:fld>
            <a:endParaRPr lang="en-US" dirty="0"/>
          </a:p>
        </p:txBody>
      </p:sp>
      <p:sp>
        <p:nvSpPr>
          <p:cNvPr id="3" name="Subtitle 2">
            <a:extLst>
              <a:ext uri="{FF2B5EF4-FFF2-40B4-BE49-F238E27FC236}">
                <a16:creationId xmlns:a16="http://schemas.microsoft.com/office/drawing/2014/main" id="{B13B22E0-11D7-4D56-94EE-3A66FDB8880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7820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00AA07-4523-4060-8D1A-3217A993EBA5}"/>
              </a:ext>
            </a:extLst>
          </p:cNvPr>
          <p:cNvSpPr>
            <a:spLocks noGrp="1"/>
          </p:cNvSpPr>
          <p:nvPr>
            <p:ph type="title"/>
          </p:nvPr>
        </p:nvSpPr>
        <p:spPr/>
        <p:txBody>
          <a:bodyPr/>
          <a:lstStyle/>
          <a:p>
            <a:r>
              <a:rPr lang="en-US" dirty="0"/>
              <a:t>PCI: One Pega Team</a:t>
            </a:r>
          </a:p>
        </p:txBody>
      </p:sp>
      <p:graphicFrame>
        <p:nvGraphicFramePr>
          <p:cNvPr id="2" name="Content Placeholder 1">
            <a:extLst>
              <a:ext uri="{FF2B5EF4-FFF2-40B4-BE49-F238E27FC236}">
                <a16:creationId xmlns:a16="http://schemas.microsoft.com/office/drawing/2014/main" id="{4069919F-67CC-4051-9800-C4BB0B6134CC}"/>
              </a:ext>
            </a:extLst>
          </p:cNvPr>
          <p:cNvGraphicFramePr>
            <a:graphicFrameLocks noGrp="1"/>
          </p:cNvGraphicFramePr>
          <p:nvPr>
            <p:ph sz="quarter" idx="13"/>
            <p:extLst>
              <p:ext uri="{D42A27DB-BD31-4B8C-83A1-F6EECF244321}">
                <p14:modId xmlns:p14="http://schemas.microsoft.com/office/powerpoint/2010/main" val="2913289479"/>
              </p:ext>
            </p:extLst>
          </p:nvPr>
        </p:nvGraphicFramePr>
        <p:xfrm>
          <a:off x="365125" y="1098550"/>
          <a:ext cx="4024313" cy="356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a:extLst>
              <a:ext uri="{FF2B5EF4-FFF2-40B4-BE49-F238E27FC236}">
                <a16:creationId xmlns:a16="http://schemas.microsoft.com/office/drawing/2014/main" id="{1B5667F4-88AB-4A03-9091-95EF63644C3F}"/>
              </a:ext>
            </a:extLst>
          </p:cNvPr>
          <p:cNvSpPr>
            <a:spLocks noGrp="1"/>
          </p:cNvSpPr>
          <p:nvPr>
            <p:ph sz="quarter" idx="18"/>
          </p:nvPr>
        </p:nvSpPr>
        <p:spPr>
          <a:xfrm>
            <a:off x="5770545" y="1859597"/>
            <a:ext cx="1998251" cy="1993753"/>
          </a:xfrm>
        </p:spPr>
        <p:txBody>
          <a:bodyPr/>
          <a:lstStyle/>
          <a:p>
            <a:endParaRPr lang="en-US" dirty="0"/>
          </a:p>
        </p:txBody>
      </p:sp>
      <p:sp>
        <p:nvSpPr>
          <p:cNvPr id="4" name="Slide Number Placeholder 3">
            <a:extLst>
              <a:ext uri="{FF2B5EF4-FFF2-40B4-BE49-F238E27FC236}">
                <a16:creationId xmlns:a16="http://schemas.microsoft.com/office/drawing/2014/main" id="{1BAB5ACF-DFA0-46CE-AC8B-F4927129FC44}"/>
              </a:ext>
            </a:extLst>
          </p:cNvPr>
          <p:cNvSpPr>
            <a:spLocks noGrp="1"/>
          </p:cNvSpPr>
          <p:nvPr>
            <p:ph type="sldNum" sz="quarter" idx="21"/>
          </p:nvPr>
        </p:nvSpPr>
        <p:spPr/>
        <p:txBody>
          <a:bodyPr/>
          <a:lstStyle/>
          <a:p>
            <a:fld id="{94C005EB-05AB-4350-8862-D44178390B49}" type="slidenum">
              <a:rPr lang="en-US" smtClean="0"/>
              <a:pPr/>
              <a:t>26</a:t>
            </a:fld>
            <a:endParaRPr lang="en-US" dirty="0"/>
          </a:p>
        </p:txBody>
      </p:sp>
      <p:grpSp>
        <p:nvGrpSpPr>
          <p:cNvPr id="8" name="Group 7">
            <a:extLst>
              <a:ext uri="{FF2B5EF4-FFF2-40B4-BE49-F238E27FC236}">
                <a16:creationId xmlns:a16="http://schemas.microsoft.com/office/drawing/2014/main" id="{8B1391B9-6F7F-403A-98AC-D805C71AE3B5}"/>
              </a:ext>
            </a:extLst>
          </p:cNvPr>
          <p:cNvGrpSpPr>
            <a:grpSpLocks noChangeAspect="1"/>
          </p:cNvGrpSpPr>
          <p:nvPr/>
        </p:nvGrpSpPr>
        <p:grpSpPr>
          <a:xfrm>
            <a:off x="5221682" y="989071"/>
            <a:ext cx="3095978" cy="3165357"/>
            <a:chOff x="7124358" y="3003798"/>
            <a:chExt cx="1840130" cy="1881366"/>
          </a:xfrm>
        </p:grpSpPr>
        <p:pic>
          <p:nvPicPr>
            <p:cNvPr id="9" name="Picture 8">
              <a:extLst>
                <a:ext uri="{FF2B5EF4-FFF2-40B4-BE49-F238E27FC236}">
                  <a16:creationId xmlns:a16="http://schemas.microsoft.com/office/drawing/2014/main" id="{04BF0F39-0C48-4D82-AAD8-AFADA10CA837}"/>
                </a:ext>
              </a:extLst>
            </p:cNvPr>
            <p:cNvPicPr>
              <a:picLocks noChangeAspect="1"/>
            </p:cNvPicPr>
            <p:nvPr/>
          </p:nvPicPr>
          <p:blipFill>
            <a:blip r:embed="rId8"/>
            <a:stretch>
              <a:fillRect/>
            </a:stretch>
          </p:blipFill>
          <p:spPr>
            <a:xfrm>
              <a:off x="7124358" y="3003798"/>
              <a:ext cx="1840130" cy="1881366"/>
            </a:xfrm>
            <a:prstGeom prst="rect">
              <a:avLst/>
            </a:prstGeom>
            <a:scene3d>
              <a:camera prst="orthographicFront"/>
              <a:lightRig rig="threePt" dir="t"/>
            </a:scene3d>
            <a:sp3d>
              <a:bevelT w="139700" h="139700" prst="divot"/>
            </a:sp3d>
          </p:spPr>
        </p:pic>
        <p:sp>
          <p:nvSpPr>
            <p:cNvPr id="10" name="TextBox 9">
              <a:extLst>
                <a:ext uri="{FF2B5EF4-FFF2-40B4-BE49-F238E27FC236}">
                  <a16:creationId xmlns:a16="http://schemas.microsoft.com/office/drawing/2014/main" id="{66DFA1CD-3BAC-4259-8573-3BA77AD0D2C3}"/>
                </a:ext>
              </a:extLst>
            </p:cNvPr>
            <p:cNvSpPr txBox="1"/>
            <p:nvPr/>
          </p:nvSpPr>
          <p:spPr>
            <a:xfrm>
              <a:off x="7273451" y="4416195"/>
              <a:ext cx="1541945" cy="243787"/>
            </a:xfrm>
            <a:prstGeom prst="rect">
              <a:avLst/>
            </a:prstGeom>
            <a:solidFill>
              <a:schemeClr val="bg1"/>
            </a:solidFill>
          </p:spPr>
          <p:txBody>
            <a:bodyPr wrap="none" lIns="0" tIns="0" rIns="0" bIns="0" rtlCol="0">
              <a:noAutofit/>
            </a:bodyPr>
            <a:lstStyle/>
            <a:p>
              <a:pPr algn="ctr">
                <a:lnSpc>
                  <a:spcPct val="100000"/>
                </a:lnSpc>
                <a:spcBef>
                  <a:spcPts val="900"/>
                </a:spcBef>
                <a:buClr>
                  <a:srgbClr val="00A6A7"/>
                </a:buClr>
              </a:pPr>
              <a:r>
                <a:rPr lang="en-US" sz="2400" b="1" dirty="0">
                  <a:solidFill>
                    <a:schemeClr val="accent1">
                      <a:lumMod val="50000"/>
                    </a:schemeClr>
                  </a:solidFill>
                </a:rPr>
                <a:t>Consulting India</a:t>
              </a:r>
            </a:p>
          </p:txBody>
        </p:sp>
      </p:grpSp>
    </p:spTree>
    <p:extLst>
      <p:ext uri="{BB962C8B-B14F-4D97-AF65-F5344CB8AC3E}">
        <p14:creationId xmlns:p14="http://schemas.microsoft.com/office/powerpoint/2010/main" val="271903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BCD076-A5F0-46D5-A037-7358B44F1AF7}"/>
              </a:ext>
            </a:extLst>
          </p:cNvPr>
          <p:cNvSpPr>
            <a:spLocks noGrp="1"/>
          </p:cNvSpPr>
          <p:nvPr>
            <p:ph type="title"/>
          </p:nvPr>
        </p:nvSpPr>
        <p:spPr/>
        <p:txBody>
          <a:bodyPr/>
          <a:lstStyle/>
          <a:p>
            <a:r>
              <a:rPr lang="en-US" dirty="0"/>
              <a:t>This is PCI</a:t>
            </a:r>
          </a:p>
        </p:txBody>
      </p:sp>
      <p:sp>
        <p:nvSpPr>
          <p:cNvPr id="4" name="Slide Number Placeholder 3">
            <a:extLst>
              <a:ext uri="{FF2B5EF4-FFF2-40B4-BE49-F238E27FC236}">
                <a16:creationId xmlns:a16="http://schemas.microsoft.com/office/drawing/2014/main" id="{89D91F91-44AD-4CD4-B9E9-5D2E1D5E525C}"/>
              </a:ext>
            </a:extLst>
          </p:cNvPr>
          <p:cNvSpPr>
            <a:spLocks noGrp="1"/>
          </p:cNvSpPr>
          <p:nvPr>
            <p:ph type="sldNum" sz="quarter" idx="12"/>
          </p:nvPr>
        </p:nvSpPr>
        <p:spPr/>
        <p:txBody>
          <a:bodyPr/>
          <a:lstStyle/>
          <a:p>
            <a:fld id="{94C005EB-05AB-4350-8862-D44178390B49}" type="slidenum">
              <a:rPr lang="en-US" smtClean="0"/>
              <a:pPr/>
              <a:t>27</a:t>
            </a:fld>
            <a:endParaRPr lang="en-US" dirty="0"/>
          </a:p>
        </p:txBody>
      </p:sp>
      <p:graphicFrame>
        <p:nvGraphicFramePr>
          <p:cNvPr id="5" name="Diagram 4">
            <a:extLst>
              <a:ext uri="{FF2B5EF4-FFF2-40B4-BE49-F238E27FC236}">
                <a16:creationId xmlns:a16="http://schemas.microsoft.com/office/drawing/2014/main" id="{4F8E17DC-6523-4B9A-B9D9-3F7BADA20FCC}"/>
              </a:ext>
            </a:extLst>
          </p:cNvPr>
          <p:cNvGraphicFramePr/>
          <p:nvPr>
            <p:extLst>
              <p:ext uri="{D42A27DB-BD31-4B8C-83A1-F6EECF244321}">
                <p14:modId xmlns:p14="http://schemas.microsoft.com/office/powerpoint/2010/main" val="3740692104"/>
              </p:ext>
            </p:extLst>
          </p:nvPr>
        </p:nvGraphicFramePr>
        <p:xfrm>
          <a:off x="323528" y="987574"/>
          <a:ext cx="8640960" cy="3653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863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BCD076-A5F0-46D5-A037-7358B44F1AF7}"/>
              </a:ext>
            </a:extLst>
          </p:cNvPr>
          <p:cNvSpPr>
            <a:spLocks noGrp="1"/>
          </p:cNvSpPr>
          <p:nvPr>
            <p:ph type="title"/>
          </p:nvPr>
        </p:nvSpPr>
        <p:spPr/>
        <p:txBody>
          <a:bodyPr/>
          <a:lstStyle/>
          <a:p>
            <a:r>
              <a:rPr lang="en-US" dirty="0"/>
              <a:t>PCI team typically includes</a:t>
            </a:r>
          </a:p>
        </p:txBody>
      </p:sp>
      <p:sp>
        <p:nvSpPr>
          <p:cNvPr id="4" name="Slide Number Placeholder 3">
            <a:extLst>
              <a:ext uri="{FF2B5EF4-FFF2-40B4-BE49-F238E27FC236}">
                <a16:creationId xmlns:a16="http://schemas.microsoft.com/office/drawing/2014/main" id="{89D91F91-44AD-4CD4-B9E9-5D2E1D5E525C}"/>
              </a:ext>
            </a:extLst>
          </p:cNvPr>
          <p:cNvSpPr>
            <a:spLocks noGrp="1"/>
          </p:cNvSpPr>
          <p:nvPr>
            <p:ph type="sldNum" sz="quarter" idx="12"/>
          </p:nvPr>
        </p:nvSpPr>
        <p:spPr/>
        <p:txBody>
          <a:bodyPr/>
          <a:lstStyle/>
          <a:p>
            <a:fld id="{94C005EB-05AB-4350-8862-D44178390B49}" type="slidenum">
              <a:rPr lang="en-US" smtClean="0"/>
              <a:pPr/>
              <a:t>28</a:t>
            </a:fld>
            <a:endParaRPr lang="en-US" dirty="0"/>
          </a:p>
        </p:txBody>
      </p:sp>
      <p:grpSp>
        <p:nvGrpSpPr>
          <p:cNvPr id="3" name="Group 2">
            <a:extLst>
              <a:ext uri="{FF2B5EF4-FFF2-40B4-BE49-F238E27FC236}">
                <a16:creationId xmlns:a16="http://schemas.microsoft.com/office/drawing/2014/main" id="{532438DD-160F-40AD-87AF-BC65B726E224}"/>
              </a:ext>
            </a:extLst>
          </p:cNvPr>
          <p:cNvGrpSpPr/>
          <p:nvPr/>
        </p:nvGrpSpPr>
        <p:grpSpPr>
          <a:xfrm>
            <a:off x="2675789" y="1405829"/>
            <a:ext cx="1440160" cy="2331842"/>
            <a:chOff x="4556736" y="1405829"/>
            <a:chExt cx="1440160" cy="2331842"/>
          </a:xfrm>
        </p:grpSpPr>
        <p:pic>
          <p:nvPicPr>
            <p:cNvPr id="16" name="Picture 15">
              <a:extLst>
                <a:ext uri="{FF2B5EF4-FFF2-40B4-BE49-F238E27FC236}">
                  <a16:creationId xmlns:a16="http://schemas.microsoft.com/office/drawing/2014/main" id="{00DC9310-33AD-4422-8E65-F4B55F31A628}"/>
                </a:ext>
              </a:extLst>
            </p:cNvPr>
            <p:cNvPicPr>
              <a:picLocks noChangeAspect="1"/>
            </p:cNvPicPr>
            <p:nvPr/>
          </p:nvPicPr>
          <p:blipFill>
            <a:blip r:embed="rId3"/>
            <a:stretch>
              <a:fillRect/>
            </a:stretch>
          </p:blipFill>
          <p:spPr>
            <a:xfrm>
              <a:off x="4799821" y="1463478"/>
              <a:ext cx="953990" cy="936104"/>
            </a:xfrm>
            <a:prstGeom prst="rect">
              <a:avLst/>
            </a:prstGeom>
          </p:spPr>
        </p:pic>
        <p:sp>
          <p:nvSpPr>
            <p:cNvPr id="20" name="TextBox 19">
              <a:extLst>
                <a:ext uri="{FF2B5EF4-FFF2-40B4-BE49-F238E27FC236}">
                  <a16:creationId xmlns:a16="http://schemas.microsoft.com/office/drawing/2014/main" id="{3D00A7BC-DBC2-486D-BA2F-8D11047E7972}"/>
                </a:ext>
              </a:extLst>
            </p:cNvPr>
            <p:cNvSpPr txBox="1"/>
            <p:nvPr/>
          </p:nvSpPr>
          <p:spPr>
            <a:xfrm>
              <a:off x="4556736" y="2573450"/>
              <a:ext cx="1440160" cy="1152128"/>
            </a:xfrm>
            <a:prstGeom prst="rect">
              <a:avLst/>
            </a:prstGeom>
            <a:noFill/>
          </p:spPr>
          <p:txBody>
            <a:bodyPr wrap="none" lIns="0" tIns="0" rIns="0" bIns="0" rtlCol="0">
              <a:noAutofit/>
            </a:bodyPr>
            <a:lstStyle/>
            <a:p>
              <a:pPr algn="ctr">
                <a:lnSpc>
                  <a:spcPct val="100000"/>
                </a:lnSpc>
                <a:spcBef>
                  <a:spcPts val="900"/>
                </a:spcBef>
                <a:buClr>
                  <a:srgbClr val="00A6A7"/>
                </a:buClr>
              </a:pPr>
              <a:r>
                <a:rPr lang="en-US" sz="1400" dirty="0"/>
                <a:t>Business</a:t>
              </a:r>
              <a:br>
                <a:rPr lang="en-US" sz="1400" dirty="0"/>
              </a:br>
              <a:r>
                <a:rPr lang="en-US" sz="1400" dirty="0"/>
                <a:t>Lead</a:t>
              </a:r>
            </a:p>
            <a:p>
              <a:pPr algn="ctr">
                <a:lnSpc>
                  <a:spcPct val="100000"/>
                </a:lnSpc>
                <a:spcBef>
                  <a:spcPts val="900"/>
                </a:spcBef>
                <a:buClr>
                  <a:srgbClr val="00A6A7"/>
                </a:buClr>
              </a:pPr>
              <a:r>
                <a:rPr lang="en-US" sz="1400" dirty="0"/>
                <a:t>(SBA)</a:t>
              </a:r>
            </a:p>
            <a:p>
              <a:pPr algn="ctr">
                <a:lnSpc>
                  <a:spcPct val="100000"/>
                </a:lnSpc>
                <a:spcBef>
                  <a:spcPts val="900"/>
                </a:spcBef>
                <a:buClr>
                  <a:srgbClr val="00A6A7"/>
                </a:buClr>
              </a:pPr>
              <a:r>
                <a:rPr lang="en-US" sz="1400" dirty="0"/>
                <a:t>50 – 100%</a:t>
              </a:r>
            </a:p>
          </p:txBody>
        </p:sp>
        <p:sp>
          <p:nvSpPr>
            <p:cNvPr id="21" name="Rectangle: Rounded Corners 20">
              <a:extLst>
                <a:ext uri="{FF2B5EF4-FFF2-40B4-BE49-F238E27FC236}">
                  <a16:creationId xmlns:a16="http://schemas.microsoft.com/office/drawing/2014/main" id="{38DB7B1F-DF41-4BC5-BFE2-315E78D8D949}"/>
                </a:ext>
              </a:extLst>
            </p:cNvPr>
            <p:cNvSpPr/>
            <p:nvPr/>
          </p:nvSpPr>
          <p:spPr>
            <a:xfrm>
              <a:off x="4590599" y="1405829"/>
              <a:ext cx="1372435" cy="2331842"/>
            </a:xfrm>
            <a:prstGeom prst="roundRect">
              <a:avLst/>
            </a:prstGeom>
            <a:noFill/>
            <a:ln>
              <a:solidFill>
                <a:schemeClr val="bg1">
                  <a:lumMod val="65000"/>
                </a:schemeClr>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grpSp>
        <p:nvGrpSpPr>
          <p:cNvPr id="34" name="Group 33">
            <a:extLst>
              <a:ext uri="{FF2B5EF4-FFF2-40B4-BE49-F238E27FC236}">
                <a16:creationId xmlns:a16="http://schemas.microsoft.com/office/drawing/2014/main" id="{652FA8D9-9FB3-44AE-9690-B209603F0221}"/>
              </a:ext>
            </a:extLst>
          </p:cNvPr>
          <p:cNvGrpSpPr/>
          <p:nvPr/>
        </p:nvGrpSpPr>
        <p:grpSpPr>
          <a:xfrm>
            <a:off x="4956042" y="1428040"/>
            <a:ext cx="1440160" cy="2331842"/>
            <a:chOff x="4956042" y="1428040"/>
            <a:chExt cx="1440160" cy="2331842"/>
          </a:xfrm>
        </p:grpSpPr>
        <p:pic>
          <p:nvPicPr>
            <p:cNvPr id="22" name="Picture 21">
              <a:extLst>
                <a:ext uri="{FF2B5EF4-FFF2-40B4-BE49-F238E27FC236}">
                  <a16:creationId xmlns:a16="http://schemas.microsoft.com/office/drawing/2014/main" id="{A80EFD50-77E1-4EB1-A9B1-F2CF06162CA3}"/>
                </a:ext>
              </a:extLst>
            </p:cNvPr>
            <p:cNvPicPr>
              <a:picLocks noChangeAspect="1"/>
            </p:cNvPicPr>
            <p:nvPr/>
          </p:nvPicPr>
          <p:blipFill>
            <a:blip r:embed="rId4"/>
            <a:stretch>
              <a:fillRect/>
            </a:stretch>
          </p:blipFill>
          <p:spPr>
            <a:xfrm>
              <a:off x="5147405" y="1465085"/>
              <a:ext cx="1057434" cy="936104"/>
            </a:xfrm>
            <a:prstGeom prst="rect">
              <a:avLst/>
            </a:prstGeom>
          </p:spPr>
        </p:pic>
        <p:sp>
          <p:nvSpPr>
            <p:cNvPr id="23" name="TextBox 22">
              <a:extLst>
                <a:ext uri="{FF2B5EF4-FFF2-40B4-BE49-F238E27FC236}">
                  <a16:creationId xmlns:a16="http://schemas.microsoft.com/office/drawing/2014/main" id="{B34FDE22-43E5-4380-867A-CB1F8A1BB6D7}"/>
                </a:ext>
              </a:extLst>
            </p:cNvPr>
            <p:cNvSpPr txBox="1"/>
            <p:nvPr/>
          </p:nvSpPr>
          <p:spPr>
            <a:xfrm>
              <a:off x="4956042" y="2573450"/>
              <a:ext cx="1440160" cy="1168040"/>
            </a:xfrm>
            <a:prstGeom prst="rect">
              <a:avLst/>
            </a:prstGeom>
            <a:noFill/>
          </p:spPr>
          <p:txBody>
            <a:bodyPr wrap="none" lIns="0" tIns="0" rIns="0" bIns="0" rtlCol="0">
              <a:noAutofit/>
            </a:bodyPr>
            <a:lstStyle/>
            <a:p>
              <a:pPr algn="ctr">
                <a:lnSpc>
                  <a:spcPct val="100000"/>
                </a:lnSpc>
                <a:spcBef>
                  <a:spcPts val="900"/>
                </a:spcBef>
                <a:buClr>
                  <a:srgbClr val="00A6A7"/>
                </a:buClr>
              </a:pPr>
              <a:r>
                <a:rPr lang="en-US" sz="1400" dirty="0"/>
                <a:t>Technical</a:t>
              </a:r>
              <a:br>
                <a:rPr lang="en-US" sz="1400" dirty="0"/>
              </a:br>
              <a:r>
                <a:rPr lang="en-US" sz="1400" dirty="0"/>
                <a:t>Lead</a:t>
              </a:r>
            </a:p>
            <a:p>
              <a:pPr algn="ctr">
                <a:lnSpc>
                  <a:spcPct val="100000"/>
                </a:lnSpc>
                <a:spcBef>
                  <a:spcPts val="900"/>
                </a:spcBef>
                <a:buClr>
                  <a:srgbClr val="00A6A7"/>
                </a:buClr>
              </a:pPr>
              <a:r>
                <a:rPr lang="en-US" sz="1400" dirty="0"/>
                <a:t>(LSA)</a:t>
              </a:r>
            </a:p>
            <a:p>
              <a:pPr algn="ctr">
                <a:lnSpc>
                  <a:spcPct val="100000"/>
                </a:lnSpc>
                <a:spcBef>
                  <a:spcPts val="900"/>
                </a:spcBef>
                <a:buClr>
                  <a:srgbClr val="00A6A7"/>
                </a:buClr>
              </a:pPr>
              <a:r>
                <a:rPr lang="en-US" sz="1400" dirty="0"/>
                <a:t>50% (min)</a:t>
              </a:r>
            </a:p>
          </p:txBody>
        </p:sp>
        <p:sp>
          <p:nvSpPr>
            <p:cNvPr id="24" name="Rectangle: Rounded Corners 23">
              <a:extLst>
                <a:ext uri="{FF2B5EF4-FFF2-40B4-BE49-F238E27FC236}">
                  <a16:creationId xmlns:a16="http://schemas.microsoft.com/office/drawing/2014/main" id="{DC6E095F-15BE-4F91-80EC-2CC14ECE76E0}"/>
                </a:ext>
              </a:extLst>
            </p:cNvPr>
            <p:cNvSpPr/>
            <p:nvPr/>
          </p:nvSpPr>
          <p:spPr>
            <a:xfrm>
              <a:off x="4989905" y="1428040"/>
              <a:ext cx="1372435" cy="2331842"/>
            </a:xfrm>
            <a:prstGeom prst="roundRect">
              <a:avLst/>
            </a:prstGeom>
            <a:noFill/>
            <a:ln>
              <a:solidFill>
                <a:schemeClr val="bg1">
                  <a:lumMod val="65000"/>
                </a:schemeClr>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grpSp>
        <p:nvGrpSpPr>
          <p:cNvPr id="2" name="Group 1">
            <a:extLst>
              <a:ext uri="{FF2B5EF4-FFF2-40B4-BE49-F238E27FC236}">
                <a16:creationId xmlns:a16="http://schemas.microsoft.com/office/drawing/2014/main" id="{DE5DE429-B9BF-4ED5-8EB9-B9DCFE0E8587}"/>
              </a:ext>
            </a:extLst>
          </p:cNvPr>
          <p:cNvGrpSpPr/>
          <p:nvPr/>
        </p:nvGrpSpPr>
        <p:grpSpPr>
          <a:xfrm>
            <a:off x="395536" y="1405829"/>
            <a:ext cx="1440160" cy="2331842"/>
            <a:chOff x="1589144" y="1405829"/>
            <a:chExt cx="1440160" cy="2331842"/>
          </a:xfrm>
        </p:grpSpPr>
        <p:pic>
          <p:nvPicPr>
            <p:cNvPr id="25" name="Picture 24">
              <a:extLst>
                <a:ext uri="{FF2B5EF4-FFF2-40B4-BE49-F238E27FC236}">
                  <a16:creationId xmlns:a16="http://schemas.microsoft.com/office/drawing/2014/main" id="{0FF539E5-9B06-46A6-8855-F7D42379E577}"/>
                </a:ext>
              </a:extLst>
            </p:cNvPr>
            <p:cNvPicPr>
              <a:picLocks noChangeAspect="1"/>
            </p:cNvPicPr>
            <p:nvPr/>
          </p:nvPicPr>
          <p:blipFill>
            <a:blip r:embed="rId5"/>
            <a:stretch>
              <a:fillRect/>
            </a:stretch>
          </p:blipFill>
          <p:spPr>
            <a:xfrm>
              <a:off x="1780507" y="1463478"/>
              <a:ext cx="1057434" cy="936104"/>
            </a:xfrm>
            <a:prstGeom prst="rect">
              <a:avLst/>
            </a:prstGeom>
          </p:spPr>
        </p:pic>
        <p:sp>
          <p:nvSpPr>
            <p:cNvPr id="26" name="TextBox 25">
              <a:extLst>
                <a:ext uri="{FF2B5EF4-FFF2-40B4-BE49-F238E27FC236}">
                  <a16:creationId xmlns:a16="http://schemas.microsoft.com/office/drawing/2014/main" id="{F03322C0-EBCC-4DF8-9262-F21A7AF87DD3}"/>
                </a:ext>
              </a:extLst>
            </p:cNvPr>
            <p:cNvSpPr txBox="1"/>
            <p:nvPr/>
          </p:nvSpPr>
          <p:spPr>
            <a:xfrm>
              <a:off x="1589144" y="2573450"/>
              <a:ext cx="1440160" cy="1164221"/>
            </a:xfrm>
            <a:prstGeom prst="rect">
              <a:avLst/>
            </a:prstGeom>
            <a:noFill/>
          </p:spPr>
          <p:txBody>
            <a:bodyPr wrap="none" lIns="0" tIns="0" rIns="0" bIns="0" rtlCol="0">
              <a:noAutofit/>
            </a:bodyPr>
            <a:lstStyle/>
            <a:p>
              <a:pPr algn="ctr">
                <a:lnSpc>
                  <a:spcPct val="100000"/>
                </a:lnSpc>
                <a:spcBef>
                  <a:spcPts val="900"/>
                </a:spcBef>
                <a:buClr>
                  <a:srgbClr val="00A6A7"/>
                </a:buClr>
              </a:pPr>
              <a:r>
                <a:rPr lang="en-US" sz="1400" dirty="0"/>
                <a:t>Engagement</a:t>
              </a:r>
              <a:br>
                <a:rPr lang="en-US" sz="1400" dirty="0"/>
              </a:br>
              <a:r>
                <a:rPr lang="en-US" sz="1400" dirty="0"/>
                <a:t>Lead</a:t>
              </a:r>
            </a:p>
            <a:p>
              <a:pPr algn="ctr">
                <a:lnSpc>
                  <a:spcPct val="100000"/>
                </a:lnSpc>
                <a:spcBef>
                  <a:spcPts val="900"/>
                </a:spcBef>
                <a:buClr>
                  <a:srgbClr val="00A6A7"/>
                </a:buClr>
              </a:pPr>
              <a:r>
                <a:rPr lang="en-US" sz="1400" dirty="0"/>
                <a:t>(EL)</a:t>
              </a:r>
            </a:p>
            <a:p>
              <a:pPr algn="ctr">
                <a:lnSpc>
                  <a:spcPct val="100000"/>
                </a:lnSpc>
                <a:spcBef>
                  <a:spcPts val="900"/>
                </a:spcBef>
                <a:buClr>
                  <a:srgbClr val="00A6A7"/>
                </a:buClr>
              </a:pPr>
              <a:r>
                <a:rPr lang="en-US" sz="1400" dirty="0"/>
                <a:t>Part time</a:t>
              </a:r>
            </a:p>
          </p:txBody>
        </p:sp>
        <p:sp>
          <p:nvSpPr>
            <p:cNvPr id="27" name="Rectangle: Rounded Corners 26">
              <a:extLst>
                <a:ext uri="{FF2B5EF4-FFF2-40B4-BE49-F238E27FC236}">
                  <a16:creationId xmlns:a16="http://schemas.microsoft.com/office/drawing/2014/main" id="{05BDB138-173F-47EB-96C6-FE1E0277D3F0}"/>
                </a:ext>
              </a:extLst>
            </p:cNvPr>
            <p:cNvSpPr/>
            <p:nvPr/>
          </p:nvSpPr>
          <p:spPr>
            <a:xfrm>
              <a:off x="1623007" y="1405829"/>
              <a:ext cx="1372435" cy="2331842"/>
            </a:xfrm>
            <a:prstGeom prst="roundRect">
              <a:avLst/>
            </a:prstGeom>
            <a:noFill/>
            <a:ln>
              <a:solidFill>
                <a:schemeClr val="bg1">
                  <a:lumMod val="65000"/>
                </a:schemeClr>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grpSp>
        <p:nvGrpSpPr>
          <p:cNvPr id="8" name="Group 7">
            <a:extLst>
              <a:ext uri="{FF2B5EF4-FFF2-40B4-BE49-F238E27FC236}">
                <a16:creationId xmlns:a16="http://schemas.microsoft.com/office/drawing/2014/main" id="{C743770F-BC59-4C4A-9DEB-F60C65F5A06C}"/>
              </a:ext>
            </a:extLst>
          </p:cNvPr>
          <p:cNvGrpSpPr/>
          <p:nvPr/>
        </p:nvGrpSpPr>
        <p:grpSpPr>
          <a:xfrm>
            <a:off x="7236296" y="1405829"/>
            <a:ext cx="1440160" cy="2331842"/>
            <a:chOff x="7524328" y="1405829"/>
            <a:chExt cx="1440160" cy="2331842"/>
          </a:xfrm>
        </p:grpSpPr>
        <p:grpSp>
          <p:nvGrpSpPr>
            <p:cNvPr id="28" name="Group 27">
              <a:extLst>
                <a:ext uri="{FF2B5EF4-FFF2-40B4-BE49-F238E27FC236}">
                  <a16:creationId xmlns:a16="http://schemas.microsoft.com/office/drawing/2014/main" id="{C50C2EA2-8EAB-4694-A1EF-E5E397E489B5}"/>
                </a:ext>
              </a:extLst>
            </p:cNvPr>
            <p:cNvGrpSpPr/>
            <p:nvPr/>
          </p:nvGrpSpPr>
          <p:grpSpPr>
            <a:xfrm>
              <a:off x="7992399" y="1409472"/>
              <a:ext cx="504019" cy="1044117"/>
              <a:chOff x="6300192" y="1453329"/>
              <a:chExt cx="624221" cy="1240904"/>
            </a:xfrm>
          </p:grpSpPr>
          <p:pic>
            <p:nvPicPr>
              <p:cNvPr id="29" name="Picture 28">
                <a:extLst>
                  <a:ext uri="{FF2B5EF4-FFF2-40B4-BE49-F238E27FC236}">
                    <a16:creationId xmlns:a16="http://schemas.microsoft.com/office/drawing/2014/main" id="{1195F91C-7B0C-4599-806E-51AB87CE5FCA}"/>
                  </a:ext>
                </a:extLst>
              </p:cNvPr>
              <p:cNvPicPr>
                <a:picLocks noChangeAspect="1"/>
              </p:cNvPicPr>
              <p:nvPr/>
            </p:nvPicPr>
            <p:blipFill>
              <a:blip r:embed="rId6"/>
              <a:stretch>
                <a:fillRect/>
              </a:stretch>
            </p:blipFill>
            <p:spPr>
              <a:xfrm>
                <a:off x="6300192" y="1453329"/>
                <a:ext cx="319421" cy="936104"/>
              </a:xfrm>
              <a:prstGeom prst="rect">
                <a:avLst/>
              </a:prstGeom>
            </p:spPr>
          </p:pic>
          <p:pic>
            <p:nvPicPr>
              <p:cNvPr id="30" name="Picture 29">
                <a:extLst>
                  <a:ext uri="{FF2B5EF4-FFF2-40B4-BE49-F238E27FC236}">
                    <a16:creationId xmlns:a16="http://schemas.microsoft.com/office/drawing/2014/main" id="{0FA80DDB-E384-482C-B0FF-439314BE74A1}"/>
                  </a:ext>
                </a:extLst>
              </p:cNvPr>
              <p:cNvPicPr>
                <a:picLocks noChangeAspect="1"/>
              </p:cNvPicPr>
              <p:nvPr/>
            </p:nvPicPr>
            <p:blipFill>
              <a:blip r:embed="rId6"/>
              <a:stretch>
                <a:fillRect/>
              </a:stretch>
            </p:blipFill>
            <p:spPr>
              <a:xfrm>
                <a:off x="6452592" y="1605729"/>
                <a:ext cx="319421" cy="936104"/>
              </a:xfrm>
              <a:prstGeom prst="rect">
                <a:avLst/>
              </a:prstGeom>
            </p:spPr>
          </p:pic>
          <p:pic>
            <p:nvPicPr>
              <p:cNvPr id="31" name="Picture 30">
                <a:extLst>
                  <a:ext uri="{FF2B5EF4-FFF2-40B4-BE49-F238E27FC236}">
                    <a16:creationId xmlns:a16="http://schemas.microsoft.com/office/drawing/2014/main" id="{6CF9746A-62FF-4170-A6E7-F972D381D6B2}"/>
                  </a:ext>
                </a:extLst>
              </p:cNvPr>
              <p:cNvPicPr>
                <a:picLocks noChangeAspect="1"/>
              </p:cNvPicPr>
              <p:nvPr/>
            </p:nvPicPr>
            <p:blipFill>
              <a:blip r:embed="rId6"/>
              <a:stretch>
                <a:fillRect/>
              </a:stretch>
            </p:blipFill>
            <p:spPr>
              <a:xfrm>
                <a:off x="6604992" y="1758129"/>
                <a:ext cx="319421" cy="936104"/>
              </a:xfrm>
              <a:prstGeom prst="rect">
                <a:avLst/>
              </a:prstGeom>
            </p:spPr>
          </p:pic>
        </p:grpSp>
        <p:sp>
          <p:nvSpPr>
            <p:cNvPr id="32" name="TextBox 31">
              <a:extLst>
                <a:ext uri="{FF2B5EF4-FFF2-40B4-BE49-F238E27FC236}">
                  <a16:creationId xmlns:a16="http://schemas.microsoft.com/office/drawing/2014/main" id="{0364F679-A253-4CFB-946A-80E775ECCC52}"/>
                </a:ext>
              </a:extLst>
            </p:cNvPr>
            <p:cNvSpPr txBox="1"/>
            <p:nvPr/>
          </p:nvSpPr>
          <p:spPr>
            <a:xfrm>
              <a:off x="7524328" y="2573450"/>
              <a:ext cx="1440160" cy="1152128"/>
            </a:xfrm>
            <a:prstGeom prst="rect">
              <a:avLst/>
            </a:prstGeom>
            <a:noFill/>
          </p:spPr>
          <p:txBody>
            <a:bodyPr wrap="none" lIns="0" tIns="0" rIns="0" bIns="0" rtlCol="0">
              <a:noAutofit/>
            </a:bodyPr>
            <a:lstStyle/>
            <a:p>
              <a:pPr algn="ctr">
                <a:lnSpc>
                  <a:spcPct val="100000"/>
                </a:lnSpc>
                <a:spcBef>
                  <a:spcPts val="900"/>
                </a:spcBef>
                <a:buClr>
                  <a:srgbClr val="00A6A7"/>
                </a:buClr>
              </a:pPr>
              <a:r>
                <a:rPr lang="en-US" sz="1400" dirty="0"/>
                <a:t>Architects</a:t>
              </a:r>
              <a:br>
                <a:rPr lang="en-US" sz="1400" dirty="0"/>
              </a:br>
              <a:endParaRPr lang="en-US" sz="1400" dirty="0"/>
            </a:p>
            <a:p>
              <a:pPr algn="ctr">
                <a:lnSpc>
                  <a:spcPct val="100000"/>
                </a:lnSpc>
                <a:spcBef>
                  <a:spcPts val="900"/>
                </a:spcBef>
                <a:buClr>
                  <a:srgbClr val="00A6A7"/>
                </a:buClr>
              </a:pPr>
              <a:r>
                <a:rPr lang="en-US" sz="1400" dirty="0"/>
                <a:t>(SSA, SA, ASA)</a:t>
              </a:r>
            </a:p>
            <a:p>
              <a:pPr algn="ctr">
                <a:lnSpc>
                  <a:spcPct val="100000"/>
                </a:lnSpc>
                <a:spcBef>
                  <a:spcPts val="900"/>
                </a:spcBef>
                <a:buClr>
                  <a:srgbClr val="00A6A7"/>
                </a:buClr>
              </a:pPr>
              <a:r>
                <a:rPr lang="en-US" sz="1400" dirty="0"/>
                <a:t>100%</a:t>
              </a:r>
            </a:p>
          </p:txBody>
        </p:sp>
        <p:sp>
          <p:nvSpPr>
            <p:cNvPr id="33" name="Rectangle: Rounded Corners 32">
              <a:extLst>
                <a:ext uri="{FF2B5EF4-FFF2-40B4-BE49-F238E27FC236}">
                  <a16:creationId xmlns:a16="http://schemas.microsoft.com/office/drawing/2014/main" id="{B0087C6F-AAAC-4099-818A-C215C2D92233}"/>
                </a:ext>
              </a:extLst>
            </p:cNvPr>
            <p:cNvSpPr/>
            <p:nvPr/>
          </p:nvSpPr>
          <p:spPr>
            <a:xfrm>
              <a:off x="7558191" y="1405829"/>
              <a:ext cx="1372435" cy="2331842"/>
            </a:xfrm>
            <a:prstGeom prst="roundRect">
              <a:avLst/>
            </a:prstGeom>
            <a:noFill/>
            <a:ln>
              <a:solidFill>
                <a:schemeClr val="bg1">
                  <a:lumMod val="65000"/>
                </a:schemeClr>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spTree>
    <p:extLst>
      <p:ext uri="{BB962C8B-B14F-4D97-AF65-F5344CB8AC3E}">
        <p14:creationId xmlns:p14="http://schemas.microsoft.com/office/powerpoint/2010/main" val="381294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A0E242-1BB3-4CF0-A61C-9EC1DBBE3A9E}"/>
              </a:ext>
            </a:extLst>
          </p:cNvPr>
          <p:cNvSpPr>
            <a:spLocks noGrp="1"/>
          </p:cNvSpPr>
          <p:nvPr>
            <p:ph idx="1"/>
          </p:nvPr>
        </p:nvSpPr>
        <p:spPr>
          <a:xfrm>
            <a:off x="365125" y="1098550"/>
            <a:ext cx="8671371" cy="3563938"/>
          </a:xfrm>
        </p:spPr>
        <p:txBody>
          <a:bodyPr>
            <a:normAutofit/>
          </a:bodyPr>
          <a:lstStyle/>
          <a:p>
            <a:r>
              <a:rPr lang="en-US" sz="1600" dirty="0"/>
              <a:t>Involve the PCI team in Sprint 0 and initial sprints</a:t>
            </a:r>
            <a:br>
              <a:rPr lang="en-US" sz="1600" dirty="0"/>
            </a:br>
            <a:endParaRPr lang="en-US" sz="1600" dirty="0"/>
          </a:p>
          <a:p>
            <a:r>
              <a:rPr lang="en-US" sz="1600" dirty="0"/>
              <a:t>Onshore team needs to provide feedback to PCI EL and LSA</a:t>
            </a:r>
            <a:br>
              <a:rPr lang="en-US" sz="1600" dirty="0"/>
            </a:br>
            <a:endParaRPr lang="en-US" sz="1600" dirty="0"/>
          </a:p>
          <a:p>
            <a:r>
              <a:rPr lang="en-US" sz="1600" dirty="0"/>
              <a:t>Re status meetings and governance calls with customer:</a:t>
            </a:r>
          </a:p>
          <a:p>
            <a:pPr lvl="1"/>
            <a:r>
              <a:rPr lang="en-US" sz="1600" dirty="0"/>
              <a:t>If possible, include PCI EL</a:t>
            </a:r>
          </a:p>
          <a:p>
            <a:pPr lvl="1"/>
            <a:r>
              <a:rPr lang="en-US" sz="1600" dirty="0"/>
              <a:t>Schedule these meetings in early morning EST to allow </a:t>
            </a:r>
            <a:r>
              <a:rPr lang="en-US" sz="1600"/>
              <a:t>PCI resource(s) to join</a:t>
            </a:r>
            <a:endParaRPr lang="en-US" sz="1600" dirty="0"/>
          </a:p>
        </p:txBody>
      </p:sp>
      <p:sp>
        <p:nvSpPr>
          <p:cNvPr id="5" name="Title 4">
            <a:extLst>
              <a:ext uri="{FF2B5EF4-FFF2-40B4-BE49-F238E27FC236}">
                <a16:creationId xmlns:a16="http://schemas.microsoft.com/office/drawing/2014/main" id="{8B6690C6-0CD4-4878-88A3-736A6FF779BB}"/>
              </a:ext>
            </a:extLst>
          </p:cNvPr>
          <p:cNvSpPr>
            <a:spLocks noGrp="1"/>
          </p:cNvSpPr>
          <p:nvPr>
            <p:ph type="title"/>
          </p:nvPr>
        </p:nvSpPr>
        <p:spPr/>
        <p:txBody>
          <a:bodyPr/>
          <a:lstStyle/>
          <a:p>
            <a:r>
              <a:rPr lang="en-US" dirty="0"/>
              <a:t>Working with the PCI team</a:t>
            </a:r>
          </a:p>
        </p:txBody>
      </p:sp>
      <p:sp>
        <p:nvSpPr>
          <p:cNvPr id="4" name="Slide Number Placeholder 3">
            <a:extLst>
              <a:ext uri="{FF2B5EF4-FFF2-40B4-BE49-F238E27FC236}">
                <a16:creationId xmlns:a16="http://schemas.microsoft.com/office/drawing/2014/main" id="{5E2C5355-37E4-4F00-AC78-7200E987B341}"/>
              </a:ext>
            </a:extLst>
          </p:cNvPr>
          <p:cNvSpPr>
            <a:spLocks noGrp="1"/>
          </p:cNvSpPr>
          <p:nvPr>
            <p:ph type="sldNum" sz="quarter" idx="12"/>
          </p:nvPr>
        </p:nvSpPr>
        <p:spPr/>
        <p:txBody>
          <a:bodyPr/>
          <a:lstStyle/>
          <a:p>
            <a:fld id="{94C005EB-05AB-4350-8862-D44178390B49}" type="slidenum">
              <a:rPr lang="en-US" smtClean="0"/>
              <a:pPr/>
              <a:t>29</a:t>
            </a:fld>
            <a:endParaRPr lang="en-US" dirty="0"/>
          </a:p>
        </p:txBody>
      </p:sp>
    </p:spTree>
    <p:custDataLst>
      <p:tags r:id="rId1"/>
    </p:custDataLst>
    <p:extLst>
      <p:ext uri="{BB962C8B-B14F-4D97-AF65-F5344CB8AC3E}">
        <p14:creationId xmlns:p14="http://schemas.microsoft.com/office/powerpoint/2010/main" val="302244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8B24619-20F8-4D43-B592-2F2510422F07}"/>
              </a:ext>
            </a:extLst>
          </p:cNvPr>
          <p:cNvPicPr>
            <a:picLocks noChangeAspect="1"/>
          </p:cNvPicPr>
          <p:nvPr/>
        </p:nvPicPr>
        <p:blipFill>
          <a:blip r:embed="rId4"/>
          <a:stretch>
            <a:fillRect/>
          </a:stretch>
        </p:blipFill>
        <p:spPr>
          <a:xfrm>
            <a:off x="6823184" y="114696"/>
            <a:ext cx="2289993" cy="1068663"/>
          </a:xfrm>
          <a:prstGeom prst="rect">
            <a:avLst/>
          </a:prstGeom>
        </p:spPr>
      </p:pic>
      <p:sp>
        <p:nvSpPr>
          <p:cNvPr id="5" name="Title 4">
            <a:extLst>
              <a:ext uri="{FF2B5EF4-FFF2-40B4-BE49-F238E27FC236}">
                <a16:creationId xmlns:a16="http://schemas.microsoft.com/office/drawing/2014/main" id="{F9A7B46D-B05E-4404-9759-93B04C3FD503}"/>
              </a:ext>
            </a:extLst>
          </p:cNvPr>
          <p:cNvSpPr>
            <a:spLocks noGrp="1"/>
          </p:cNvSpPr>
          <p:nvPr>
            <p:ph type="title"/>
          </p:nvPr>
        </p:nvSpPr>
        <p:spPr/>
        <p:txBody>
          <a:bodyPr/>
          <a:lstStyle/>
          <a:p>
            <a:r>
              <a:rPr lang="en-US" dirty="0"/>
              <a:t>Definitions</a:t>
            </a:r>
          </a:p>
        </p:txBody>
      </p:sp>
      <p:sp>
        <p:nvSpPr>
          <p:cNvPr id="6" name="Content Placeholder 5">
            <a:extLst>
              <a:ext uri="{FF2B5EF4-FFF2-40B4-BE49-F238E27FC236}">
                <a16:creationId xmlns:a16="http://schemas.microsoft.com/office/drawing/2014/main" id="{DACEB998-E331-42D9-B7BA-D503BE073BC6}"/>
              </a:ext>
            </a:extLst>
          </p:cNvPr>
          <p:cNvSpPr>
            <a:spLocks noGrp="1"/>
          </p:cNvSpPr>
          <p:nvPr>
            <p:ph sz="quarter" idx="13"/>
          </p:nvPr>
        </p:nvSpPr>
        <p:spPr>
          <a:xfrm>
            <a:off x="365123" y="1098550"/>
            <a:ext cx="4180500" cy="3862070"/>
          </a:xfrm>
        </p:spPr>
        <p:txBody>
          <a:bodyPr>
            <a:normAutofit lnSpcReduction="10000"/>
          </a:bodyPr>
          <a:lstStyle/>
          <a:p>
            <a:r>
              <a:rPr lang="en-US" sz="1600" b="1" dirty="0"/>
              <a:t>Onshore</a:t>
            </a:r>
          </a:p>
          <a:p>
            <a:pPr lvl="1"/>
            <a:r>
              <a:rPr lang="en-US" sz="1600" dirty="0"/>
              <a:t>Client’s or onshore remote location</a:t>
            </a:r>
          </a:p>
          <a:p>
            <a:pPr lvl="1"/>
            <a:endParaRPr lang="en-US" sz="1600" dirty="0"/>
          </a:p>
          <a:p>
            <a:r>
              <a:rPr lang="en-US" sz="1600" b="1" dirty="0"/>
              <a:t>Nearshore</a:t>
            </a:r>
            <a:endParaRPr lang="en-US" sz="1600" dirty="0"/>
          </a:p>
          <a:p>
            <a:pPr lvl="1"/>
            <a:r>
              <a:rPr lang="en-US" sz="1600" dirty="0"/>
              <a:t>EMEA teams working with Pega Kraków</a:t>
            </a:r>
          </a:p>
          <a:p>
            <a:pPr lvl="1"/>
            <a:r>
              <a:rPr lang="en-US" sz="1600" dirty="0"/>
              <a:t>North America teams working with partners that house delivery teams in US and/or Canada</a:t>
            </a:r>
            <a:br>
              <a:rPr lang="en-US" sz="1600" dirty="0"/>
            </a:br>
            <a:endParaRPr lang="en-US" sz="1600" dirty="0"/>
          </a:p>
          <a:p>
            <a:r>
              <a:rPr lang="en-US" sz="1600" b="1" dirty="0"/>
              <a:t>Offshore</a:t>
            </a:r>
            <a:endParaRPr lang="en-US" sz="1600" dirty="0"/>
          </a:p>
          <a:p>
            <a:pPr lvl="1"/>
            <a:r>
              <a:rPr lang="en-US" sz="1600" dirty="0"/>
              <a:t>Any team working with third-party offshore system integrators</a:t>
            </a:r>
          </a:p>
          <a:p>
            <a:pPr lvl="1"/>
            <a:r>
              <a:rPr lang="en-US" sz="1600" dirty="0"/>
              <a:t>Any team working with Pega Consulting India (PCI)</a:t>
            </a:r>
          </a:p>
        </p:txBody>
      </p:sp>
      <p:sp>
        <p:nvSpPr>
          <p:cNvPr id="4" name="Slide Number Placeholder 3">
            <a:extLst>
              <a:ext uri="{FF2B5EF4-FFF2-40B4-BE49-F238E27FC236}">
                <a16:creationId xmlns:a16="http://schemas.microsoft.com/office/drawing/2014/main" id="{A5C78866-3209-4731-A4D4-0B16CB124F78}"/>
              </a:ext>
            </a:extLst>
          </p:cNvPr>
          <p:cNvSpPr>
            <a:spLocks noGrp="1"/>
          </p:cNvSpPr>
          <p:nvPr>
            <p:ph type="sldNum" sz="quarter" idx="21"/>
          </p:nvPr>
        </p:nvSpPr>
        <p:spPr/>
        <p:txBody>
          <a:bodyPr/>
          <a:lstStyle/>
          <a:p>
            <a:fld id="{94C005EB-05AB-4350-8862-D44178390B49}" type="slidenum">
              <a:rPr lang="en-US" smtClean="0"/>
              <a:pPr/>
              <a:t>3</a:t>
            </a:fld>
            <a:endParaRPr lang="en-US" dirty="0"/>
          </a:p>
        </p:txBody>
      </p:sp>
      <p:pic>
        <p:nvPicPr>
          <p:cNvPr id="11" name="Content Placeholder 10">
            <a:extLst>
              <a:ext uri="{FF2B5EF4-FFF2-40B4-BE49-F238E27FC236}">
                <a16:creationId xmlns:a16="http://schemas.microsoft.com/office/drawing/2014/main" id="{A53A06EC-F251-4BFC-8F18-7D334BDB6767}"/>
              </a:ext>
            </a:extLst>
          </p:cNvPr>
          <p:cNvPicPr>
            <a:picLocks noGrp="1" noChangeAspect="1"/>
          </p:cNvPicPr>
          <p:nvPr>
            <p:ph sz="quarter" idx="18"/>
          </p:nvPr>
        </p:nvPicPr>
        <p:blipFill>
          <a:blip r:embed="rId5"/>
          <a:stretch>
            <a:fillRect/>
          </a:stretch>
        </p:blipFill>
        <p:spPr>
          <a:xfrm>
            <a:off x="5720227" y="1894264"/>
            <a:ext cx="2930050" cy="749373"/>
          </a:xfrm>
          <a:effectLst/>
        </p:spPr>
      </p:pic>
      <p:pic>
        <p:nvPicPr>
          <p:cNvPr id="14" name="Picture 13">
            <a:extLst>
              <a:ext uri="{FF2B5EF4-FFF2-40B4-BE49-F238E27FC236}">
                <a16:creationId xmlns:a16="http://schemas.microsoft.com/office/drawing/2014/main" id="{78B71438-29BE-410D-A78B-907B429BAA38}"/>
              </a:ext>
            </a:extLst>
          </p:cNvPr>
          <p:cNvPicPr>
            <a:picLocks noChangeAspect="1"/>
          </p:cNvPicPr>
          <p:nvPr/>
        </p:nvPicPr>
        <p:blipFill>
          <a:blip r:embed="rId6"/>
          <a:stretch>
            <a:fillRect/>
          </a:stretch>
        </p:blipFill>
        <p:spPr>
          <a:xfrm>
            <a:off x="4618062" y="2739710"/>
            <a:ext cx="2762250" cy="657225"/>
          </a:xfrm>
          <a:prstGeom prst="rect">
            <a:avLst/>
          </a:prstGeom>
        </p:spPr>
      </p:pic>
      <p:pic>
        <p:nvPicPr>
          <p:cNvPr id="18" name="Picture 17">
            <a:extLst>
              <a:ext uri="{FF2B5EF4-FFF2-40B4-BE49-F238E27FC236}">
                <a16:creationId xmlns:a16="http://schemas.microsoft.com/office/drawing/2014/main" id="{2867142B-2236-437E-8EC5-F009CCB3DA30}"/>
              </a:ext>
            </a:extLst>
          </p:cNvPr>
          <p:cNvPicPr>
            <a:picLocks noChangeAspect="1"/>
          </p:cNvPicPr>
          <p:nvPr/>
        </p:nvPicPr>
        <p:blipFill>
          <a:blip r:embed="rId7"/>
          <a:stretch>
            <a:fillRect/>
          </a:stretch>
        </p:blipFill>
        <p:spPr>
          <a:xfrm>
            <a:off x="5508104" y="4215439"/>
            <a:ext cx="2343150" cy="628650"/>
          </a:xfrm>
          <a:prstGeom prst="rect">
            <a:avLst/>
          </a:prstGeom>
        </p:spPr>
      </p:pic>
      <p:pic>
        <p:nvPicPr>
          <p:cNvPr id="20" name="Graphic 19">
            <a:extLst>
              <a:ext uri="{FF2B5EF4-FFF2-40B4-BE49-F238E27FC236}">
                <a16:creationId xmlns:a16="http://schemas.microsoft.com/office/drawing/2014/main" id="{E724255D-B7EC-4E62-A230-002720B677D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05839" y="299411"/>
            <a:ext cx="1628775" cy="361950"/>
          </a:xfrm>
          <a:prstGeom prst="rect">
            <a:avLst/>
          </a:prstGeom>
        </p:spPr>
      </p:pic>
      <p:grpSp>
        <p:nvGrpSpPr>
          <p:cNvPr id="12" name="Group 11">
            <a:extLst>
              <a:ext uri="{FF2B5EF4-FFF2-40B4-BE49-F238E27FC236}">
                <a16:creationId xmlns:a16="http://schemas.microsoft.com/office/drawing/2014/main" id="{AFE6ECC7-B877-4667-8A14-603542677A18}"/>
              </a:ext>
            </a:extLst>
          </p:cNvPr>
          <p:cNvGrpSpPr/>
          <p:nvPr/>
        </p:nvGrpSpPr>
        <p:grpSpPr>
          <a:xfrm>
            <a:off x="5047329" y="834213"/>
            <a:ext cx="2404991" cy="1305489"/>
            <a:chOff x="4906802" y="683107"/>
            <a:chExt cx="2404991" cy="1305489"/>
          </a:xfrm>
        </p:grpSpPr>
        <p:pic>
          <p:nvPicPr>
            <p:cNvPr id="10" name="Picture 9">
              <a:extLst>
                <a:ext uri="{FF2B5EF4-FFF2-40B4-BE49-F238E27FC236}">
                  <a16:creationId xmlns:a16="http://schemas.microsoft.com/office/drawing/2014/main" id="{9D7BC86E-0959-4D7C-B8B8-2011FB7BE042}"/>
                </a:ext>
              </a:extLst>
            </p:cNvPr>
            <p:cNvPicPr>
              <a:picLocks noChangeAspect="1"/>
            </p:cNvPicPr>
            <p:nvPr/>
          </p:nvPicPr>
          <p:blipFill>
            <a:blip r:embed="rId10"/>
            <a:stretch>
              <a:fillRect/>
            </a:stretch>
          </p:blipFill>
          <p:spPr>
            <a:xfrm>
              <a:off x="4906802" y="683107"/>
              <a:ext cx="2404991" cy="1159218"/>
            </a:xfrm>
            <a:prstGeom prst="rect">
              <a:avLst/>
            </a:prstGeom>
            <a:scene3d>
              <a:camera prst="orthographicFront"/>
              <a:lightRig rig="threePt" dir="t"/>
            </a:scene3d>
            <a:sp3d>
              <a:bevelT prst="relaxedInset"/>
            </a:sp3d>
          </p:spPr>
        </p:pic>
        <p:sp>
          <p:nvSpPr>
            <p:cNvPr id="2" name="TextBox 1">
              <a:extLst>
                <a:ext uri="{FF2B5EF4-FFF2-40B4-BE49-F238E27FC236}">
                  <a16:creationId xmlns:a16="http://schemas.microsoft.com/office/drawing/2014/main" id="{60820656-2B68-49E0-8064-96390804CB72}"/>
                </a:ext>
              </a:extLst>
            </p:cNvPr>
            <p:cNvSpPr txBox="1"/>
            <p:nvPr/>
          </p:nvSpPr>
          <p:spPr>
            <a:xfrm>
              <a:off x="6129246" y="1617873"/>
              <a:ext cx="1107049" cy="370723"/>
            </a:xfrm>
            <a:prstGeom prst="rect">
              <a:avLst/>
            </a:prstGeom>
            <a:noFill/>
            <a:scene3d>
              <a:camera prst="orthographicFront"/>
              <a:lightRig rig="threePt" dir="t"/>
            </a:scene3d>
            <a:sp3d>
              <a:bevelT prst="relaxedInset"/>
            </a:sp3d>
          </p:spPr>
          <p:txBody>
            <a:bodyPr wrap="none" lIns="0" tIns="0" rIns="0" bIns="0" rtlCol="0">
              <a:noAutofit/>
            </a:bodyPr>
            <a:lstStyle/>
            <a:p>
              <a:pPr>
                <a:lnSpc>
                  <a:spcPct val="100000"/>
                </a:lnSpc>
                <a:spcBef>
                  <a:spcPts val="900"/>
                </a:spcBef>
                <a:buClr>
                  <a:srgbClr val="00A6A7"/>
                </a:buClr>
              </a:pPr>
              <a:r>
                <a:rPr lang="en-US" sz="1600" b="1" dirty="0">
                  <a:solidFill>
                    <a:schemeClr val="accent1">
                      <a:lumMod val="50000"/>
                    </a:schemeClr>
                  </a:solidFill>
                </a:rPr>
                <a:t>Kraków</a:t>
              </a:r>
            </a:p>
          </p:txBody>
        </p:sp>
      </p:grpSp>
      <p:grpSp>
        <p:nvGrpSpPr>
          <p:cNvPr id="21" name="Group 20">
            <a:extLst>
              <a:ext uri="{FF2B5EF4-FFF2-40B4-BE49-F238E27FC236}">
                <a16:creationId xmlns:a16="http://schemas.microsoft.com/office/drawing/2014/main" id="{D732E5A0-2082-49AF-B11E-0BA8580E4648}"/>
              </a:ext>
            </a:extLst>
          </p:cNvPr>
          <p:cNvGrpSpPr/>
          <p:nvPr/>
        </p:nvGrpSpPr>
        <p:grpSpPr>
          <a:xfrm>
            <a:off x="7202352" y="2809086"/>
            <a:ext cx="1840130" cy="1881366"/>
            <a:chOff x="7124358" y="3003798"/>
            <a:chExt cx="1840130" cy="1881366"/>
          </a:xfrm>
        </p:grpSpPr>
        <p:pic>
          <p:nvPicPr>
            <p:cNvPr id="17" name="Picture 16">
              <a:extLst>
                <a:ext uri="{FF2B5EF4-FFF2-40B4-BE49-F238E27FC236}">
                  <a16:creationId xmlns:a16="http://schemas.microsoft.com/office/drawing/2014/main" id="{54D549D1-A3A0-4C2A-A489-97325954F0D0}"/>
                </a:ext>
              </a:extLst>
            </p:cNvPr>
            <p:cNvPicPr>
              <a:picLocks noChangeAspect="1"/>
            </p:cNvPicPr>
            <p:nvPr/>
          </p:nvPicPr>
          <p:blipFill>
            <a:blip r:embed="rId11"/>
            <a:stretch>
              <a:fillRect/>
            </a:stretch>
          </p:blipFill>
          <p:spPr>
            <a:xfrm>
              <a:off x="7124358" y="3003798"/>
              <a:ext cx="1840130" cy="1881366"/>
            </a:xfrm>
            <a:prstGeom prst="rect">
              <a:avLst/>
            </a:prstGeom>
            <a:scene3d>
              <a:camera prst="orthographicFront"/>
              <a:lightRig rig="threePt" dir="t"/>
            </a:scene3d>
            <a:sp3d>
              <a:bevelT w="139700" h="139700" prst="divot"/>
            </a:sp3d>
          </p:spPr>
        </p:pic>
        <p:sp>
          <p:nvSpPr>
            <p:cNvPr id="13" name="TextBox 12">
              <a:extLst>
                <a:ext uri="{FF2B5EF4-FFF2-40B4-BE49-F238E27FC236}">
                  <a16:creationId xmlns:a16="http://schemas.microsoft.com/office/drawing/2014/main" id="{C73E8901-8AFD-44D0-BA65-AC0B298C0F0A}"/>
                </a:ext>
              </a:extLst>
            </p:cNvPr>
            <p:cNvSpPr txBox="1"/>
            <p:nvPr/>
          </p:nvSpPr>
          <p:spPr>
            <a:xfrm>
              <a:off x="7273451" y="4416195"/>
              <a:ext cx="1541945" cy="243787"/>
            </a:xfrm>
            <a:prstGeom prst="rect">
              <a:avLst/>
            </a:prstGeom>
            <a:solidFill>
              <a:schemeClr val="bg1"/>
            </a:solidFill>
          </p:spPr>
          <p:txBody>
            <a:bodyPr wrap="none" lIns="0" tIns="0" rIns="0" bIns="0" rtlCol="0">
              <a:noAutofit/>
            </a:bodyPr>
            <a:lstStyle/>
            <a:p>
              <a:pPr algn="ctr">
                <a:lnSpc>
                  <a:spcPct val="100000"/>
                </a:lnSpc>
                <a:spcBef>
                  <a:spcPts val="900"/>
                </a:spcBef>
                <a:buClr>
                  <a:srgbClr val="00A6A7"/>
                </a:buClr>
              </a:pPr>
              <a:r>
                <a:rPr lang="en-US" sz="1400" b="1" dirty="0">
                  <a:solidFill>
                    <a:schemeClr val="accent1">
                      <a:lumMod val="50000"/>
                    </a:schemeClr>
                  </a:solidFill>
                </a:rPr>
                <a:t>Consulting India</a:t>
              </a:r>
            </a:p>
          </p:txBody>
        </p:sp>
      </p:grpSp>
    </p:spTree>
    <p:custDataLst>
      <p:tags r:id="rId1"/>
    </p:custDataLst>
    <p:extLst>
      <p:ext uri="{BB962C8B-B14F-4D97-AF65-F5344CB8AC3E}">
        <p14:creationId xmlns:p14="http://schemas.microsoft.com/office/powerpoint/2010/main" val="357100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A0E242-1BB3-4CF0-A61C-9EC1DBBE3A9E}"/>
              </a:ext>
            </a:extLst>
          </p:cNvPr>
          <p:cNvSpPr>
            <a:spLocks noGrp="1"/>
          </p:cNvSpPr>
          <p:nvPr>
            <p:ph idx="1"/>
          </p:nvPr>
        </p:nvSpPr>
        <p:spPr>
          <a:xfrm>
            <a:off x="365125" y="1098550"/>
            <a:ext cx="8671371" cy="3563938"/>
          </a:xfrm>
        </p:spPr>
        <p:txBody>
          <a:bodyPr>
            <a:normAutofit/>
          </a:bodyPr>
          <a:lstStyle/>
          <a:p>
            <a:r>
              <a:rPr lang="en-US" sz="1600" dirty="0"/>
              <a:t>Encourage information sharing - even bad news or problems</a:t>
            </a:r>
          </a:p>
          <a:p>
            <a:pPr lvl="1"/>
            <a:r>
              <a:rPr lang="en-US" sz="1600" dirty="0"/>
              <a:t>Explicitly drill into the details of what is happening on the project</a:t>
            </a:r>
          </a:p>
          <a:p>
            <a:pPr lvl="1"/>
            <a:r>
              <a:rPr lang="en-US" sz="1600" dirty="0"/>
              <a:t>Hold frequent demonstrations of work being done</a:t>
            </a:r>
          </a:p>
          <a:p>
            <a:pPr lvl="1"/>
            <a:endParaRPr lang="en-US" sz="1600" dirty="0"/>
          </a:p>
          <a:p>
            <a:r>
              <a:rPr lang="en-US" sz="1600" dirty="0"/>
              <a:t>Increase EL/LSA allocation of there is no Pega onshore team</a:t>
            </a:r>
          </a:p>
          <a:p>
            <a:endParaRPr lang="en-US" sz="1600" dirty="0"/>
          </a:p>
          <a:p>
            <a:r>
              <a:rPr lang="en-US" sz="1600" dirty="0"/>
              <a:t>Don’t micromanage the PCI team</a:t>
            </a:r>
            <a:br>
              <a:rPr lang="en-US" sz="1600" dirty="0"/>
            </a:br>
            <a:endParaRPr lang="en-US" sz="1600" dirty="0"/>
          </a:p>
          <a:p>
            <a:r>
              <a:rPr lang="en-US" sz="1600" dirty="0"/>
              <a:t>Carve out a budget to provide a team dinner for the offshore team</a:t>
            </a:r>
          </a:p>
        </p:txBody>
      </p:sp>
      <p:sp>
        <p:nvSpPr>
          <p:cNvPr id="5" name="Title 4">
            <a:extLst>
              <a:ext uri="{FF2B5EF4-FFF2-40B4-BE49-F238E27FC236}">
                <a16:creationId xmlns:a16="http://schemas.microsoft.com/office/drawing/2014/main" id="{8B6690C6-0CD4-4878-88A3-736A6FF779BB}"/>
              </a:ext>
            </a:extLst>
          </p:cNvPr>
          <p:cNvSpPr>
            <a:spLocks noGrp="1"/>
          </p:cNvSpPr>
          <p:nvPr>
            <p:ph type="title"/>
          </p:nvPr>
        </p:nvSpPr>
        <p:spPr/>
        <p:txBody>
          <a:bodyPr/>
          <a:lstStyle/>
          <a:p>
            <a:r>
              <a:rPr lang="en-US" dirty="0"/>
              <a:t>PCI: team management</a:t>
            </a:r>
          </a:p>
        </p:txBody>
      </p:sp>
      <p:sp>
        <p:nvSpPr>
          <p:cNvPr id="4" name="Slide Number Placeholder 3">
            <a:extLst>
              <a:ext uri="{FF2B5EF4-FFF2-40B4-BE49-F238E27FC236}">
                <a16:creationId xmlns:a16="http://schemas.microsoft.com/office/drawing/2014/main" id="{5E2C5355-37E4-4F00-AC78-7200E987B341}"/>
              </a:ext>
            </a:extLst>
          </p:cNvPr>
          <p:cNvSpPr>
            <a:spLocks noGrp="1"/>
          </p:cNvSpPr>
          <p:nvPr>
            <p:ph type="sldNum" sz="quarter" idx="12"/>
          </p:nvPr>
        </p:nvSpPr>
        <p:spPr/>
        <p:txBody>
          <a:bodyPr/>
          <a:lstStyle/>
          <a:p>
            <a:fld id="{94C005EB-05AB-4350-8862-D44178390B49}" type="slidenum">
              <a:rPr lang="en-US" smtClean="0"/>
              <a:pPr/>
              <a:t>30</a:t>
            </a:fld>
            <a:endParaRPr lang="en-US" dirty="0"/>
          </a:p>
        </p:txBody>
      </p:sp>
    </p:spTree>
    <p:custDataLst>
      <p:tags r:id="rId1"/>
    </p:custDataLst>
    <p:extLst>
      <p:ext uri="{BB962C8B-B14F-4D97-AF65-F5344CB8AC3E}">
        <p14:creationId xmlns:p14="http://schemas.microsoft.com/office/powerpoint/2010/main" val="317358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A0E242-1BB3-4CF0-A61C-9EC1DBBE3A9E}"/>
              </a:ext>
            </a:extLst>
          </p:cNvPr>
          <p:cNvSpPr>
            <a:spLocks noGrp="1"/>
          </p:cNvSpPr>
          <p:nvPr>
            <p:ph idx="1"/>
          </p:nvPr>
        </p:nvSpPr>
        <p:spPr>
          <a:xfrm>
            <a:off x="365125" y="1098550"/>
            <a:ext cx="8599363" cy="3563938"/>
          </a:xfrm>
        </p:spPr>
        <p:txBody>
          <a:bodyPr>
            <a:normAutofit/>
          </a:bodyPr>
          <a:lstStyle/>
          <a:p>
            <a:r>
              <a:rPr lang="en-US" sz="1600" dirty="0"/>
              <a:t>PCI work hours are typically between 10:00 AM and 7:00 PM IST</a:t>
            </a:r>
          </a:p>
          <a:p>
            <a:endParaRPr lang="en-US" sz="1600" dirty="0"/>
          </a:p>
          <a:p>
            <a:r>
              <a:rPr lang="en-US" sz="1600" dirty="0"/>
              <a:t>For APAC clients, flexing to work from 9 AM to 6 PM IST is possible to increase overlap</a:t>
            </a:r>
          </a:p>
          <a:p>
            <a:endParaRPr lang="en-US" sz="1600" dirty="0"/>
          </a:p>
          <a:p>
            <a:r>
              <a:rPr lang="en-US" sz="1600" dirty="0"/>
              <a:t>A second shift is also possible for clients in the Americas</a:t>
            </a:r>
          </a:p>
          <a:p>
            <a:pPr lvl="1"/>
            <a:r>
              <a:rPr lang="en-US" sz="1600" dirty="0"/>
              <a:t>Typically starts at 1:00 PM IST and ends at 10:00 PM IST</a:t>
            </a:r>
          </a:p>
          <a:p>
            <a:pPr lvl="1"/>
            <a:r>
              <a:rPr lang="en-US" sz="1600" dirty="0"/>
              <a:t>This substantially increases overlap with onsite teams and customers</a:t>
            </a:r>
          </a:p>
        </p:txBody>
      </p:sp>
      <p:sp>
        <p:nvSpPr>
          <p:cNvPr id="5" name="Title 4">
            <a:extLst>
              <a:ext uri="{FF2B5EF4-FFF2-40B4-BE49-F238E27FC236}">
                <a16:creationId xmlns:a16="http://schemas.microsoft.com/office/drawing/2014/main" id="{8B6690C6-0CD4-4878-88A3-736A6FF779BB}"/>
              </a:ext>
            </a:extLst>
          </p:cNvPr>
          <p:cNvSpPr>
            <a:spLocks noGrp="1"/>
          </p:cNvSpPr>
          <p:nvPr>
            <p:ph type="title"/>
          </p:nvPr>
        </p:nvSpPr>
        <p:spPr/>
        <p:txBody>
          <a:bodyPr/>
          <a:lstStyle/>
          <a:p>
            <a:r>
              <a:rPr lang="en-US" dirty="0"/>
              <a:t>PCI: work hours</a:t>
            </a:r>
          </a:p>
        </p:txBody>
      </p:sp>
      <p:sp>
        <p:nvSpPr>
          <p:cNvPr id="4" name="Slide Number Placeholder 3">
            <a:extLst>
              <a:ext uri="{FF2B5EF4-FFF2-40B4-BE49-F238E27FC236}">
                <a16:creationId xmlns:a16="http://schemas.microsoft.com/office/drawing/2014/main" id="{5E2C5355-37E4-4F00-AC78-7200E987B341}"/>
              </a:ext>
            </a:extLst>
          </p:cNvPr>
          <p:cNvSpPr>
            <a:spLocks noGrp="1"/>
          </p:cNvSpPr>
          <p:nvPr>
            <p:ph type="sldNum" sz="quarter" idx="12"/>
          </p:nvPr>
        </p:nvSpPr>
        <p:spPr/>
        <p:txBody>
          <a:bodyPr/>
          <a:lstStyle/>
          <a:p>
            <a:fld id="{94C005EB-05AB-4350-8862-D44178390B49}" type="slidenum">
              <a:rPr lang="en-US" smtClean="0"/>
              <a:pPr/>
              <a:t>31</a:t>
            </a:fld>
            <a:endParaRPr lang="en-US" dirty="0"/>
          </a:p>
        </p:txBody>
      </p:sp>
    </p:spTree>
    <p:extLst>
      <p:ext uri="{BB962C8B-B14F-4D97-AF65-F5344CB8AC3E}">
        <p14:creationId xmlns:p14="http://schemas.microsoft.com/office/powerpoint/2010/main" val="137481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B48383-77C4-4F88-8212-B6E0CB71498B}"/>
              </a:ext>
            </a:extLst>
          </p:cNvPr>
          <p:cNvSpPr>
            <a:spLocks noGrp="1"/>
          </p:cNvSpPr>
          <p:nvPr>
            <p:ph type="title"/>
          </p:nvPr>
        </p:nvSpPr>
        <p:spPr/>
        <p:txBody>
          <a:bodyPr/>
          <a:lstStyle/>
          <a:p>
            <a:r>
              <a:rPr lang="en-US" dirty="0"/>
              <a:t>PCI meetings: time zone overlap</a:t>
            </a:r>
          </a:p>
        </p:txBody>
      </p:sp>
      <p:sp>
        <p:nvSpPr>
          <p:cNvPr id="4" name="Slide Number Placeholder 3">
            <a:extLst>
              <a:ext uri="{FF2B5EF4-FFF2-40B4-BE49-F238E27FC236}">
                <a16:creationId xmlns:a16="http://schemas.microsoft.com/office/drawing/2014/main" id="{568F0193-387D-405E-9F95-C0DAD2011661}"/>
              </a:ext>
            </a:extLst>
          </p:cNvPr>
          <p:cNvSpPr>
            <a:spLocks noGrp="1"/>
          </p:cNvSpPr>
          <p:nvPr>
            <p:ph type="sldNum" sz="quarter" idx="12"/>
          </p:nvPr>
        </p:nvSpPr>
        <p:spPr/>
        <p:txBody>
          <a:bodyPr/>
          <a:lstStyle/>
          <a:p>
            <a:fld id="{94C005EB-05AB-4350-8862-D44178390B49}" type="slidenum">
              <a:rPr lang="en-US" smtClean="0"/>
              <a:pPr/>
              <a:t>32</a:t>
            </a:fld>
            <a:endParaRPr lang="en-US" dirty="0"/>
          </a:p>
        </p:txBody>
      </p:sp>
      <p:graphicFrame>
        <p:nvGraphicFramePr>
          <p:cNvPr id="8" name="Table 7">
            <a:extLst>
              <a:ext uri="{FF2B5EF4-FFF2-40B4-BE49-F238E27FC236}">
                <a16:creationId xmlns:a16="http://schemas.microsoft.com/office/drawing/2014/main" id="{B3CC78A7-6CCB-40A8-9AB5-A5FC698BCE9D}"/>
              </a:ext>
            </a:extLst>
          </p:cNvPr>
          <p:cNvGraphicFramePr>
            <a:graphicFrameLocks noGrp="1"/>
          </p:cNvGraphicFramePr>
          <p:nvPr>
            <p:extLst>
              <p:ext uri="{D42A27DB-BD31-4B8C-83A1-F6EECF244321}">
                <p14:modId xmlns:p14="http://schemas.microsoft.com/office/powerpoint/2010/main" val="3769718598"/>
              </p:ext>
            </p:extLst>
          </p:nvPr>
        </p:nvGraphicFramePr>
        <p:xfrm>
          <a:off x="330953" y="987574"/>
          <a:ext cx="8447920" cy="3672408"/>
        </p:xfrm>
        <a:graphic>
          <a:graphicData uri="http://schemas.openxmlformats.org/drawingml/2006/table">
            <a:tbl>
              <a:tblPr firstRow="1" bandRow="1">
                <a:tableStyleId>{D113A9D2-9D6B-4929-AA2D-F23B5EE8CBE7}</a:tableStyleId>
              </a:tblPr>
              <a:tblGrid>
                <a:gridCol w="2656871">
                  <a:extLst>
                    <a:ext uri="{9D8B030D-6E8A-4147-A177-3AD203B41FA5}">
                      <a16:colId xmlns:a16="http://schemas.microsoft.com/office/drawing/2014/main" val="560031308"/>
                    </a:ext>
                  </a:extLst>
                </a:gridCol>
                <a:gridCol w="1512168">
                  <a:extLst>
                    <a:ext uri="{9D8B030D-6E8A-4147-A177-3AD203B41FA5}">
                      <a16:colId xmlns:a16="http://schemas.microsoft.com/office/drawing/2014/main" val="283284368"/>
                    </a:ext>
                  </a:extLst>
                </a:gridCol>
                <a:gridCol w="1440160">
                  <a:extLst>
                    <a:ext uri="{9D8B030D-6E8A-4147-A177-3AD203B41FA5}">
                      <a16:colId xmlns:a16="http://schemas.microsoft.com/office/drawing/2014/main" val="1628777498"/>
                    </a:ext>
                  </a:extLst>
                </a:gridCol>
                <a:gridCol w="1224136">
                  <a:extLst>
                    <a:ext uri="{9D8B030D-6E8A-4147-A177-3AD203B41FA5}">
                      <a16:colId xmlns:a16="http://schemas.microsoft.com/office/drawing/2014/main" val="1985434814"/>
                    </a:ext>
                  </a:extLst>
                </a:gridCol>
                <a:gridCol w="1614585">
                  <a:extLst>
                    <a:ext uri="{9D8B030D-6E8A-4147-A177-3AD203B41FA5}">
                      <a16:colId xmlns:a16="http://schemas.microsoft.com/office/drawing/2014/main" val="1937618654"/>
                    </a:ext>
                  </a:extLst>
                </a:gridCol>
              </a:tblGrid>
              <a:tr h="612068">
                <a:tc>
                  <a:txBody>
                    <a:bodyPr/>
                    <a:lstStyle/>
                    <a:p>
                      <a:pPr algn="ctr"/>
                      <a:r>
                        <a:rPr lang="en-US" sz="1600" dirty="0"/>
                        <a:t>Activity</a:t>
                      </a:r>
                    </a:p>
                  </a:txBody>
                  <a:tcPr/>
                </a:tc>
                <a:tc>
                  <a:txBody>
                    <a:bodyPr/>
                    <a:lstStyle/>
                    <a:p>
                      <a:pPr algn="l"/>
                      <a:r>
                        <a:rPr lang="en-US" sz="1600" dirty="0"/>
                        <a:t>US EST</a:t>
                      </a:r>
                    </a:p>
                    <a:p>
                      <a:pPr algn="l"/>
                      <a:r>
                        <a:rPr lang="en-US" sz="1200" dirty="0"/>
                        <a:t>UTC – 5:00</a:t>
                      </a:r>
                    </a:p>
                  </a:txBody>
                  <a:tcPr/>
                </a:tc>
                <a:tc>
                  <a:txBody>
                    <a:bodyPr/>
                    <a:lstStyle/>
                    <a:p>
                      <a:pPr algn="l"/>
                      <a:r>
                        <a:rPr lang="en-US" sz="1600" dirty="0"/>
                        <a:t>UK GMT</a:t>
                      </a:r>
                    </a:p>
                    <a:p>
                      <a:pPr algn="l"/>
                      <a:r>
                        <a:rPr lang="en-US" sz="1200" dirty="0"/>
                        <a:t>UTC</a:t>
                      </a:r>
                    </a:p>
                  </a:txBody>
                  <a:tcPr/>
                </a:tc>
                <a:tc>
                  <a:txBody>
                    <a:bodyPr/>
                    <a:lstStyle/>
                    <a:p>
                      <a:pPr algn="l"/>
                      <a:r>
                        <a:rPr lang="en-US" sz="1600" dirty="0"/>
                        <a:t>India IST</a:t>
                      </a:r>
                    </a:p>
                    <a:p>
                      <a:pPr algn="l"/>
                      <a:r>
                        <a:rPr lang="en-US" sz="1200" dirty="0"/>
                        <a:t>UTC + 5:30 </a:t>
                      </a:r>
                    </a:p>
                  </a:txBody>
                  <a:tcPr/>
                </a:tc>
                <a:tc>
                  <a:txBody>
                    <a:bodyPr/>
                    <a:lstStyle/>
                    <a:p>
                      <a:pPr algn="l"/>
                      <a:r>
                        <a:rPr lang="en-US" sz="1600" dirty="0"/>
                        <a:t>AUS AEST</a:t>
                      </a:r>
                    </a:p>
                    <a:p>
                      <a:pPr algn="l"/>
                      <a:r>
                        <a:rPr lang="en-US" sz="1200" dirty="0"/>
                        <a:t>UTC + 10:00</a:t>
                      </a:r>
                    </a:p>
                  </a:txBody>
                  <a:tcPr/>
                </a:tc>
                <a:extLst>
                  <a:ext uri="{0D108BD9-81ED-4DB2-BD59-A6C34878D82A}">
                    <a16:rowId xmlns:a16="http://schemas.microsoft.com/office/drawing/2014/main" val="3603596709"/>
                  </a:ext>
                </a:extLst>
              </a:tr>
              <a:tr h="612068">
                <a:tc>
                  <a:txBody>
                    <a:bodyPr/>
                    <a:lstStyle/>
                    <a:p>
                      <a:r>
                        <a:rPr lang="en-US" sz="1600" dirty="0"/>
                        <a:t>PCI core hours</a:t>
                      </a:r>
                    </a:p>
                    <a:p>
                      <a:r>
                        <a:rPr lang="en-US" sz="1600" dirty="0"/>
                        <a:t>(9 hours)</a:t>
                      </a:r>
                    </a:p>
                  </a:txBody>
                  <a:tcPr/>
                </a:tc>
                <a:tc>
                  <a:txBody>
                    <a:bodyPr/>
                    <a:lstStyle/>
                    <a:p>
                      <a:r>
                        <a:rPr lang="en-US" sz="1600" dirty="0"/>
                        <a:t>23:30 –</a:t>
                      </a:r>
                    </a:p>
                    <a:p>
                      <a:r>
                        <a:rPr lang="en-US" sz="1600" dirty="0"/>
                        <a:t>08:30</a:t>
                      </a:r>
                    </a:p>
                  </a:txBody>
                  <a:tcPr/>
                </a:tc>
                <a:tc>
                  <a:txBody>
                    <a:bodyPr/>
                    <a:lstStyle/>
                    <a:p>
                      <a:r>
                        <a:rPr lang="en-US" sz="1600" dirty="0"/>
                        <a:t>04:30 +1 –</a:t>
                      </a:r>
                    </a:p>
                    <a:p>
                      <a:r>
                        <a:rPr lang="en-US" sz="1600" dirty="0"/>
                        <a:t>13:30</a:t>
                      </a:r>
                    </a:p>
                  </a:txBody>
                  <a:tcPr/>
                </a:tc>
                <a:tc>
                  <a:txBody>
                    <a:bodyPr/>
                    <a:lstStyle/>
                    <a:p>
                      <a:r>
                        <a:rPr lang="en-US" sz="1600" dirty="0"/>
                        <a:t>10:00 +1 –</a:t>
                      </a:r>
                    </a:p>
                    <a:p>
                      <a:r>
                        <a:rPr lang="en-US" sz="1600" dirty="0"/>
                        <a:t>19:00 </a:t>
                      </a:r>
                    </a:p>
                  </a:txBody>
                  <a:tcPr/>
                </a:tc>
                <a:tc>
                  <a:txBody>
                    <a:bodyPr/>
                    <a:lstStyle/>
                    <a:p>
                      <a:r>
                        <a:rPr lang="en-US" sz="1600" dirty="0"/>
                        <a:t>14:30 +1 –</a:t>
                      </a:r>
                    </a:p>
                    <a:p>
                      <a:r>
                        <a:rPr lang="en-US" sz="1600" dirty="0"/>
                        <a:t>23:30</a:t>
                      </a:r>
                    </a:p>
                  </a:txBody>
                  <a:tcPr/>
                </a:tc>
                <a:extLst>
                  <a:ext uri="{0D108BD9-81ED-4DB2-BD59-A6C34878D82A}">
                    <a16:rowId xmlns:a16="http://schemas.microsoft.com/office/drawing/2014/main" val="113125525"/>
                  </a:ext>
                </a:extLst>
              </a:tr>
              <a:tr h="612068">
                <a:tc>
                  <a:txBody>
                    <a:bodyPr/>
                    <a:lstStyle/>
                    <a:p>
                      <a:r>
                        <a:rPr lang="en-US" sz="1600" dirty="0"/>
                        <a:t>Daily Standup </a:t>
                      </a:r>
                    </a:p>
                    <a:p>
                      <a:r>
                        <a:rPr lang="en-US" sz="1600" dirty="0"/>
                        <a:t>(15 min)</a:t>
                      </a:r>
                    </a:p>
                  </a:txBody>
                  <a:tcPr/>
                </a:tc>
                <a:tc>
                  <a:txBody>
                    <a:bodyPr/>
                    <a:lstStyle/>
                    <a:p>
                      <a:r>
                        <a:rPr lang="en-US" sz="1600" dirty="0"/>
                        <a:t>08:00 –</a:t>
                      </a:r>
                    </a:p>
                    <a:p>
                      <a:r>
                        <a:rPr lang="en-US" sz="1600" dirty="0"/>
                        <a:t>08:15</a:t>
                      </a:r>
                    </a:p>
                  </a:txBody>
                  <a:tcPr/>
                </a:tc>
                <a:tc>
                  <a:txBody>
                    <a:bodyPr/>
                    <a:lstStyle/>
                    <a:p>
                      <a:r>
                        <a:rPr lang="en-US" sz="1600" dirty="0"/>
                        <a:t>13:00 –</a:t>
                      </a:r>
                    </a:p>
                    <a:p>
                      <a:r>
                        <a:rPr lang="en-US" sz="1600" dirty="0"/>
                        <a:t>13:15</a:t>
                      </a:r>
                    </a:p>
                  </a:txBody>
                  <a:tcPr/>
                </a:tc>
                <a:tc>
                  <a:txBody>
                    <a:bodyPr/>
                    <a:lstStyle/>
                    <a:p>
                      <a:r>
                        <a:rPr lang="en-US" sz="1600" dirty="0"/>
                        <a:t>18:30 –</a:t>
                      </a:r>
                    </a:p>
                    <a:p>
                      <a:r>
                        <a:rPr lang="en-US" sz="1600" dirty="0"/>
                        <a:t>18:45</a:t>
                      </a:r>
                    </a:p>
                  </a:txBody>
                  <a:tcPr/>
                </a:tc>
                <a:tc>
                  <a:txBody>
                    <a:bodyPr/>
                    <a:lstStyle/>
                    <a:p>
                      <a:r>
                        <a:rPr lang="en-US" sz="1600" dirty="0"/>
                        <a:t>23:00 –</a:t>
                      </a:r>
                    </a:p>
                    <a:p>
                      <a:r>
                        <a:rPr lang="en-US" sz="1600" dirty="0"/>
                        <a:t>23:15</a:t>
                      </a:r>
                    </a:p>
                  </a:txBody>
                  <a:tcPr/>
                </a:tc>
                <a:extLst>
                  <a:ext uri="{0D108BD9-81ED-4DB2-BD59-A6C34878D82A}">
                    <a16:rowId xmlns:a16="http://schemas.microsoft.com/office/drawing/2014/main" val="1246776160"/>
                  </a:ext>
                </a:extLst>
              </a:tr>
              <a:tr h="612068">
                <a:tc>
                  <a:txBody>
                    <a:bodyPr/>
                    <a:lstStyle/>
                    <a:p>
                      <a:r>
                        <a:rPr lang="en-US" sz="1600" dirty="0"/>
                        <a:t>Sprint reviews, retros, elaborations (3 hours)</a:t>
                      </a:r>
                    </a:p>
                  </a:txBody>
                  <a:tcPr/>
                </a:tc>
                <a:tc>
                  <a:txBody>
                    <a:bodyPr/>
                    <a:lstStyle/>
                    <a:p>
                      <a:r>
                        <a:rPr lang="en-US" sz="1600" dirty="0"/>
                        <a:t>08:00 – </a:t>
                      </a:r>
                    </a:p>
                    <a:p>
                      <a:r>
                        <a:rPr lang="en-US" sz="1600" dirty="0"/>
                        <a:t>11:00</a:t>
                      </a:r>
                    </a:p>
                  </a:txBody>
                  <a:tcPr/>
                </a:tc>
                <a:tc>
                  <a:txBody>
                    <a:bodyPr/>
                    <a:lstStyle/>
                    <a:p>
                      <a:r>
                        <a:rPr lang="en-US" sz="1600" dirty="0"/>
                        <a:t>13:00 –</a:t>
                      </a:r>
                    </a:p>
                    <a:p>
                      <a:r>
                        <a:rPr lang="en-US" sz="1600" dirty="0"/>
                        <a:t>16:00</a:t>
                      </a:r>
                    </a:p>
                  </a:txBody>
                  <a:tcPr/>
                </a:tc>
                <a:tc>
                  <a:txBody>
                    <a:bodyPr/>
                    <a:lstStyle/>
                    <a:p>
                      <a:r>
                        <a:rPr lang="en-US" sz="1600" dirty="0"/>
                        <a:t>18:30 –</a:t>
                      </a:r>
                    </a:p>
                    <a:p>
                      <a:r>
                        <a:rPr lang="en-US" sz="1600" dirty="0"/>
                        <a:t>21:30</a:t>
                      </a:r>
                    </a:p>
                  </a:txBody>
                  <a:tcPr/>
                </a:tc>
                <a:tc>
                  <a:txBody>
                    <a:bodyPr/>
                    <a:lstStyle/>
                    <a:p>
                      <a:r>
                        <a:rPr lang="en-US" sz="1600" dirty="0"/>
                        <a:t>23:00 –</a:t>
                      </a:r>
                    </a:p>
                    <a:p>
                      <a:r>
                        <a:rPr lang="en-US" sz="1600" dirty="0"/>
                        <a:t>02:00  +1</a:t>
                      </a:r>
                    </a:p>
                  </a:txBody>
                  <a:tcPr/>
                </a:tc>
                <a:extLst>
                  <a:ext uri="{0D108BD9-81ED-4DB2-BD59-A6C34878D82A}">
                    <a16:rowId xmlns:a16="http://schemas.microsoft.com/office/drawing/2014/main" val="1932288816"/>
                  </a:ext>
                </a:extLst>
              </a:tr>
              <a:tr h="612068">
                <a:tc>
                  <a:txBody>
                    <a:bodyPr/>
                    <a:lstStyle/>
                    <a:p>
                      <a:r>
                        <a:rPr lang="en-US" sz="1600" dirty="0"/>
                        <a:t>EOD US sync-up </a:t>
                      </a:r>
                    </a:p>
                    <a:p>
                      <a:r>
                        <a:rPr lang="en-US" sz="1600" dirty="0"/>
                        <a:t>(1 hour)</a:t>
                      </a:r>
                    </a:p>
                  </a:txBody>
                  <a:tcPr/>
                </a:tc>
                <a:tc>
                  <a:txBody>
                    <a:bodyPr/>
                    <a:lstStyle/>
                    <a:p>
                      <a:r>
                        <a:rPr lang="en-US" sz="1600" dirty="0"/>
                        <a:t>23:30 -</a:t>
                      </a:r>
                    </a:p>
                    <a:p>
                      <a:r>
                        <a:rPr lang="en-US" sz="1600" dirty="0"/>
                        <a:t>00:30</a:t>
                      </a:r>
                    </a:p>
                  </a:txBody>
                  <a:tcPr/>
                </a:tc>
                <a:tc>
                  <a:txBody>
                    <a:bodyPr/>
                    <a:lstStyle/>
                    <a:p>
                      <a:r>
                        <a:rPr lang="en-US" sz="1600" dirty="0"/>
                        <a:t>04:30 +1 –</a:t>
                      </a:r>
                    </a:p>
                    <a:p>
                      <a:r>
                        <a:rPr lang="en-US" sz="1600" dirty="0"/>
                        <a:t>05:30</a:t>
                      </a:r>
                    </a:p>
                  </a:txBody>
                  <a:tcPr/>
                </a:tc>
                <a:tc>
                  <a:txBody>
                    <a:bodyPr/>
                    <a:lstStyle/>
                    <a:p>
                      <a:r>
                        <a:rPr lang="en-US" sz="1600" dirty="0"/>
                        <a:t>10:00 +1 –</a:t>
                      </a:r>
                    </a:p>
                    <a:p>
                      <a:r>
                        <a:rPr lang="en-US" sz="1600" dirty="0"/>
                        <a:t>11:00</a:t>
                      </a:r>
                    </a:p>
                  </a:txBody>
                  <a:tcPr/>
                </a:tc>
                <a:tc>
                  <a:txBody>
                    <a:bodyPr/>
                    <a:lstStyle/>
                    <a:p>
                      <a:r>
                        <a:rPr lang="en-US" sz="1600" dirty="0"/>
                        <a:t>14:30 +1 –</a:t>
                      </a:r>
                    </a:p>
                    <a:p>
                      <a:r>
                        <a:rPr lang="en-US" sz="1600" dirty="0"/>
                        <a:t>15:30</a:t>
                      </a:r>
                    </a:p>
                  </a:txBody>
                  <a:tcPr/>
                </a:tc>
                <a:extLst>
                  <a:ext uri="{0D108BD9-81ED-4DB2-BD59-A6C34878D82A}">
                    <a16:rowId xmlns:a16="http://schemas.microsoft.com/office/drawing/2014/main" val="2545260396"/>
                  </a:ext>
                </a:extLst>
              </a:tr>
              <a:tr h="612068">
                <a:tc>
                  <a:txBody>
                    <a:bodyPr/>
                    <a:lstStyle/>
                    <a:p>
                      <a:r>
                        <a:rPr lang="en-US" sz="1600" dirty="0"/>
                        <a:t>EOD IST sync-up </a:t>
                      </a:r>
                    </a:p>
                    <a:p>
                      <a:r>
                        <a:rPr lang="en-US" sz="1600" dirty="0"/>
                        <a:t>(1 hour)</a:t>
                      </a:r>
                    </a:p>
                  </a:txBody>
                  <a:tcPr/>
                </a:tc>
                <a:tc>
                  <a:txBody>
                    <a:bodyPr/>
                    <a:lstStyle/>
                    <a:p>
                      <a:r>
                        <a:rPr lang="en-US" sz="1600" dirty="0"/>
                        <a:t>09:00 –</a:t>
                      </a:r>
                    </a:p>
                    <a:p>
                      <a:r>
                        <a:rPr lang="en-US" sz="1600" dirty="0"/>
                        <a:t>10:00</a:t>
                      </a:r>
                    </a:p>
                  </a:txBody>
                  <a:tcPr/>
                </a:tc>
                <a:tc>
                  <a:txBody>
                    <a:bodyPr/>
                    <a:lstStyle/>
                    <a:p>
                      <a:r>
                        <a:rPr lang="en-US" sz="1600" dirty="0"/>
                        <a:t>14:00 –</a:t>
                      </a:r>
                    </a:p>
                    <a:p>
                      <a:r>
                        <a:rPr lang="en-US" sz="1600" dirty="0"/>
                        <a:t>15:00</a:t>
                      </a:r>
                    </a:p>
                  </a:txBody>
                  <a:tcPr/>
                </a:tc>
                <a:tc>
                  <a:txBody>
                    <a:bodyPr/>
                    <a:lstStyle/>
                    <a:p>
                      <a:r>
                        <a:rPr lang="en-US" sz="1600" dirty="0"/>
                        <a:t>19:30 –</a:t>
                      </a:r>
                    </a:p>
                    <a:p>
                      <a:r>
                        <a:rPr lang="en-US" sz="1600" dirty="0"/>
                        <a:t>20:30</a:t>
                      </a:r>
                    </a:p>
                  </a:txBody>
                  <a:tcPr/>
                </a:tc>
                <a:tc>
                  <a:txBody>
                    <a:bodyPr/>
                    <a:lstStyle/>
                    <a:p>
                      <a:r>
                        <a:rPr lang="en-US" sz="1600" dirty="0"/>
                        <a:t>00:00 +1 –</a:t>
                      </a:r>
                    </a:p>
                    <a:p>
                      <a:r>
                        <a:rPr lang="en-US" sz="1600" dirty="0"/>
                        <a:t>01:00 +1</a:t>
                      </a:r>
                    </a:p>
                  </a:txBody>
                  <a:tcPr/>
                </a:tc>
                <a:extLst>
                  <a:ext uri="{0D108BD9-81ED-4DB2-BD59-A6C34878D82A}">
                    <a16:rowId xmlns:a16="http://schemas.microsoft.com/office/drawing/2014/main" val="3216366228"/>
                  </a:ext>
                </a:extLst>
              </a:tr>
            </a:tbl>
          </a:graphicData>
        </a:graphic>
      </p:graphicFrame>
    </p:spTree>
    <p:custDataLst>
      <p:tags r:id="rId1"/>
    </p:custDataLst>
    <p:extLst>
      <p:ext uri="{BB962C8B-B14F-4D97-AF65-F5344CB8AC3E}">
        <p14:creationId xmlns:p14="http://schemas.microsoft.com/office/powerpoint/2010/main" val="69469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B69D40-AC31-4EB8-80CC-C18B3560A324}"/>
              </a:ext>
            </a:extLst>
          </p:cNvPr>
          <p:cNvSpPr>
            <a:spLocks noGrp="1"/>
          </p:cNvSpPr>
          <p:nvPr>
            <p:ph type="ctrTitle"/>
          </p:nvPr>
        </p:nvSpPr>
        <p:spPr>
          <a:xfrm>
            <a:off x="365126" y="869949"/>
            <a:ext cx="8413114" cy="2009775"/>
          </a:xfrm>
        </p:spPr>
        <p:txBody>
          <a:bodyPr/>
          <a:lstStyle/>
          <a:p>
            <a:r>
              <a:rPr lang="en-US" dirty="0"/>
              <a:t>Recommendations for </a:t>
            </a:r>
            <a:br>
              <a:rPr lang="en-US" dirty="0"/>
            </a:br>
            <a:r>
              <a:rPr lang="en-US" dirty="0"/>
              <a:t>all offshore teams</a:t>
            </a:r>
          </a:p>
        </p:txBody>
      </p:sp>
      <p:sp>
        <p:nvSpPr>
          <p:cNvPr id="4" name="Slide Number Placeholder 3">
            <a:extLst>
              <a:ext uri="{FF2B5EF4-FFF2-40B4-BE49-F238E27FC236}">
                <a16:creationId xmlns:a16="http://schemas.microsoft.com/office/drawing/2014/main" id="{619B8851-7EC7-48ED-9A9E-50D46C95C236}"/>
              </a:ext>
            </a:extLst>
          </p:cNvPr>
          <p:cNvSpPr>
            <a:spLocks noGrp="1"/>
          </p:cNvSpPr>
          <p:nvPr>
            <p:ph type="sldNum" sz="quarter" idx="11"/>
          </p:nvPr>
        </p:nvSpPr>
        <p:spPr/>
        <p:txBody>
          <a:bodyPr/>
          <a:lstStyle/>
          <a:p>
            <a:fld id="{94C005EB-05AB-4350-8862-D44178390B49}" type="slidenum">
              <a:rPr lang="en-US" smtClean="0"/>
              <a:pPr/>
              <a:t>33</a:t>
            </a:fld>
            <a:endParaRPr lang="en-US" dirty="0"/>
          </a:p>
        </p:txBody>
      </p:sp>
      <p:sp>
        <p:nvSpPr>
          <p:cNvPr id="3" name="Subtitle 2">
            <a:extLst>
              <a:ext uri="{FF2B5EF4-FFF2-40B4-BE49-F238E27FC236}">
                <a16:creationId xmlns:a16="http://schemas.microsoft.com/office/drawing/2014/main" id="{98300B23-A35E-49C0-AB99-65D96C8438C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9750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A0E242-1BB3-4CF0-A61C-9EC1DBBE3A9E}"/>
              </a:ext>
            </a:extLst>
          </p:cNvPr>
          <p:cNvSpPr>
            <a:spLocks noGrp="1"/>
          </p:cNvSpPr>
          <p:nvPr>
            <p:ph idx="1"/>
          </p:nvPr>
        </p:nvSpPr>
        <p:spPr/>
        <p:txBody>
          <a:bodyPr>
            <a:normAutofit/>
          </a:bodyPr>
          <a:lstStyle/>
          <a:p>
            <a:r>
              <a:rPr lang="en-US" sz="1600" dirty="0"/>
              <a:t>Communication – even over-communication – is critical. Keep it</a:t>
            </a:r>
          </a:p>
          <a:p>
            <a:pPr lvl="1"/>
            <a:r>
              <a:rPr lang="en-US" sz="1600" dirty="0"/>
              <a:t>Frequent</a:t>
            </a:r>
          </a:p>
          <a:p>
            <a:pPr lvl="1"/>
            <a:r>
              <a:rPr lang="en-US" sz="1600" dirty="0"/>
              <a:t>Fast</a:t>
            </a:r>
          </a:p>
          <a:p>
            <a:pPr lvl="1"/>
            <a:r>
              <a:rPr lang="en-US" sz="1600" dirty="0"/>
              <a:t>Transparent</a:t>
            </a:r>
            <a:br>
              <a:rPr lang="en-US" sz="1600" dirty="0"/>
            </a:br>
            <a:endParaRPr lang="en-US" sz="1600" dirty="0"/>
          </a:p>
          <a:p>
            <a:r>
              <a:rPr lang="en-US" sz="1600" dirty="0"/>
              <a:t>Set and maintain a mutually agreeable and consistent schedule for working hours, meetings, etc.</a:t>
            </a:r>
            <a:br>
              <a:rPr lang="en-US" sz="1600" dirty="0"/>
            </a:br>
            <a:endParaRPr lang="en-US" sz="1600" dirty="0"/>
          </a:p>
          <a:p>
            <a:r>
              <a:rPr lang="en-US" sz="1600" dirty="0"/>
              <a:t>Be considerate of</a:t>
            </a:r>
          </a:p>
          <a:p>
            <a:pPr lvl="1"/>
            <a:r>
              <a:rPr lang="en-US" sz="1600" dirty="0"/>
              <a:t>Time zones</a:t>
            </a:r>
          </a:p>
          <a:p>
            <a:pPr lvl="1"/>
            <a:r>
              <a:rPr lang="en-US" sz="1600" dirty="0"/>
              <a:t>Offshore team’s personal schedules (off hours, commuting, etc.)</a:t>
            </a:r>
          </a:p>
        </p:txBody>
      </p:sp>
      <p:sp>
        <p:nvSpPr>
          <p:cNvPr id="5" name="Title 4">
            <a:extLst>
              <a:ext uri="{FF2B5EF4-FFF2-40B4-BE49-F238E27FC236}">
                <a16:creationId xmlns:a16="http://schemas.microsoft.com/office/drawing/2014/main" id="{8B6690C6-0CD4-4878-88A3-736A6FF779BB}"/>
              </a:ext>
            </a:extLst>
          </p:cNvPr>
          <p:cNvSpPr>
            <a:spLocks noGrp="1"/>
          </p:cNvSpPr>
          <p:nvPr>
            <p:ph type="title"/>
          </p:nvPr>
        </p:nvSpPr>
        <p:spPr/>
        <p:txBody>
          <a:bodyPr/>
          <a:lstStyle/>
          <a:p>
            <a:r>
              <a:rPr lang="en-US" dirty="0"/>
              <a:t>Offshore partners and PCI: logistics</a:t>
            </a:r>
          </a:p>
        </p:txBody>
      </p:sp>
      <p:sp>
        <p:nvSpPr>
          <p:cNvPr id="4" name="Slide Number Placeholder 3">
            <a:extLst>
              <a:ext uri="{FF2B5EF4-FFF2-40B4-BE49-F238E27FC236}">
                <a16:creationId xmlns:a16="http://schemas.microsoft.com/office/drawing/2014/main" id="{5E2C5355-37E4-4F00-AC78-7200E987B341}"/>
              </a:ext>
            </a:extLst>
          </p:cNvPr>
          <p:cNvSpPr>
            <a:spLocks noGrp="1"/>
          </p:cNvSpPr>
          <p:nvPr>
            <p:ph type="sldNum" sz="quarter" idx="12"/>
          </p:nvPr>
        </p:nvSpPr>
        <p:spPr/>
        <p:txBody>
          <a:bodyPr/>
          <a:lstStyle/>
          <a:p>
            <a:fld id="{94C005EB-05AB-4350-8862-D44178390B49}" type="slidenum">
              <a:rPr lang="en-US" smtClean="0"/>
              <a:pPr/>
              <a:t>34</a:t>
            </a:fld>
            <a:endParaRPr lang="en-US" dirty="0"/>
          </a:p>
        </p:txBody>
      </p:sp>
    </p:spTree>
    <p:custDataLst>
      <p:tags r:id="rId1"/>
    </p:custDataLst>
    <p:extLst>
      <p:ext uri="{BB962C8B-B14F-4D97-AF65-F5344CB8AC3E}">
        <p14:creationId xmlns:p14="http://schemas.microsoft.com/office/powerpoint/2010/main" val="87490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A0E242-1BB3-4CF0-A61C-9EC1DBBE3A9E}"/>
              </a:ext>
            </a:extLst>
          </p:cNvPr>
          <p:cNvSpPr>
            <a:spLocks noGrp="1"/>
          </p:cNvSpPr>
          <p:nvPr>
            <p:ph idx="1"/>
          </p:nvPr>
        </p:nvSpPr>
        <p:spPr/>
        <p:txBody>
          <a:bodyPr>
            <a:normAutofit lnSpcReduction="10000"/>
          </a:bodyPr>
          <a:lstStyle/>
          <a:p>
            <a:r>
              <a:rPr lang="en-US" sz="1600" dirty="0"/>
              <a:t>Avoid twice-daily meetings</a:t>
            </a:r>
          </a:p>
          <a:p>
            <a:pPr lvl="1"/>
            <a:r>
              <a:rPr lang="en-US" sz="1600" dirty="0"/>
              <a:t>If teams extend their working hours, it should be in either the morning or evening. Not both</a:t>
            </a:r>
            <a:br>
              <a:rPr lang="en-US" sz="1600" dirty="0"/>
            </a:br>
            <a:endParaRPr lang="en-US" sz="1600" dirty="0"/>
          </a:p>
          <a:p>
            <a:r>
              <a:rPr lang="en-US" sz="1600" dirty="0"/>
              <a:t>Late night (for PCI team) meetings</a:t>
            </a:r>
          </a:p>
          <a:p>
            <a:pPr lvl="1"/>
            <a:r>
              <a:rPr lang="en-US" sz="1600" dirty="0"/>
              <a:t>Do not go beyond core overlap hours unless it is a critical issue</a:t>
            </a:r>
          </a:p>
          <a:p>
            <a:pPr lvl="1"/>
            <a:r>
              <a:rPr lang="en-US" sz="1600" dirty="0"/>
              <a:t>Invite only the people who need to attend</a:t>
            </a:r>
          </a:p>
          <a:p>
            <a:pPr lvl="1"/>
            <a:endParaRPr lang="en-US" sz="1600" dirty="0"/>
          </a:p>
          <a:p>
            <a:r>
              <a:rPr lang="en-US" sz="1600" dirty="0"/>
              <a:t>If there is a consistent need to meet outside of core hours</a:t>
            </a:r>
          </a:p>
          <a:p>
            <a:pPr lvl="1"/>
            <a:r>
              <a:rPr lang="en-US" sz="1600" dirty="0"/>
              <a:t>Pega onshore EL works with PCI EL and PCI Management (or their counterparts with the offshore partner) to define a plan</a:t>
            </a:r>
          </a:p>
          <a:p>
            <a:pPr lvl="1"/>
            <a:r>
              <a:rPr lang="en-US" sz="1600" dirty="0"/>
              <a:t>Recommended option: bring a PCI (or offshore partner) team member onshore to join the onshore Pega team</a:t>
            </a:r>
          </a:p>
          <a:p>
            <a:pPr marL="0" indent="0">
              <a:buNone/>
            </a:pPr>
            <a:endParaRPr lang="en-US" sz="1600" dirty="0"/>
          </a:p>
        </p:txBody>
      </p:sp>
      <p:sp>
        <p:nvSpPr>
          <p:cNvPr id="5" name="Title 4">
            <a:extLst>
              <a:ext uri="{FF2B5EF4-FFF2-40B4-BE49-F238E27FC236}">
                <a16:creationId xmlns:a16="http://schemas.microsoft.com/office/drawing/2014/main" id="{8B6690C6-0CD4-4878-88A3-736A6FF779BB}"/>
              </a:ext>
            </a:extLst>
          </p:cNvPr>
          <p:cNvSpPr>
            <a:spLocks noGrp="1"/>
          </p:cNvSpPr>
          <p:nvPr>
            <p:ph type="title"/>
          </p:nvPr>
        </p:nvSpPr>
        <p:spPr/>
        <p:txBody>
          <a:bodyPr/>
          <a:lstStyle/>
          <a:p>
            <a:r>
              <a:rPr lang="en-US" dirty="0"/>
              <a:t>Offshore partners and PCI: meetings</a:t>
            </a:r>
          </a:p>
        </p:txBody>
      </p:sp>
      <p:sp>
        <p:nvSpPr>
          <p:cNvPr id="4" name="Slide Number Placeholder 3">
            <a:extLst>
              <a:ext uri="{FF2B5EF4-FFF2-40B4-BE49-F238E27FC236}">
                <a16:creationId xmlns:a16="http://schemas.microsoft.com/office/drawing/2014/main" id="{5E2C5355-37E4-4F00-AC78-7200E987B341}"/>
              </a:ext>
            </a:extLst>
          </p:cNvPr>
          <p:cNvSpPr>
            <a:spLocks noGrp="1"/>
          </p:cNvSpPr>
          <p:nvPr>
            <p:ph type="sldNum" sz="quarter" idx="12"/>
          </p:nvPr>
        </p:nvSpPr>
        <p:spPr/>
        <p:txBody>
          <a:bodyPr/>
          <a:lstStyle/>
          <a:p>
            <a:fld id="{94C005EB-05AB-4350-8862-D44178390B49}" type="slidenum">
              <a:rPr lang="en-US" smtClean="0"/>
              <a:pPr/>
              <a:t>35</a:t>
            </a:fld>
            <a:endParaRPr lang="en-US" dirty="0"/>
          </a:p>
        </p:txBody>
      </p:sp>
    </p:spTree>
    <p:extLst>
      <p:ext uri="{BB962C8B-B14F-4D97-AF65-F5344CB8AC3E}">
        <p14:creationId xmlns:p14="http://schemas.microsoft.com/office/powerpoint/2010/main" val="114365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97C8442-5105-4141-958D-F13EE5179147}"/>
              </a:ext>
            </a:extLst>
          </p:cNvPr>
          <p:cNvSpPr>
            <a:spLocks noGrp="1"/>
          </p:cNvSpPr>
          <p:nvPr>
            <p:ph type="ctrTitle"/>
          </p:nvPr>
        </p:nvSpPr>
        <p:spPr/>
        <p:txBody>
          <a:bodyPr/>
          <a:lstStyle/>
          <a:p>
            <a:r>
              <a:rPr lang="en-US" dirty="0"/>
              <a:t>Questions and wrap-up</a:t>
            </a:r>
          </a:p>
        </p:txBody>
      </p:sp>
      <p:sp>
        <p:nvSpPr>
          <p:cNvPr id="2" name="Text Placeholder 1">
            <a:extLst>
              <a:ext uri="{FF2B5EF4-FFF2-40B4-BE49-F238E27FC236}">
                <a16:creationId xmlns:a16="http://schemas.microsoft.com/office/drawing/2014/main" id="{7A1B975F-30D8-47E9-8A9E-004A2A693D65}"/>
              </a:ext>
            </a:extLst>
          </p:cNvPr>
          <p:cNvSpPr>
            <a:spLocks noGrp="1"/>
          </p:cNvSpPr>
          <p:nvPr>
            <p:ph type="body" sz="quarter" idx="10"/>
          </p:nvPr>
        </p:nvSpPr>
        <p:spPr/>
        <p:txBody>
          <a:bodyPr/>
          <a:lstStyle/>
          <a:p>
            <a:endParaRPr lang="en-US"/>
          </a:p>
        </p:txBody>
      </p:sp>
      <p:sp>
        <p:nvSpPr>
          <p:cNvPr id="4" name="Slide Number Placeholder 3">
            <a:extLst>
              <a:ext uri="{FF2B5EF4-FFF2-40B4-BE49-F238E27FC236}">
                <a16:creationId xmlns:a16="http://schemas.microsoft.com/office/drawing/2014/main" id="{15A8CE1F-8EB8-4C55-A37F-B7CEE1272D95}"/>
              </a:ext>
            </a:extLst>
          </p:cNvPr>
          <p:cNvSpPr>
            <a:spLocks noGrp="1"/>
          </p:cNvSpPr>
          <p:nvPr>
            <p:ph type="sldNum" sz="quarter" idx="12"/>
          </p:nvPr>
        </p:nvSpPr>
        <p:spPr/>
        <p:txBody>
          <a:bodyPr/>
          <a:lstStyle/>
          <a:p>
            <a:fld id="{94C005EB-05AB-4350-8862-D44178390B49}" type="slidenum">
              <a:rPr lang="en-US" smtClean="0"/>
              <a:pPr/>
              <a:t>36</a:t>
            </a:fld>
            <a:endParaRPr lang="en-US" dirty="0"/>
          </a:p>
        </p:txBody>
      </p:sp>
    </p:spTree>
    <p:extLst>
      <p:ext uri="{BB962C8B-B14F-4D97-AF65-F5344CB8AC3E}">
        <p14:creationId xmlns:p14="http://schemas.microsoft.com/office/powerpoint/2010/main" val="207651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716" y="3971608"/>
            <a:ext cx="8307084" cy="640080"/>
          </a:xfrm>
        </p:spPr>
        <p:txBody>
          <a:bodyPr>
            <a:normAutofit/>
          </a:bodyPr>
          <a:lstStyle/>
          <a:p>
            <a:pPr marL="182880" lvl="1" indent="0">
              <a:buNone/>
            </a:pPr>
            <a:endParaRPr lang="en-US" b="1" i="1" dirty="0"/>
          </a:p>
          <a:p>
            <a:pPr marL="182880" lvl="1" indent="0" algn="ctr">
              <a:buNone/>
            </a:pPr>
            <a:r>
              <a:rPr lang="en-US" b="1" i="1" dirty="0">
                <a:hlinkClick r:id="rId3"/>
              </a:rPr>
              <a:t>https://community.pega.com/knowledgebase/project/delivery-methodology</a:t>
            </a:r>
            <a:r>
              <a:rPr lang="en-US" b="1" i="1" dirty="0"/>
              <a:t> </a:t>
            </a:r>
            <a:endParaRPr lang="en-US" i="1" dirty="0"/>
          </a:p>
          <a:p>
            <a:pPr marL="182880" lvl="1" indent="0">
              <a:buNone/>
            </a:pPr>
            <a:endParaRPr lang="en-US" i="1" dirty="0"/>
          </a:p>
          <a:p>
            <a:pPr marL="182880" lvl="1" indent="0">
              <a:buNone/>
            </a:pPr>
            <a:endParaRPr lang="en-US" i="1" dirty="0"/>
          </a:p>
          <a:p>
            <a:pPr marL="182880" lvl="1" indent="0">
              <a:buNone/>
            </a:pPr>
            <a:endParaRPr lang="en-US" i="1" dirty="0"/>
          </a:p>
        </p:txBody>
      </p:sp>
      <p:sp>
        <p:nvSpPr>
          <p:cNvPr id="3" name="Title 2"/>
          <p:cNvSpPr>
            <a:spLocks noGrp="1"/>
          </p:cNvSpPr>
          <p:nvPr>
            <p:ph type="title"/>
          </p:nvPr>
        </p:nvSpPr>
        <p:spPr>
          <a:xfrm>
            <a:off x="364490" y="-5188"/>
            <a:ext cx="8413750" cy="640080"/>
          </a:xfrm>
        </p:spPr>
        <p:txBody>
          <a:bodyPr/>
          <a:lstStyle/>
          <a:p>
            <a:r>
              <a:rPr lang="en-US" dirty="0"/>
              <a:t>Find more information on Pega Community</a:t>
            </a:r>
          </a:p>
        </p:txBody>
      </p:sp>
      <p:sp>
        <p:nvSpPr>
          <p:cNvPr id="4" name="Slide Number Placeholder 3"/>
          <p:cNvSpPr>
            <a:spLocks noGrp="1"/>
          </p:cNvSpPr>
          <p:nvPr>
            <p:ph type="sldNum" sz="quarter" idx="12"/>
          </p:nvPr>
        </p:nvSpPr>
        <p:spPr/>
        <p:txBody>
          <a:bodyPr/>
          <a:lstStyle/>
          <a:p>
            <a:fld id="{94C005EB-05AB-4350-8862-D44178390B49}" type="slidenum">
              <a:rPr lang="en-US" smtClean="0"/>
              <a:pPr/>
              <a:t>37</a:t>
            </a:fld>
            <a:endParaRPr lang="en-US" dirty="0"/>
          </a:p>
        </p:txBody>
      </p:sp>
      <p:pic>
        <p:nvPicPr>
          <p:cNvPr id="7" name="Picture 6">
            <a:extLst>
              <a:ext uri="{FF2B5EF4-FFF2-40B4-BE49-F238E27FC236}">
                <a16:creationId xmlns:a16="http://schemas.microsoft.com/office/drawing/2014/main" id="{CC5459A3-CBD0-451A-91C7-F9A613EE202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171575" y="915566"/>
            <a:ext cx="6800850" cy="3048000"/>
          </a:xfrm>
          <a:prstGeom prst="rect">
            <a:avLst/>
          </a:prstGeom>
          <a:ln>
            <a:solidFill>
              <a:schemeClr val="accent6">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6437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25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0DB414-2FFD-4135-B5E1-18CD79A28035}"/>
              </a:ext>
            </a:extLst>
          </p:cNvPr>
          <p:cNvSpPr>
            <a:spLocks noGrp="1"/>
          </p:cNvSpPr>
          <p:nvPr>
            <p:ph type="title"/>
          </p:nvPr>
        </p:nvSpPr>
        <p:spPr/>
        <p:txBody>
          <a:bodyPr/>
          <a:lstStyle/>
          <a:p>
            <a:r>
              <a:rPr lang="en-US" dirty="0"/>
              <a:t>Agenda</a:t>
            </a:r>
          </a:p>
        </p:txBody>
      </p:sp>
      <p:sp>
        <p:nvSpPr>
          <p:cNvPr id="5" name="Slide Number Placeholder 4">
            <a:extLst>
              <a:ext uri="{FF2B5EF4-FFF2-40B4-BE49-F238E27FC236}">
                <a16:creationId xmlns:a16="http://schemas.microsoft.com/office/drawing/2014/main" id="{AA71DD05-FF17-421C-9810-AF408A73B905}"/>
              </a:ext>
            </a:extLst>
          </p:cNvPr>
          <p:cNvSpPr>
            <a:spLocks noGrp="1"/>
          </p:cNvSpPr>
          <p:nvPr>
            <p:ph type="sldNum" sz="quarter" idx="12"/>
          </p:nvPr>
        </p:nvSpPr>
        <p:spPr/>
        <p:txBody>
          <a:bodyPr/>
          <a:lstStyle/>
          <a:p>
            <a:fld id="{94C005EB-05AB-4350-8862-D44178390B49}" type="slidenum">
              <a:rPr lang="en-US" smtClean="0"/>
              <a:pPr/>
              <a:t>4</a:t>
            </a:fld>
            <a:endParaRPr lang="en-US" dirty="0"/>
          </a:p>
        </p:txBody>
      </p:sp>
      <p:graphicFrame>
        <p:nvGraphicFramePr>
          <p:cNvPr id="7" name="Diagram 6">
            <a:extLst>
              <a:ext uri="{FF2B5EF4-FFF2-40B4-BE49-F238E27FC236}">
                <a16:creationId xmlns:a16="http://schemas.microsoft.com/office/drawing/2014/main" id="{FAD5837D-1CD8-4625-939E-31B60F228E60}"/>
              </a:ext>
            </a:extLst>
          </p:cNvPr>
          <p:cNvGraphicFramePr/>
          <p:nvPr>
            <p:extLst>
              <p:ext uri="{D42A27DB-BD31-4B8C-83A1-F6EECF244321}">
                <p14:modId xmlns:p14="http://schemas.microsoft.com/office/powerpoint/2010/main" val="1199919778"/>
              </p:ext>
            </p:extLst>
          </p:nvPr>
        </p:nvGraphicFramePr>
        <p:xfrm>
          <a:off x="-1404664" y="987574"/>
          <a:ext cx="11593288" cy="37350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8678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B69D40-AC31-4EB8-80CC-C18B3560A324}"/>
              </a:ext>
            </a:extLst>
          </p:cNvPr>
          <p:cNvSpPr>
            <a:spLocks noGrp="1"/>
          </p:cNvSpPr>
          <p:nvPr>
            <p:ph type="ctrTitle"/>
          </p:nvPr>
        </p:nvSpPr>
        <p:spPr>
          <a:xfrm>
            <a:off x="365126" y="869949"/>
            <a:ext cx="8093074" cy="2009775"/>
          </a:xfrm>
        </p:spPr>
        <p:txBody>
          <a:bodyPr/>
          <a:lstStyle/>
          <a:p>
            <a:r>
              <a:rPr lang="en-US" dirty="0"/>
              <a:t>Recommendations</a:t>
            </a:r>
            <a:br>
              <a:rPr lang="en-US" dirty="0"/>
            </a:br>
            <a:r>
              <a:rPr lang="en-US" dirty="0"/>
              <a:t>for all remote-team delivery</a:t>
            </a:r>
          </a:p>
        </p:txBody>
      </p:sp>
      <p:sp>
        <p:nvSpPr>
          <p:cNvPr id="7" name="Subtitle 6">
            <a:extLst>
              <a:ext uri="{FF2B5EF4-FFF2-40B4-BE49-F238E27FC236}">
                <a16:creationId xmlns:a16="http://schemas.microsoft.com/office/drawing/2014/main" id="{35A85F91-8031-44AF-8C17-2AF4A5CB16A7}"/>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619B8851-7EC7-48ED-9A9E-50D46C95C236}"/>
              </a:ext>
            </a:extLst>
          </p:cNvPr>
          <p:cNvSpPr>
            <a:spLocks noGrp="1"/>
          </p:cNvSpPr>
          <p:nvPr>
            <p:ph type="sldNum" sz="quarter" idx="11"/>
          </p:nvPr>
        </p:nvSpPr>
        <p:spPr/>
        <p:txBody>
          <a:bodyPr/>
          <a:lstStyle/>
          <a:p>
            <a:fld id="{94C005EB-05AB-4350-8862-D44178390B49}" type="slidenum">
              <a:rPr lang="en-US" smtClean="0"/>
              <a:pPr/>
              <a:t>5</a:t>
            </a:fld>
            <a:endParaRPr lang="en-US" dirty="0"/>
          </a:p>
        </p:txBody>
      </p:sp>
    </p:spTree>
    <p:extLst>
      <p:ext uri="{BB962C8B-B14F-4D97-AF65-F5344CB8AC3E}">
        <p14:creationId xmlns:p14="http://schemas.microsoft.com/office/powerpoint/2010/main" val="389355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BCD076-A5F0-46D5-A037-7358B44F1AF7}"/>
              </a:ext>
            </a:extLst>
          </p:cNvPr>
          <p:cNvSpPr>
            <a:spLocks noGrp="1"/>
          </p:cNvSpPr>
          <p:nvPr>
            <p:ph type="title"/>
          </p:nvPr>
        </p:nvSpPr>
        <p:spPr/>
        <p:txBody>
          <a:bodyPr/>
          <a:lstStyle/>
          <a:p>
            <a:r>
              <a:rPr lang="en-US" dirty="0"/>
              <a:t>Typical onshore delivery team</a:t>
            </a:r>
          </a:p>
        </p:txBody>
      </p:sp>
      <p:sp>
        <p:nvSpPr>
          <p:cNvPr id="4" name="Slide Number Placeholder 3">
            <a:extLst>
              <a:ext uri="{FF2B5EF4-FFF2-40B4-BE49-F238E27FC236}">
                <a16:creationId xmlns:a16="http://schemas.microsoft.com/office/drawing/2014/main" id="{89D91F91-44AD-4CD4-B9E9-5D2E1D5E525C}"/>
              </a:ext>
            </a:extLst>
          </p:cNvPr>
          <p:cNvSpPr>
            <a:spLocks noGrp="1"/>
          </p:cNvSpPr>
          <p:nvPr>
            <p:ph type="sldNum" sz="quarter" idx="12"/>
          </p:nvPr>
        </p:nvSpPr>
        <p:spPr/>
        <p:txBody>
          <a:bodyPr/>
          <a:lstStyle/>
          <a:p>
            <a:fld id="{94C005EB-05AB-4350-8862-D44178390B49}" type="slidenum">
              <a:rPr lang="en-US" smtClean="0"/>
              <a:pPr/>
              <a:t>6</a:t>
            </a:fld>
            <a:endParaRPr lang="en-US" dirty="0"/>
          </a:p>
        </p:txBody>
      </p:sp>
      <p:sp>
        <p:nvSpPr>
          <p:cNvPr id="21" name="Rectangle 20">
            <a:extLst>
              <a:ext uri="{FF2B5EF4-FFF2-40B4-BE49-F238E27FC236}">
                <a16:creationId xmlns:a16="http://schemas.microsoft.com/office/drawing/2014/main" id="{556A1641-5886-495A-95EA-AA97363E0C64}"/>
              </a:ext>
            </a:extLst>
          </p:cNvPr>
          <p:cNvSpPr/>
          <p:nvPr/>
        </p:nvSpPr>
        <p:spPr>
          <a:xfrm>
            <a:off x="437133" y="3795886"/>
            <a:ext cx="8341107" cy="307777"/>
          </a:xfrm>
          <a:prstGeom prst="rect">
            <a:avLst/>
          </a:prstGeom>
        </p:spPr>
        <p:txBody>
          <a:bodyPr wrap="square">
            <a:spAutoFit/>
          </a:bodyPr>
          <a:lstStyle/>
          <a:p>
            <a:r>
              <a:rPr lang="en-US" sz="1400" baseline="30000" dirty="0">
                <a:solidFill>
                  <a:srgbClr val="C00000"/>
                </a:solidFill>
              </a:rPr>
              <a:t>1</a:t>
            </a:r>
            <a:r>
              <a:rPr lang="en-US" sz="1400" dirty="0"/>
              <a:t>A full-time Engagement Lead may serve as Scrum Master for 1 scrum team</a:t>
            </a:r>
          </a:p>
        </p:txBody>
      </p:sp>
      <p:sp>
        <p:nvSpPr>
          <p:cNvPr id="22" name="Rectangle 21">
            <a:extLst>
              <a:ext uri="{FF2B5EF4-FFF2-40B4-BE49-F238E27FC236}">
                <a16:creationId xmlns:a16="http://schemas.microsoft.com/office/drawing/2014/main" id="{134A5BE1-2263-495B-8F54-D75CAF7DC8D0}"/>
              </a:ext>
            </a:extLst>
          </p:cNvPr>
          <p:cNvSpPr/>
          <p:nvPr/>
        </p:nvSpPr>
        <p:spPr>
          <a:xfrm>
            <a:off x="437133" y="4110049"/>
            <a:ext cx="8341107" cy="307777"/>
          </a:xfrm>
          <a:prstGeom prst="rect">
            <a:avLst/>
          </a:prstGeom>
        </p:spPr>
        <p:txBody>
          <a:bodyPr wrap="square">
            <a:spAutoFit/>
          </a:bodyPr>
          <a:lstStyle/>
          <a:p>
            <a:r>
              <a:rPr lang="en-US" sz="1400" baseline="30000" dirty="0">
                <a:solidFill>
                  <a:srgbClr val="C00000"/>
                </a:solidFill>
              </a:rPr>
              <a:t>2</a:t>
            </a:r>
            <a:r>
              <a:rPr lang="en-US" sz="1400" dirty="0"/>
              <a:t>A Scrum Master (if the EL is not filling the role) can support no more than 2 scrum teams </a:t>
            </a:r>
          </a:p>
        </p:txBody>
      </p:sp>
      <p:grpSp>
        <p:nvGrpSpPr>
          <p:cNvPr id="35" name="Group 34">
            <a:extLst>
              <a:ext uri="{FF2B5EF4-FFF2-40B4-BE49-F238E27FC236}">
                <a16:creationId xmlns:a16="http://schemas.microsoft.com/office/drawing/2014/main" id="{2F1D6E9E-1243-47B4-BF54-AF8C89680E4D}"/>
              </a:ext>
            </a:extLst>
          </p:cNvPr>
          <p:cNvGrpSpPr/>
          <p:nvPr/>
        </p:nvGrpSpPr>
        <p:grpSpPr>
          <a:xfrm>
            <a:off x="105348" y="1059582"/>
            <a:ext cx="1440160" cy="2331842"/>
            <a:chOff x="105348" y="1405829"/>
            <a:chExt cx="1440160" cy="2331842"/>
          </a:xfrm>
        </p:grpSpPr>
        <p:pic>
          <p:nvPicPr>
            <p:cNvPr id="2" name="Picture 1">
              <a:extLst>
                <a:ext uri="{FF2B5EF4-FFF2-40B4-BE49-F238E27FC236}">
                  <a16:creationId xmlns:a16="http://schemas.microsoft.com/office/drawing/2014/main" id="{8D7D02B3-AA9E-4E9A-8D1F-FDED0D2FAD4C}"/>
                </a:ext>
              </a:extLst>
            </p:cNvPr>
            <p:cNvPicPr>
              <a:picLocks noChangeAspect="1"/>
            </p:cNvPicPr>
            <p:nvPr/>
          </p:nvPicPr>
          <p:blipFill>
            <a:blip r:embed="rId3"/>
            <a:stretch>
              <a:fillRect/>
            </a:stretch>
          </p:blipFill>
          <p:spPr>
            <a:xfrm>
              <a:off x="373806" y="1463363"/>
              <a:ext cx="903245" cy="936104"/>
            </a:xfrm>
            <a:prstGeom prst="rect">
              <a:avLst/>
            </a:prstGeom>
          </p:spPr>
        </p:pic>
        <p:sp>
          <p:nvSpPr>
            <p:cNvPr id="16" name="TextBox 15">
              <a:extLst>
                <a:ext uri="{FF2B5EF4-FFF2-40B4-BE49-F238E27FC236}">
                  <a16:creationId xmlns:a16="http://schemas.microsoft.com/office/drawing/2014/main" id="{1F28EF8B-4A4A-4EC8-AA6A-596F847AC0CD}"/>
                </a:ext>
              </a:extLst>
            </p:cNvPr>
            <p:cNvSpPr txBox="1"/>
            <p:nvPr/>
          </p:nvSpPr>
          <p:spPr>
            <a:xfrm>
              <a:off x="105348" y="2573450"/>
              <a:ext cx="1440160" cy="1152128"/>
            </a:xfrm>
            <a:prstGeom prst="rect">
              <a:avLst/>
            </a:prstGeom>
            <a:noFill/>
          </p:spPr>
          <p:txBody>
            <a:bodyPr wrap="none" lIns="0" tIns="0" rIns="0" bIns="0" rtlCol="0">
              <a:noAutofit/>
            </a:bodyPr>
            <a:lstStyle/>
            <a:p>
              <a:pPr algn="ctr">
                <a:lnSpc>
                  <a:spcPct val="100000"/>
                </a:lnSpc>
                <a:spcBef>
                  <a:spcPts val="900"/>
                </a:spcBef>
                <a:buClr>
                  <a:srgbClr val="00A6A7"/>
                </a:buClr>
              </a:pPr>
              <a:r>
                <a:rPr lang="en-US" sz="1400" dirty="0"/>
                <a:t>Product</a:t>
              </a:r>
              <a:br>
                <a:rPr lang="en-US" sz="1400" dirty="0"/>
              </a:br>
              <a:r>
                <a:rPr lang="en-US" sz="1400" dirty="0"/>
                <a:t>Owner</a:t>
              </a:r>
            </a:p>
            <a:p>
              <a:pPr algn="ctr">
                <a:lnSpc>
                  <a:spcPct val="100000"/>
                </a:lnSpc>
                <a:spcBef>
                  <a:spcPts val="900"/>
                </a:spcBef>
                <a:buClr>
                  <a:srgbClr val="00A6A7"/>
                </a:buClr>
              </a:pPr>
              <a:r>
                <a:rPr lang="en-US" sz="1400" dirty="0"/>
                <a:t>(PO)</a:t>
              </a:r>
            </a:p>
            <a:p>
              <a:pPr algn="ctr">
                <a:lnSpc>
                  <a:spcPct val="100000"/>
                </a:lnSpc>
                <a:spcBef>
                  <a:spcPts val="900"/>
                </a:spcBef>
                <a:buClr>
                  <a:srgbClr val="00A6A7"/>
                </a:buClr>
              </a:pPr>
              <a:r>
                <a:rPr lang="en-US" sz="1400" dirty="0"/>
                <a:t>100%</a:t>
              </a:r>
            </a:p>
          </p:txBody>
        </p:sp>
        <p:sp>
          <p:nvSpPr>
            <p:cNvPr id="7" name="Rectangle: Rounded Corners 6">
              <a:extLst>
                <a:ext uri="{FF2B5EF4-FFF2-40B4-BE49-F238E27FC236}">
                  <a16:creationId xmlns:a16="http://schemas.microsoft.com/office/drawing/2014/main" id="{50228D28-338C-4DD4-825A-37AE34757305}"/>
                </a:ext>
              </a:extLst>
            </p:cNvPr>
            <p:cNvSpPr/>
            <p:nvPr/>
          </p:nvSpPr>
          <p:spPr>
            <a:xfrm>
              <a:off x="139211" y="1405829"/>
              <a:ext cx="1372435" cy="2331842"/>
            </a:xfrm>
            <a:prstGeom prst="roundRect">
              <a:avLst/>
            </a:prstGeom>
            <a:noFill/>
            <a:ln>
              <a:solidFill>
                <a:schemeClr val="bg1">
                  <a:lumMod val="65000"/>
                </a:schemeClr>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grpSp>
        <p:nvGrpSpPr>
          <p:cNvPr id="38" name="Group 37">
            <a:extLst>
              <a:ext uri="{FF2B5EF4-FFF2-40B4-BE49-F238E27FC236}">
                <a16:creationId xmlns:a16="http://schemas.microsoft.com/office/drawing/2014/main" id="{5B7CF670-485D-4C7E-911B-14C838B25754}"/>
              </a:ext>
            </a:extLst>
          </p:cNvPr>
          <p:cNvGrpSpPr/>
          <p:nvPr/>
        </p:nvGrpSpPr>
        <p:grpSpPr>
          <a:xfrm>
            <a:off x="3072940" y="1081793"/>
            <a:ext cx="1440160" cy="2331842"/>
            <a:chOff x="3072940" y="1428040"/>
            <a:chExt cx="1440160" cy="2331842"/>
          </a:xfrm>
        </p:grpSpPr>
        <p:pic>
          <p:nvPicPr>
            <p:cNvPr id="3" name="Picture 2">
              <a:extLst>
                <a:ext uri="{FF2B5EF4-FFF2-40B4-BE49-F238E27FC236}">
                  <a16:creationId xmlns:a16="http://schemas.microsoft.com/office/drawing/2014/main" id="{DF9E41FF-EEF5-4514-A077-9FBA3466D56F}"/>
                </a:ext>
              </a:extLst>
            </p:cNvPr>
            <p:cNvPicPr>
              <a:picLocks noChangeAspect="1"/>
            </p:cNvPicPr>
            <p:nvPr/>
          </p:nvPicPr>
          <p:blipFill>
            <a:blip r:embed="rId4"/>
            <a:stretch>
              <a:fillRect/>
            </a:stretch>
          </p:blipFill>
          <p:spPr>
            <a:xfrm>
              <a:off x="3388195" y="1459836"/>
              <a:ext cx="809650" cy="1043668"/>
            </a:xfrm>
            <a:prstGeom prst="rect">
              <a:avLst/>
            </a:prstGeom>
          </p:spPr>
        </p:pic>
        <p:sp>
          <p:nvSpPr>
            <p:cNvPr id="20" name="TextBox 19">
              <a:extLst>
                <a:ext uri="{FF2B5EF4-FFF2-40B4-BE49-F238E27FC236}">
                  <a16:creationId xmlns:a16="http://schemas.microsoft.com/office/drawing/2014/main" id="{AAAE7A43-47F6-4934-9D7A-7B75D3C1A836}"/>
                </a:ext>
              </a:extLst>
            </p:cNvPr>
            <p:cNvSpPr txBox="1"/>
            <p:nvPr/>
          </p:nvSpPr>
          <p:spPr>
            <a:xfrm>
              <a:off x="3072940" y="2573450"/>
              <a:ext cx="1440160" cy="1168040"/>
            </a:xfrm>
            <a:prstGeom prst="rect">
              <a:avLst/>
            </a:prstGeom>
            <a:noFill/>
          </p:spPr>
          <p:txBody>
            <a:bodyPr wrap="none" lIns="0" tIns="0" rIns="0" bIns="0" rtlCol="0">
              <a:noAutofit/>
            </a:bodyPr>
            <a:lstStyle/>
            <a:p>
              <a:pPr algn="ctr">
                <a:lnSpc>
                  <a:spcPct val="100000"/>
                </a:lnSpc>
                <a:spcBef>
                  <a:spcPts val="900"/>
                </a:spcBef>
                <a:buClr>
                  <a:srgbClr val="00A6A7"/>
                </a:buClr>
              </a:pPr>
              <a:r>
                <a:rPr lang="en-US" sz="1400" dirty="0"/>
                <a:t>Scrum</a:t>
              </a:r>
              <a:br>
                <a:rPr lang="en-US" sz="1400" dirty="0"/>
              </a:br>
              <a:r>
                <a:rPr lang="en-US" sz="1400" dirty="0"/>
                <a:t>Master</a:t>
              </a:r>
            </a:p>
            <a:p>
              <a:pPr algn="ctr">
                <a:lnSpc>
                  <a:spcPct val="100000"/>
                </a:lnSpc>
                <a:spcBef>
                  <a:spcPts val="900"/>
                </a:spcBef>
                <a:buClr>
                  <a:srgbClr val="00A6A7"/>
                </a:buClr>
              </a:pPr>
              <a:r>
                <a:rPr lang="en-US" sz="1400" dirty="0"/>
                <a:t>(SM)</a:t>
              </a:r>
            </a:p>
            <a:p>
              <a:pPr algn="ctr">
                <a:lnSpc>
                  <a:spcPct val="100000"/>
                </a:lnSpc>
                <a:spcBef>
                  <a:spcPts val="900"/>
                </a:spcBef>
                <a:buClr>
                  <a:srgbClr val="00A6A7"/>
                </a:buClr>
              </a:pPr>
              <a:r>
                <a:rPr lang="en-US" sz="1400" dirty="0"/>
                <a:t>100%</a:t>
              </a:r>
              <a:r>
                <a:rPr lang="en-US" sz="1400" baseline="30000" dirty="0">
                  <a:solidFill>
                    <a:srgbClr val="C00000"/>
                  </a:solidFill>
                </a:rPr>
                <a:t>2</a:t>
              </a:r>
            </a:p>
          </p:txBody>
        </p:sp>
        <p:sp>
          <p:nvSpPr>
            <p:cNvPr id="24" name="Rectangle: Rounded Corners 23">
              <a:extLst>
                <a:ext uri="{FF2B5EF4-FFF2-40B4-BE49-F238E27FC236}">
                  <a16:creationId xmlns:a16="http://schemas.microsoft.com/office/drawing/2014/main" id="{4C308EF6-A15F-4294-811B-7739A7F8ACB1}"/>
                </a:ext>
              </a:extLst>
            </p:cNvPr>
            <p:cNvSpPr/>
            <p:nvPr/>
          </p:nvSpPr>
          <p:spPr>
            <a:xfrm>
              <a:off x="3106803" y="1428040"/>
              <a:ext cx="1372435" cy="2331842"/>
            </a:xfrm>
            <a:prstGeom prst="roundRect">
              <a:avLst/>
            </a:prstGeom>
            <a:noFill/>
            <a:ln>
              <a:solidFill>
                <a:schemeClr val="bg1">
                  <a:lumMod val="65000"/>
                </a:schemeClr>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grpSp>
        <p:nvGrpSpPr>
          <p:cNvPr id="39" name="Group 38">
            <a:extLst>
              <a:ext uri="{FF2B5EF4-FFF2-40B4-BE49-F238E27FC236}">
                <a16:creationId xmlns:a16="http://schemas.microsoft.com/office/drawing/2014/main" id="{3FD14B17-73B3-4325-9D29-368C30EA09A5}"/>
              </a:ext>
            </a:extLst>
          </p:cNvPr>
          <p:cNvGrpSpPr/>
          <p:nvPr/>
        </p:nvGrpSpPr>
        <p:grpSpPr>
          <a:xfrm>
            <a:off x="4556736" y="1059582"/>
            <a:ext cx="1440160" cy="2331842"/>
            <a:chOff x="4556736" y="1405829"/>
            <a:chExt cx="1440160" cy="2331842"/>
          </a:xfrm>
        </p:grpSpPr>
        <p:pic>
          <p:nvPicPr>
            <p:cNvPr id="10" name="Picture 9">
              <a:extLst>
                <a:ext uri="{FF2B5EF4-FFF2-40B4-BE49-F238E27FC236}">
                  <a16:creationId xmlns:a16="http://schemas.microsoft.com/office/drawing/2014/main" id="{5B43F442-8159-4C11-9447-713792B74444}"/>
                </a:ext>
              </a:extLst>
            </p:cNvPr>
            <p:cNvPicPr>
              <a:picLocks noChangeAspect="1"/>
            </p:cNvPicPr>
            <p:nvPr/>
          </p:nvPicPr>
          <p:blipFill>
            <a:blip r:embed="rId5"/>
            <a:stretch>
              <a:fillRect/>
            </a:stretch>
          </p:blipFill>
          <p:spPr>
            <a:xfrm>
              <a:off x="4799821" y="1463478"/>
              <a:ext cx="953990" cy="936104"/>
            </a:xfrm>
            <a:prstGeom prst="rect">
              <a:avLst/>
            </a:prstGeom>
          </p:spPr>
        </p:pic>
        <p:sp>
          <p:nvSpPr>
            <p:cNvPr id="17" name="TextBox 16">
              <a:extLst>
                <a:ext uri="{FF2B5EF4-FFF2-40B4-BE49-F238E27FC236}">
                  <a16:creationId xmlns:a16="http://schemas.microsoft.com/office/drawing/2014/main" id="{DC3FC8C4-2EE8-47D7-AEB9-2B0583C3FEBE}"/>
                </a:ext>
              </a:extLst>
            </p:cNvPr>
            <p:cNvSpPr txBox="1"/>
            <p:nvPr/>
          </p:nvSpPr>
          <p:spPr>
            <a:xfrm>
              <a:off x="4556736" y="2573450"/>
              <a:ext cx="1440160" cy="1152128"/>
            </a:xfrm>
            <a:prstGeom prst="rect">
              <a:avLst/>
            </a:prstGeom>
            <a:noFill/>
          </p:spPr>
          <p:txBody>
            <a:bodyPr wrap="none" lIns="0" tIns="0" rIns="0" bIns="0" rtlCol="0">
              <a:noAutofit/>
            </a:bodyPr>
            <a:lstStyle/>
            <a:p>
              <a:pPr algn="ctr">
                <a:lnSpc>
                  <a:spcPct val="100000"/>
                </a:lnSpc>
                <a:spcBef>
                  <a:spcPts val="900"/>
                </a:spcBef>
                <a:buClr>
                  <a:srgbClr val="00A6A7"/>
                </a:buClr>
              </a:pPr>
              <a:r>
                <a:rPr lang="en-US" sz="1400" dirty="0"/>
                <a:t>Business</a:t>
              </a:r>
              <a:br>
                <a:rPr lang="en-US" sz="1400" dirty="0"/>
              </a:br>
              <a:r>
                <a:rPr lang="en-US" sz="1400" dirty="0"/>
                <a:t>Lead</a:t>
              </a:r>
            </a:p>
            <a:p>
              <a:pPr algn="ctr">
                <a:lnSpc>
                  <a:spcPct val="100000"/>
                </a:lnSpc>
                <a:spcBef>
                  <a:spcPts val="900"/>
                </a:spcBef>
                <a:buClr>
                  <a:srgbClr val="00A6A7"/>
                </a:buClr>
              </a:pPr>
              <a:r>
                <a:rPr lang="en-US" sz="1400" dirty="0"/>
                <a:t>(LBA)</a:t>
              </a:r>
            </a:p>
            <a:p>
              <a:pPr algn="ctr">
                <a:lnSpc>
                  <a:spcPct val="100000"/>
                </a:lnSpc>
                <a:spcBef>
                  <a:spcPts val="900"/>
                </a:spcBef>
                <a:buClr>
                  <a:srgbClr val="00A6A7"/>
                </a:buClr>
              </a:pPr>
              <a:r>
                <a:rPr lang="en-US" sz="1400" dirty="0"/>
                <a:t>100%</a:t>
              </a:r>
            </a:p>
          </p:txBody>
        </p:sp>
        <p:sp>
          <p:nvSpPr>
            <p:cNvPr id="25" name="Rectangle: Rounded Corners 24">
              <a:extLst>
                <a:ext uri="{FF2B5EF4-FFF2-40B4-BE49-F238E27FC236}">
                  <a16:creationId xmlns:a16="http://schemas.microsoft.com/office/drawing/2014/main" id="{03FAD267-E9E7-41D9-B5A6-18CAA0C2E2A7}"/>
                </a:ext>
              </a:extLst>
            </p:cNvPr>
            <p:cNvSpPr/>
            <p:nvPr/>
          </p:nvSpPr>
          <p:spPr>
            <a:xfrm>
              <a:off x="4590599" y="1405829"/>
              <a:ext cx="1372435" cy="2331842"/>
            </a:xfrm>
            <a:prstGeom prst="roundRect">
              <a:avLst/>
            </a:prstGeom>
            <a:noFill/>
            <a:ln>
              <a:solidFill>
                <a:schemeClr val="bg1">
                  <a:lumMod val="65000"/>
                </a:schemeClr>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grpSp>
        <p:nvGrpSpPr>
          <p:cNvPr id="40" name="Group 39">
            <a:extLst>
              <a:ext uri="{FF2B5EF4-FFF2-40B4-BE49-F238E27FC236}">
                <a16:creationId xmlns:a16="http://schemas.microsoft.com/office/drawing/2014/main" id="{2765C5DE-86EB-4CC8-9518-A201777778AD}"/>
              </a:ext>
            </a:extLst>
          </p:cNvPr>
          <p:cNvGrpSpPr/>
          <p:nvPr/>
        </p:nvGrpSpPr>
        <p:grpSpPr>
          <a:xfrm>
            <a:off x="6040532" y="1081793"/>
            <a:ext cx="1440160" cy="2331842"/>
            <a:chOff x="6040532" y="1428040"/>
            <a:chExt cx="1440160" cy="2331842"/>
          </a:xfrm>
        </p:grpSpPr>
        <p:pic>
          <p:nvPicPr>
            <p:cNvPr id="5" name="Picture 4">
              <a:extLst>
                <a:ext uri="{FF2B5EF4-FFF2-40B4-BE49-F238E27FC236}">
                  <a16:creationId xmlns:a16="http://schemas.microsoft.com/office/drawing/2014/main" id="{66AB3EE9-692F-4B50-AD57-F1F45AEB8190}"/>
                </a:ext>
              </a:extLst>
            </p:cNvPr>
            <p:cNvPicPr>
              <a:picLocks noChangeAspect="1"/>
            </p:cNvPicPr>
            <p:nvPr/>
          </p:nvPicPr>
          <p:blipFill>
            <a:blip r:embed="rId6"/>
            <a:stretch>
              <a:fillRect/>
            </a:stretch>
          </p:blipFill>
          <p:spPr>
            <a:xfrm>
              <a:off x="6231895" y="1459836"/>
              <a:ext cx="1057434" cy="936104"/>
            </a:xfrm>
            <a:prstGeom prst="rect">
              <a:avLst/>
            </a:prstGeom>
          </p:spPr>
        </p:pic>
        <p:sp>
          <p:nvSpPr>
            <p:cNvPr id="18" name="TextBox 17">
              <a:extLst>
                <a:ext uri="{FF2B5EF4-FFF2-40B4-BE49-F238E27FC236}">
                  <a16:creationId xmlns:a16="http://schemas.microsoft.com/office/drawing/2014/main" id="{7CB9C3D1-5CBA-4B61-BAFF-D205FD19822D}"/>
                </a:ext>
              </a:extLst>
            </p:cNvPr>
            <p:cNvSpPr txBox="1"/>
            <p:nvPr/>
          </p:nvSpPr>
          <p:spPr>
            <a:xfrm>
              <a:off x="6040532" y="2573450"/>
              <a:ext cx="1440160" cy="1168040"/>
            </a:xfrm>
            <a:prstGeom prst="rect">
              <a:avLst/>
            </a:prstGeom>
            <a:noFill/>
          </p:spPr>
          <p:txBody>
            <a:bodyPr wrap="none" lIns="0" tIns="0" rIns="0" bIns="0" rtlCol="0">
              <a:noAutofit/>
            </a:bodyPr>
            <a:lstStyle/>
            <a:p>
              <a:pPr algn="ctr">
                <a:lnSpc>
                  <a:spcPct val="100000"/>
                </a:lnSpc>
                <a:spcBef>
                  <a:spcPts val="900"/>
                </a:spcBef>
                <a:buClr>
                  <a:srgbClr val="00A6A7"/>
                </a:buClr>
              </a:pPr>
              <a:r>
                <a:rPr lang="en-US" sz="1400" dirty="0"/>
                <a:t>Technical</a:t>
              </a:r>
              <a:br>
                <a:rPr lang="en-US" sz="1400" dirty="0"/>
              </a:br>
              <a:r>
                <a:rPr lang="en-US" sz="1400" dirty="0"/>
                <a:t>Lead</a:t>
              </a:r>
            </a:p>
            <a:p>
              <a:pPr algn="ctr">
                <a:lnSpc>
                  <a:spcPct val="100000"/>
                </a:lnSpc>
                <a:spcBef>
                  <a:spcPts val="900"/>
                </a:spcBef>
                <a:buClr>
                  <a:srgbClr val="00A6A7"/>
                </a:buClr>
              </a:pPr>
              <a:r>
                <a:rPr lang="en-US" sz="1400" dirty="0"/>
                <a:t>(LSA)</a:t>
              </a:r>
            </a:p>
            <a:p>
              <a:pPr algn="ctr">
                <a:lnSpc>
                  <a:spcPct val="100000"/>
                </a:lnSpc>
                <a:spcBef>
                  <a:spcPts val="900"/>
                </a:spcBef>
                <a:buClr>
                  <a:srgbClr val="00A6A7"/>
                </a:buClr>
              </a:pPr>
              <a:r>
                <a:rPr lang="en-US" sz="1400" dirty="0"/>
                <a:t>100%</a:t>
              </a:r>
            </a:p>
          </p:txBody>
        </p:sp>
        <p:sp>
          <p:nvSpPr>
            <p:cNvPr id="26" name="Rectangle: Rounded Corners 25">
              <a:extLst>
                <a:ext uri="{FF2B5EF4-FFF2-40B4-BE49-F238E27FC236}">
                  <a16:creationId xmlns:a16="http://schemas.microsoft.com/office/drawing/2014/main" id="{DA3BF2F3-3B80-497F-9A0E-AEE4E9438D04}"/>
                </a:ext>
              </a:extLst>
            </p:cNvPr>
            <p:cNvSpPr/>
            <p:nvPr/>
          </p:nvSpPr>
          <p:spPr>
            <a:xfrm>
              <a:off x="6074395" y="1428040"/>
              <a:ext cx="1372435" cy="2331842"/>
            </a:xfrm>
            <a:prstGeom prst="roundRect">
              <a:avLst/>
            </a:prstGeom>
            <a:noFill/>
            <a:ln>
              <a:solidFill>
                <a:schemeClr val="bg1">
                  <a:lumMod val="65000"/>
                </a:schemeClr>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grpSp>
        <p:nvGrpSpPr>
          <p:cNvPr id="37" name="Group 36">
            <a:extLst>
              <a:ext uri="{FF2B5EF4-FFF2-40B4-BE49-F238E27FC236}">
                <a16:creationId xmlns:a16="http://schemas.microsoft.com/office/drawing/2014/main" id="{C8D276EF-927E-4BEF-99E8-AA076063E613}"/>
              </a:ext>
            </a:extLst>
          </p:cNvPr>
          <p:cNvGrpSpPr/>
          <p:nvPr/>
        </p:nvGrpSpPr>
        <p:grpSpPr>
          <a:xfrm>
            <a:off x="1589144" y="1059582"/>
            <a:ext cx="1440160" cy="2331842"/>
            <a:chOff x="1589144" y="1405829"/>
            <a:chExt cx="1440160" cy="2331842"/>
          </a:xfrm>
        </p:grpSpPr>
        <p:pic>
          <p:nvPicPr>
            <p:cNvPr id="9" name="Picture 8">
              <a:extLst>
                <a:ext uri="{FF2B5EF4-FFF2-40B4-BE49-F238E27FC236}">
                  <a16:creationId xmlns:a16="http://schemas.microsoft.com/office/drawing/2014/main" id="{19C237C6-3DEF-49F2-B55B-4254E35BF3B4}"/>
                </a:ext>
              </a:extLst>
            </p:cNvPr>
            <p:cNvPicPr>
              <a:picLocks noChangeAspect="1"/>
            </p:cNvPicPr>
            <p:nvPr/>
          </p:nvPicPr>
          <p:blipFill>
            <a:blip r:embed="rId7"/>
            <a:stretch>
              <a:fillRect/>
            </a:stretch>
          </p:blipFill>
          <p:spPr>
            <a:xfrm>
              <a:off x="1780507" y="1463478"/>
              <a:ext cx="1057434" cy="936104"/>
            </a:xfrm>
            <a:prstGeom prst="rect">
              <a:avLst/>
            </a:prstGeom>
          </p:spPr>
        </p:pic>
        <p:sp>
          <p:nvSpPr>
            <p:cNvPr id="15" name="TextBox 14">
              <a:extLst>
                <a:ext uri="{FF2B5EF4-FFF2-40B4-BE49-F238E27FC236}">
                  <a16:creationId xmlns:a16="http://schemas.microsoft.com/office/drawing/2014/main" id="{92E4F182-019E-4DEB-B33A-9BBD674F1EBB}"/>
                </a:ext>
              </a:extLst>
            </p:cNvPr>
            <p:cNvSpPr txBox="1"/>
            <p:nvPr/>
          </p:nvSpPr>
          <p:spPr>
            <a:xfrm>
              <a:off x="1589144" y="2573450"/>
              <a:ext cx="1440160" cy="1164221"/>
            </a:xfrm>
            <a:prstGeom prst="rect">
              <a:avLst/>
            </a:prstGeom>
            <a:noFill/>
          </p:spPr>
          <p:txBody>
            <a:bodyPr wrap="none" lIns="0" tIns="0" rIns="0" bIns="0" rtlCol="0">
              <a:noAutofit/>
            </a:bodyPr>
            <a:lstStyle/>
            <a:p>
              <a:pPr algn="ctr">
                <a:lnSpc>
                  <a:spcPct val="100000"/>
                </a:lnSpc>
                <a:spcBef>
                  <a:spcPts val="900"/>
                </a:spcBef>
                <a:buClr>
                  <a:srgbClr val="00A6A7"/>
                </a:buClr>
              </a:pPr>
              <a:r>
                <a:rPr lang="en-US" sz="1400" dirty="0"/>
                <a:t>Engagement</a:t>
              </a:r>
              <a:br>
                <a:rPr lang="en-US" sz="1400" dirty="0"/>
              </a:br>
              <a:r>
                <a:rPr lang="en-US" sz="1400" dirty="0"/>
                <a:t>Lead</a:t>
              </a:r>
            </a:p>
            <a:p>
              <a:pPr algn="ctr">
                <a:lnSpc>
                  <a:spcPct val="100000"/>
                </a:lnSpc>
                <a:spcBef>
                  <a:spcPts val="900"/>
                </a:spcBef>
                <a:buClr>
                  <a:srgbClr val="00A6A7"/>
                </a:buClr>
              </a:pPr>
              <a:r>
                <a:rPr lang="en-US" sz="1400" dirty="0"/>
                <a:t>(EL)</a:t>
              </a:r>
            </a:p>
            <a:p>
              <a:pPr algn="ctr">
                <a:lnSpc>
                  <a:spcPct val="100000"/>
                </a:lnSpc>
                <a:spcBef>
                  <a:spcPts val="900"/>
                </a:spcBef>
                <a:buClr>
                  <a:srgbClr val="00A6A7"/>
                </a:buClr>
              </a:pPr>
              <a:r>
                <a:rPr lang="en-US" sz="1400" dirty="0"/>
                <a:t>100%</a:t>
              </a:r>
              <a:r>
                <a:rPr lang="en-US" sz="1400" baseline="30000" dirty="0">
                  <a:solidFill>
                    <a:srgbClr val="C00000"/>
                  </a:solidFill>
                </a:rPr>
                <a:t>1</a:t>
              </a:r>
            </a:p>
          </p:txBody>
        </p:sp>
        <p:sp>
          <p:nvSpPr>
            <p:cNvPr id="27" name="Rectangle: Rounded Corners 26">
              <a:extLst>
                <a:ext uri="{FF2B5EF4-FFF2-40B4-BE49-F238E27FC236}">
                  <a16:creationId xmlns:a16="http://schemas.microsoft.com/office/drawing/2014/main" id="{A06A5ABB-3803-40B3-9BA1-03C40D89B01F}"/>
                </a:ext>
              </a:extLst>
            </p:cNvPr>
            <p:cNvSpPr/>
            <p:nvPr/>
          </p:nvSpPr>
          <p:spPr>
            <a:xfrm>
              <a:off x="1623007" y="1405829"/>
              <a:ext cx="1372435" cy="2331842"/>
            </a:xfrm>
            <a:prstGeom prst="roundRect">
              <a:avLst/>
            </a:prstGeom>
            <a:noFill/>
            <a:ln>
              <a:solidFill>
                <a:schemeClr val="bg1">
                  <a:lumMod val="65000"/>
                </a:schemeClr>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grpSp>
        <p:nvGrpSpPr>
          <p:cNvPr id="41" name="Group 40">
            <a:extLst>
              <a:ext uri="{FF2B5EF4-FFF2-40B4-BE49-F238E27FC236}">
                <a16:creationId xmlns:a16="http://schemas.microsoft.com/office/drawing/2014/main" id="{6B27B131-A2AA-4406-B9E1-DF895B321D54}"/>
              </a:ext>
            </a:extLst>
          </p:cNvPr>
          <p:cNvGrpSpPr/>
          <p:nvPr/>
        </p:nvGrpSpPr>
        <p:grpSpPr>
          <a:xfrm>
            <a:off x="7524328" y="1059582"/>
            <a:ext cx="1440160" cy="2331842"/>
            <a:chOff x="7524328" y="1405829"/>
            <a:chExt cx="1440160" cy="2331842"/>
          </a:xfrm>
        </p:grpSpPr>
        <p:grpSp>
          <p:nvGrpSpPr>
            <p:cNvPr id="12" name="Group 11">
              <a:extLst>
                <a:ext uri="{FF2B5EF4-FFF2-40B4-BE49-F238E27FC236}">
                  <a16:creationId xmlns:a16="http://schemas.microsoft.com/office/drawing/2014/main" id="{2F0016F5-D063-4C14-B7D8-1E0C6DB623E6}"/>
                </a:ext>
              </a:extLst>
            </p:cNvPr>
            <p:cNvGrpSpPr/>
            <p:nvPr/>
          </p:nvGrpSpPr>
          <p:grpSpPr>
            <a:xfrm>
              <a:off x="7992399" y="1409472"/>
              <a:ext cx="504019" cy="1044117"/>
              <a:chOff x="6300192" y="1453329"/>
              <a:chExt cx="624221" cy="1240904"/>
            </a:xfrm>
          </p:grpSpPr>
          <p:pic>
            <p:nvPicPr>
              <p:cNvPr id="11" name="Picture 10">
                <a:extLst>
                  <a:ext uri="{FF2B5EF4-FFF2-40B4-BE49-F238E27FC236}">
                    <a16:creationId xmlns:a16="http://schemas.microsoft.com/office/drawing/2014/main" id="{DBF6BC7B-0AFF-4E93-ACDB-36BDC47D38EF}"/>
                  </a:ext>
                </a:extLst>
              </p:cNvPr>
              <p:cNvPicPr>
                <a:picLocks noChangeAspect="1"/>
              </p:cNvPicPr>
              <p:nvPr/>
            </p:nvPicPr>
            <p:blipFill>
              <a:blip r:embed="rId8"/>
              <a:stretch>
                <a:fillRect/>
              </a:stretch>
            </p:blipFill>
            <p:spPr>
              <a:xfrm>
                <a:off x="6300192" y="1453329"/>
                <a:ext cx="319421" cy="936104"/>
              </a:xfrm>
              <a:prstGeom prst="rect">
                <a:avLst/>
              </a:prstGeom>
            </p:spPr>
          </p:pic>
          <p:pic>
            <p:nvPicPr>
              <p:cNvPr id="13" name="Picture 12">
                <a:extLst>
                  <a:ext uri="{FF2B5EF4-FFF2-40B4-BE49-F238E27FC236}">
                    <a16:creationId xmlns:a16="http://schemas.microsoft.com/office/drawing/2014/main" id="{4254ACE5-30D9-40B3-8411-1EB4F053AFC7}"/>
                  </a:ext>
                </a:extLst>
              </p:cNvPr>
              <p:cNvPicPr>
                <a:picLocks noChangeAspect="1"/>
              </p:cNvPicPr>
              <p:nvPr/>
            </p:nvPicPr>
            <p:blipFill>
              <a:blip r:embed="rId8"/>
              <a:stretch>
                <a:fillRect/>
              </a:stretch>
            </p:blipFill>
            <p:spPr>
              <a:xfrm>
                <a:off x="6452592" y="1605729"/>
                <a:ext cx="319421" cy="936104"/>
              </a:xfrm>
              <a:prstGeom prst="rect">
                <a:avLst/>
              </a:prstGeom>
            </p:spPr>
          </p:pic>
          <p:pic>
            <p:nvPicPr>
              <p:cNvPr id="14" name="Picture 13">
                <a:extLst>
                  <a:ext uri="{FF2B5EF4-FFF2-40B4-BE49-F238E27FC236}">
                    <a16:creationId xmlns:a16="http://schemas.microsoft.com/office/drawing/2014/main" id="{FC713BBB-A3BD-4857-A8EA-4B68FFFB0D6C}"/>
                  </a:ext>
                </a:extLst>
              </p:cNvPr>
              <p:cNvPicPr>
                <a:picLocks noChangeAspect="1"/>
              </p:cNvPicPr>
              <p:nvPr/>
            </p:nvPicPr>
            <p:blipFill>
              <a:blip r:embed="rId8"/>
              <a:stretch>
                <a:fillRect/>
              </a:stretch>
            </p:blipFill>
            <p:spPr>
              <a:xfrm>
                <a:off x="6604992" y="1758129"/>
                <a:ext cx="319421" cy="936104"/>
              </a:xfrm>
              <a:prstGeom prst="rect">
                <a:avLst/>
              </a:prstGeom>
            </p:spPr>
          </p:pic>
        </p:grpSp>
        <p:sp>
          <p:nvSpPr>
            <p:cNvPr id="19" name="TextBox 18">
              <a:extLst>
                <a:ext uri="{FF2B5EF4-FFF2-40B4-BE49-F238E27FC236}">
                  <a16:creationId xmlns:a16="http://schemas.microsoft.com/office/drawing/2014/main" id="{3972FBAE-1FF4-454C-BA35-B6B470621B70}"/>
                </a:ext>
              </a:extLst>
            </p:cNvPr>
            <p:cNvSpPr txBox="1"/>
            <p:nvPr/>
          </p:nvSpPr>
          <p:spPr>
            <a:xfrm>
              <a:off x="7524328" y="2573450"/>
              <a:ext cx="1440160" cy="1152128"/>
            </a:xfrm>
            <a:prstGeom prst="rect">
              <a:avLst/>
            </a:prstGeom>
            <a:noFill/>
          </p:spPr>
          <p:txBody>
            <a:bodyPr wrap="none" lIns="0" tIns="0" rIns="0" bIns="0" rtlCol="0">
              <a:noAutofit/>
            </a:bodyPr>
            <a:lstStyle/>
            <a:p>
              <a:pPr algn="ctr">
                <a:lnSpc>
                  <a:spcPct val="100000"/>
                </a:lnSpc>
                <a:spcBef>
                  <a:spcPts val="900"/>
                </a:spcBef>
                <a:buClr>
                  <a:srgbClr val="00A6A7"/>
                </a:buClr>
              </a:pPr>
              <a:r>
                <a:rPr lang="en-US" sz="1400" dirty="0"/>
                <a:t>Architects</a:t>
              </a:r>
              <a:br>
                <a:rPr lang="en-US" sz="1400" dirty="0"/>
              </a:br>
              <a:endParaRPr lang="en-US" sz="1400" dirty="0"/>
            </a:p>
            <a:p>
              <a:pPr algn="ctr">
                <a:lnSpc>
                  <a:spcPct val="100000"/>
                </a:lnSpc>
                <a:spcBef>
                  <a:spcPts val="900"/>
                </a:spcBef>
                <a:buClr>
                  <a:srgbClr val="00A6A7"/>
                </a:buClr>
              </a:pPr>
              <a:r>
                <a:rPr lang="en-US" sz="1400" dirty="0"/>
                <a:t>(SSA, SA, ASA)</a:t>
              </a:r>
            </a:p>
            <a:p>
              <a:pPr algn="ctr">
                <a:lnSpc>
                  <a:spcPct val="100000"/>
                </a:lnSpc>
                <a:spcBef>
                  <a:spcPts val="900"/>
                </a:spcBef>
                <a:buClr>
                  <a:srgbClr val="00A6A7"/>
                </a:buClr>
              </a:pPr>
              <a:r>
                <a:rPr lang="en-US" sz="1400" dirty="0"/>
                <a:t>100%</a:t>
              </a:r>
              <a:r>
                <a:rPr lang="en-US" sz="1400" baseline="30000" dirty="0">
                  <a:solidFill>
                    <a:srgbClr val="C00000"/>
                  </a:solidFill>
                </a:rPr>
                <a:t>3</a:t>
              </a:r>
            </a:p>
          </p:txBody>
        </p:sp>
        <p:sp>
          <p:nvSpPr>
            <p:cNvPr id="28" name="Rectangle: Rounded Corners 27">
              <a:extLst>
                <a:ext uri="{FF2B5EF4-FFF2-40B4-BE49-F238E27FC236}">
                  <a16:creationId xmlns:a16="http://schemas.microsoft.com/office/drawing/2014/main" id="{527B0A40-9123-4361-94EC-01017C4EDD83}"/>
                </a:ext>
              </a:extLst>
            </p:cNvPr>
            <p:cNvSpPr/>
            <p:nvPr/>
          </p:nvSpPr>
          <p:spPr>
            <a:xfrm>
              <a:off x="7558191" y="1405829"/>
              <a:ext cx="1372435" cy="2331842"/>
            </a:xfrm>
            <a:prstGeom prst="roundRect">
              <a:avLst/>
            </a:prstGeom>
            <a:noFill/>
            <a:ln>
              <a:solidFill>
                <a:schemeClr val="bg1">
                  <a:lumMod val="65000"/>
                </a:schemeClr>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sp>
        <p:nvSpPr>
          <p:cNvPr id="33" name="Rectangle 32">
            <a:extLst>
              <a:ext uri="{FF2B5EF4-FFF2-40B4-BE49-F238E27FC236}">
                <a16:creationId xmlns:a16="http://schemas.microsoft.com/office/drawing/2014/main" id="{8EE6803A-D58F-45E8-AD51-1346DA95A3DF}"/>
              </a:ext>
            </a:extLst>
          </p:cNvPr>
          <p:cNvSpPr/>
          <p:nvPr/>
        </p:nvSpPr>
        <p:spPr>
          <a:xfrm>
            <a:off x="437133" y="4424213"/>
            <a:ext cx="8341107" cy="307777"/>
          </a:xfrm>
          <a:prstGeom prst="rect">
            <a:avLst/>
          </a:prstGeom>
        </p:spPr>
        <p:txBody>
          <a:bodyPr wrap="square">
            <a:spAutoFit/>
          </a:bodyPr>
          <a:lstStyle/>
          <a:p>
            <a:r>
              <a:rPr lang="en-US" sz="1400" baseline="30000" dirty="0">
                <a:solidFill>
                  <a:srgbClr val="C00000"/>
                </a:solidFill>
              </a:rPr>
              <a:t>3</a:t>
            </a:r>
            <a:r>
              <a:rPr lang="en-US" sz="1400" dirty="0"/>
              <a:t>Onshore architects may not be required if there are corresponding nearshore/offshore resources</a:t>
            </a:r>
          </a:p>
        </p:txBody>
      </p:sp>
    </p:spTree>
    <p:extLst>
      <p:ext uri="{BB962C8B-B14F-4D97-AF65-F5344CB8AC3E}">
        <p14:creationId xmlns:p14="http://schemas.microsoft.com/office/powerpoint/2010/main" val="420979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A0E242-1BB3-4CF0-A61C-9EC1DBBE3A9E}"/>
              </a:ext>
            </a:extLst>
          </p:cNvPr>
          <p:cNvSpPr>
            <a:spLocks noGrp="1"/>
          </p:cNvSpPr>
          <p:nvPr>
            <p:ph idx="1"/>
          </p:nvPr>
        </p:nvSpPr>
        <p:spPr>
          <a:xfrm>
            <a:off x="365125" y="1098550"/>
            <a:ext cx="8671371" cy="3862070"/>
          </a:xfrm>
        </p:spPr>
        <p:txBody>
          <a:bodyPr>
            <a:normAutofit/>
          </a:bodyPr>
          <a:lstStyle/>
          <a:p>
            <a:r>
              <a:rPr lang="en-US" sz="1600" dirty="0"/>
              <a:t>Pega and Partner teams should be included where possible in the Discovery Phase’s Delivery Handoff meeting (formerly </a:t>
            </a:r>
            <a:r>
              <a:rPr lang="en-US" sz="1600" i="1" dirty="0"/>
              <a:t>Sales to Service Transition</a:t>
            </a:r>
            <a:r>
              <a:rPr lang="en-US" sz="1600" dirty="0"/>
              <a:t>), along with the client in the Prepare Phase’s Kick Off meeting</a:t>
            </a:r>
            <a:br>
              <a:rPr lang="en-US" sz="1600" dirty="0"/>
            </a:br>
            <a:endParaRPr lang="en-US" sz="1600" dirty="0"/>
          </a:p>
          <a:p>
            <a:r>
              <a:rPr lang="en-US" sz="1600" dirty="0"/>
              <a:t>Critical: PL needs to review sizing documents and assumptions with delivery teams as part of the Delivery Handoff meeting</a:t>
            </a:r>
            <a:br>
              <a:rPr lang="en-US" sz="1600" dirty="0"/>
            </a:br>
            <a:endParaRPr lang="en-US" sz="1600" dirty="0"/>
          </a:p>
          <a:p>
            <a:r>
              <a:rPr lang="en-US" sz="1600" dirty="0"/>
              <a:t>Remote business and technical leads must be as familiar with business needs, solution architecture, etc. as are the onshore leads. Frequent checkpoints are mandatory.</a:t>
            </a:r>
            <a:br>
              <a:rPr lang="en-US" sz="1600" dirty="0"/>
            </a:br>
            <a:endParaRPr lang="en-US" sz="1600" dirty="0"/>
          </a:p>
          <a:p>
            <a:r>
              <a:rPr lang="en-US" sz="1600" dirty="0"/>
              <a:t>High-quality video conferencing can significantly improve meetings’ productivity</a:t>
            </a:r>
          </a:p>
          <a:p>
            <a:pPr lvl="1"/>
            <a:r>
              <a:rPr lang="en-US" sz="1600" dirty="0"/>
              <a:t>Particularly interactive meetings like DCO sessions</a:t>
            </a:r>
          </a:p>
        </p:txBody>
      </p:sp>
      <p:sp>
        <p:nvSpPr>
          <p:cNvPr id="5" name="Title 4">
            <a:extLst>
              <a:ext uri="{FF2B5EF4-FFF2-40B4-BE49-F238E27FC236}">
                <a16:creationId xmlns:a16="http://schemas.microsoft.com/office/drawing/2014/main" id="{8B6690C6-0CD4-4878-88A3-736A6FF779BB}"/>
              </a:ext>
            </a:extLst>
          </p:cNvPr>
          <p:cNvSpPr>
            <a:spLocks noGrp="1"/>
          </p:cNvSpPr>
          <p:nvPr>
            <p:ph type="title"/>
          </p:nvPr>
        </p:nvSpPr>
        <p:spPr/>
        <p:txBody>
          <a:bodyPr/>
          <a:lstStyle/>
          <a:p>
            <a:r>
              <a:rPr lang="en-US" dirty="0"/>
              <a:t>Communication</a:t>
            </a:r>
          </a:p>
        </p:txBody>
      </p:sp>
      <p:sp>
        <p:nvSpPr>
          <p:cNvPr id="4" name="Slide Number Placeholder 3">
            <a:extLst>
              <a:ext uri="{FF2B5EF4-FFF2-40B4-BE49-F238E27FC236}">
                <a16:creationId xmlns:a16="http://schemas.microsoft.com/office/drawing/2014/main" id="{5E2C5355-37E4-4F00-AC78-7200E987B341}"/>
              </a:ext>
            </a:extLst>
          </p:cNvPr>
          <p:cNvSpPr>
            <a:spLocks noGrp="1"/>
          </p:cNvSpPr>
          <p:nvPr>
            <p:ph type="sldNum" sz="quarter" idx="12"/>
          </p:nvPr>
        </p:nvSpPr>
        <p:spPr/>
        <p:txBody>
          <a:bodyPr/>
          <a:lstStyle/>
          <a:p>
            <a:fld id="{94C005EB-05AB-4350-8862-D44178390B49}" type="slidenum">
              <a:rPr lang="en-US" smtClean="0"/>
              <a:pPr/>
              <a:t>7</a:t>
            </a:fld>
            <a:endParaRPr lang="en-US" dirty="0"/>
          </a:p>
        </p:txBody>
      </p:sp>
    </p:spTree>
    <p:extLst>
      <p:ext uri="{BB962C8B-B14F-4D97-AF65-F5344CB8AC3E}">
        <p14:creationId xmlns:p14="http://schemas.microsoft.com/office/powerpoint/2010/main" val="113338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2C1B092-B8D3-4830-8F6D-E885E16A97DA}"/>
              </a:ext>
            </a:extLst>
          </p:cNvPr>
          <p:cNvSpPr>
            <a:spLocks noGrp="1"/>
          </p:cNvSpPr>
          <p:nvPr>
            <p:ph idx="1"/>
          </p:nvPr>
        </p:nvSpPr>
        <p:spPr>
          <a:xfrm>
            <a:off x="365125" y="1098550"/>
            <a:ext cx="8599363" cy="3563938"/>
          </a:xfrm>
        </p:spPr>
        <p:txBody>
          <a:bodyPr>
            <a:normAutofit lnSpcReduction="10000"/>
          </a:bodyPr>
          <a:lstStyle/>
          <a:p>
            <a:r>
              <a:rPr lang="en-US" sz="1600" dirty="0"/>
              <a:t>Provide common online collaboration tools like Skype, </a:t>
            </a:r>
            <a:r>
              <a:rPr lang="en-US" sz="1600" dirty="0" err="1"/>
              <a:t>Webex</a:t>
            </a:r>
            <a:r>
              <a:rPr lang="en-US" sz="1600" dirty="0"/>
              <a:t>, and </a:t>
            </a:r>
            <a:r>
              <a:rPr lang="en-US" sz="1600" dirty="0" err="1"/>
              <a:t>Webex</a:t>
            </a:r>
            <a:r>
              <a:rPr lang="en-US" sz="1600" dirty="0"/>
              <a:t> Teams</a:t>
            </a:r>
            <a:br>
              <a:rPr lang="en-US" sz="1600" dirty="0"/>
            </a:br>
            <a:endParaRPr lang="en-US" sz="1600" dirty="0"/>
          </a:p>
          <a:p>
            <a:r>
              <a:rPr lang="en-US" sz="1600" dirty="0"/>
              <a:t>Use video for all meetings (including standups and PO reviews)</a:t>
            </a:r>
            <a:br>
              <a:rPr lang="en-US" sz="1600" dirty="0"/>
            </a:br>
            <a:endParaRPr lang="en-US" sz="1600" dirty="0"/>
          </a:p>
          <a:p>
            <a:r>
              <a:rPr lang="en-US" sz="1600" dirty="0"/>
              <a:t>Provide a common document repository like Box or SharePoint</a:t>
            </a:r>
            <a:br>
              <a:rPr lang="en-US" sz="1600" dirty="0"/>
            </a:br>
            <a:endParaRPr lang="en-US" sz="1600" dirty="0"/>
          </a:p>
          <a:p>
            <a:r>
              <a:rPr lang="en-US" sz="1600" dirty="0"/>
              <a:t>Provide access to a common agile delivery tool</a:t>
            </a:r>
            <a:br>
              <a:rPr lang="en-US" sz="1600" dirty="0"/>
            </a:br>
            <a:endParaRPr lang="en-US" sz="1600" dirty="0"/>
          </a:p>
          <a:p>
            <a:r>
              <a:rPr lang="en-US" sz="1600" dirty="0"/>
              <a:t>Establish core hours when everyone is</a:t>
            </a:r>
          </a:p>
          <a:p>
            <a:pPr lvl="1"/>
            <a:r>
              <a:rPr lang="en-US" sz="1600" dirty="0"/>
              <a:t>Working</a:t>
            </a:r>
          </a:p>
          <a:p>
            <a:pPr lvl="1"/>
            <a:r>
              <a:rPr lang="en-US" sz="1600" dirty="0"/>
              <a:t>Online in a common collaboration tool like Skype</a:t>
            </a:r>
            <a:br>
              <a:rPr lang="en-US" sz="1600" dirty="0"/>
            </a:br>
            <a:endParaRPr lang="en-US" sz="1600" dirty="0"/>
          </a:p>
          <a:p>
            <a:r>
              <a:rPr lang="en-US" sz="1600" dirty="0"/>
              <a:t>Provide consolidated contact information and a consolidated PTO calendar</a:t>
            </a:r>
          </a:p>
        </p:txBody>
      </p:sp>
      <p:sp>
        <p:nvSpPr>
          <p:cNvPr id="6" name="Title 5">
            <a:extLst>
              <a:ext uri="{FF2B5EF4-FFF2-40B4-BE49-F238E27FC236}">
                <a16:creationId xmlns:a16="http://schemas.microsoft.com/office/drawing/2014/main" id="{EDBCD076-A5F0-46D5-A037-7358B44F1AF7}"/>
              </a:ext>
            </a:extLst>
          </p:cNvPr>
          <p:cNvSpPr>
            <a:spLocks noGrp="1"/>
          </p:cNvSpPr>
          <p:nvPr>
            <p:ph type="title"/>
          </p:nvPr>
        </p:nvSpPr>
        <p:spPr/>
        <p:txBody>
          <a:bodyPr/>
          <a:lstStyle/>
          <a:p>
            <a:r>
              <a:rPr lang="en-US" dirty="0"/>
              <a:t>Logistics</a:t>
            </a:r>
          </a:p>
        </p:txBody>
      </p:sp>
      <p:sp>
        <p:nvSpPr>
          <p:cNvPr id="4" name="Slide Number Placeholder 3">
            <a:extLst>
              <a:ext uri="{FF2B5EF4-FFF2-40B4-BE49-F238E27FC236}">
                <a16:creationId xmlns:a16="http://schemas.microsoft.com/office/drawing/2014/main" id="{89D91F91-44AD-4CD4-B9E9-5D2E1D5E525C}"/>
              </a:ext>
            </a:extLst>
          </p:cNvPr>
          <p:cNvSpPr>
            <a:spLocks noGrp="1"/>
          </p:cNvSpPr>
          <p:nvPr>
            <p:ph type="sldNum" sz="quarter" idx="12"/>
          </p:nvPr>
        </p:nvSpPr>
        <p:spPr/>
        <p:txBody>
          <a:bodyPr/>
          <a:lstStyle/>
          <a:p>
            <a:fld id="{94C005EB-05AB-4350-8862-D44178390B49}" type="slidenum">
              <a:rPr lang="en-US" smtClean="0"/>
              <a:pPr/>
              <a:t>8</a:t>
            </a:fld>
            <a:endParaRPr lang="en-US" dirty="0"/>
          </a:p>
        </p:txBody>
      </p:sp>
    </p:spTree>
    <p:extLst>
      <p:ext uri="{BB962C8B-B14F-4D97-AF65-F5344CB8AC3E}">
        <p14:creationId xmlns:p14="http://schemas.microsoft.com/office/powerpoint/2010/main" val="194651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A0E242-1BB3-4CF0-A61C-9EC1DBBE3A9E}"/>
              </a:ext>
            </a:extLst>
          </p:cNvPr>
          <p:cNvSpPr>
            <a:spLocks noGrp="1"/>
          </p:cNvSpPr>
          <p:nvPr>
            <p:ph idx="1"/>
          </p:nvPr>
        </p:nvSpPr>
        <p:spPr>
          <a:xfrm>
            <a:off x="365125" y="1098550"/>
            <a:ext cx="8671371" cy="3563938"/>
          </a:xfrm>
        </p:spPr>
        <p:txBody>
          <a:bodyPr>
            <a:normAutofit/>
          </a:bodyPr>
          <a:lstStyle/>
          <a:p>
            <a:r>
              <a:rPr lang="en-US" sz="1600" dirty="0"/>
              <a:t>Have a Definition of Ready for user stories and enforce it</a:t>
            </a:r>
          </a:p>
          <a:p>
            <a:endParaRPr lang="en-US" sz="1600" dirty="0"/>
          </a:p>
          <a:p>
            <a:r>
              <a:rPr lang="en-US" sz="1600" dirty="0"/>
              <a:t>Have a Definition of Done for development artifacts and enforce it for</a:t>
            </a:r>
          </a:p>
          <a:p>
            <a:pPr lvl="1"/>
            <a:r>
              <a:rPr lang="en-US" sz="1600" dirty="0"/>
              <a:t>Rule configuration</a:t>
            </a:r>
          </a:p>
          <a:p>
            <a:pPr lvl="1"/>
            <a:r>
              <a:rPr lang="en-US" sz="1600" dirty="0"/>
              <a:t>In-sprint testing</a:t>
            </a:r>
          </a:p>
          <a:p>
            <a:endParaRPr lang="en-US" sz="1600" dirty="0"/>
          </a:p>
          <a:p>
            <a:r>
              <a:rPr lang="en-US" sz="1600" dirty="0"/>
              <a:t>Status reports</a:t>
            </a:r>
          </a:p>
          <a:p>
            <a:pPr lvl="1"/>
            <a:r>
              <a:rPr lang="en-US" sz="1600" dirty="0"/>
              <a:t>Are a critical part of weekly communication, but don’t rely on them exclusively</a:t>
            </a:r>
          </a:p>
          <a:p>
            <a:pPr lvl="1"/>
            <a:r>
              <a:rPr lang="en-US" sz="1600" dirty="0"/>
              <a:t>Regularly see what is being built</a:t>
            </a:r>
            <a:br>
              <a:rPr lang="en-US" sz="1600" dirty="0"/>
            </a:br>
            <a:endParaRPr lang="en-US" sz="1600" dirty="0"/>
          </a:p>
          <a:p>
            <a:pPr marL="0" indent="0">
              <a:buNone/>
            </a:pPr>
            <a:endParaRPr lang="en-US" sz="1600" dirty="0"/>
          </a:p>
        </p:txBody>
      </p:sp>
      <p:sp>
        <p:nvSpPr>
          <p:cNvPr id="5" name="Title 4">
            <a:extLst>
              <a:ext uri="{FF2B5EF4-FFF2-40B4-BE49-F238E27FC236}">
                <a16:creationId xmlns:a16="http://schemas.microsoft.com/office/drawing/2014/main" id="{8B6690C6-0CD4-4878-88A3-736A6FF779BB}"/>
              </a:ext>
            </a:extLst>
          </p:cNvPr>
          <p:cNvSpPr>
            <a:spLocks noGrp="1"/>
          </p:cNvSpPr>
          <p:nvPr>
            <p:ph type="title"/>
          </p:nvPr>
        </p:nvSpPr>
        <p:spPr/>
        <p:txBody>
          <a:bodyPr/>
          <a:lstStyle/>
          <a:p>
            <a:r>
              <a:rPr lang="en-US" dirty="0"/>
              <a:t>Evaluate status concretely</a:t>
            </a:r>
          </a:p>
        </p:txBody>
      </p:sp>
      <p:sp>
        <p:nvSpPr>
          <p:cNvPr id="4" name="Slide Number Placeholder 3">
            <a:extLst>
              <a:ext uri="{FF2B5EF4-FFF2-40B4-BE49-F238E27FC236}">
                <a16:creationId xmlns:a16="http://schemas.microsoft.com/office/drawing/2014/main" id="{5E2C5355-37E4-4F00-AC78-7200E987B341}"/>
              </a:ext>
            </a:extLst>
          </p:cNvPr>
          <p:cNvSpPr>
            <a:spLocks noGrp="1"/>
          </p:cNvSpPr>
          <p:nvPr>
            <p:ph type="sldNum" sz="quarter" idx="12"/>
          </p:nvPr>
        </p:nvSpPr>
        <p:spPr/>
        <p:txBody>
          <a:bodyPr/>
          <a:lstStyle/>
          <a:p>
            <a:fld id="{94C005EB-05AB-4350-8862-D44178390B49}" type="slidenum">
              <a:rPr lang="en-US" smtClean="0"/>
              <a:pPr/>
              <a:t>9</a:t>
            </a:fld>
            <a:endParaRPr lang="en-US" dirty="0"/>
          </a:p>
        </p:txBody>
      </p:sp>
    </p:spTree>
    <p:extLst>
      <p:ext uri="{BB962C8B-B14F-4D97-AF65-F5344CB8AC3E}">
        <p14:creationId xmlns:p14="http://schemas.microsoft.com/office/powerpoint/2010/main" val="92746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ega">
  <a:themeElements>
    <a:clrScheme name="Pega">
      <a:dk1>
        <a:srgbClr val="1F2555"/>
      </a:dk1>
      <a:lt1>
        <a:srgbClr val="FFFFFF"/>
      </a:lt1>
      <a:dk2>
        <a:srgbClr val="00A6A7"/>
      </a:dk2>
      <a:lt2>
        <a:srgbClr val="F4F3F3"/>
      </a:lt2>
      <a:accent1>
        <a:srgbClr val="1F2555"/>
      </a:accent1>
      <a:accent2>
        <a:srgbClr val="00A6A7"/>
      </a:accent2>
      <a:accent3>
        <a:srgbClr val="EC5A28"/>
      </a:accent3>
      <a:accent4>
        <a:srgbClr val="F9CB55"/>
      </a:accent4>
      <a:accent5>
        <a:srgbClr val="D2D0CE"/>
      </a:accent5>
      <a:accent6>
        <a:srgbClr val="ABA9AB"/>
      </a:accent6>
      <a:hlink>
        <a:srgbClr val="1F2555"/>
      </a:hlink>
      <a:folHlink>
        <a:srgbClr val="1F2555"/>
      </a:folHlink>
    </a:clrScheme>
    <a:fontScheme name="Pega">
      <a:majorFont>
        <a:latin typeface="Open Sans"/>
        <a:ea typeface=""/>
        <a:cs typeface=""/>
      </a:majorFont>
      <a:minorFont>
        <a:latin typeface="Open Sans"/>
        <a:ea typeface=""/>
        <a:cs typeface=""/>
      </a:minorFont>
    </a:fontScheme>
    <a:fmtScheme name="Pega">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defRPr sz="1200"/>
        </a:defPPr>
      </a:lstStyle>
      <a:style>
        <a:lnRef idx="0">
          <a:schemeClr val="dk1"/>
        </a:lnRef>
        <a:fillRef idx="1">
          <a:schemeClr val="dk1"/>
        </a:fillRef>
        <a:effectRef idx="0">
          <a:schemeClr val="dk1"/>
        </a:effectRef>
        <a:fontRef idx="minor">
          <a:schemeClr val="lt1"/>
        </a:fontRef>
      </a:style>
    </a:spDef>
    <a:lnDef>
      <a:spPr>
        <a:ln w="6350" cap="sq"/>
      </a:spPr>
      <a:bodyPr/>
      <a:lstStyle/>
      <a:style>
        <a:lnRef idx="1">
          <a:schemeClr val="dk1"/>
        </a:lnRef>
        <a:fillRef idx="0">
          <a:schemeClr val="dk1"/>
        </a:fillRef>
        <a:effectRef idx="0">
          <a:schemeClr val="dk1"/>
        </a:effectRef>
        <a:fontRef idx="minor">
          <a:schemeClr val="lt1"/>
        </a:fontRef>
      </a:style>
    </a:lnDef>
    <a:txDef>
      <a:spPr>
        <a:noFill/>
      </a:spPr>
      <a:bodyPr wrap="square" lIns="0" tIns="0" rIns="0" bIns="0" rtlCol="0">
        <a:noAutofit/>
      </a:bodyPr>
      <a:lstStyle>
        <a:defPPr marL="182880" indent="-182880">
          <a:lnSpc>
            <a:spcPct val="100000"/>
          </a:lnSpc>
          <a:spcBef>
            <a:spcPts val="900"/>
          </a:spcBef>
          <a:buClr>
            <a:srgbClr val="00A6A7"/>
          </a:buClr>
          <a:buFont typeface="Calibri" pitchFamily="34" charset="0"/>
          <a:buChar char="•"/>
          <a:defRPr sz="1200"/>
        </a:defPPr>
      </a:lstStyle>
    </a:txDef>
  </a:objectDefaults>
  <a:extraClrSchemeLst/>
  <a:custClrLst>
    <a:custClr name="Dark Blue 75%">
      <a:srgbClr val="575C80"/>
    </a:custClr>
    <a:custClr name="Dark Blue 50%">
      <a:srgbClr val="8F92AA"/>
    </a:custClr>
    <a:custClr name="Dark Blue 25%">
      <a:srgbClr val="C7C8D4"/>
    </a:custClr>
    <a:custClr name="Teal 75%">
      <a:srgbClr val="40BCBD"/>
    </a:custClr>
    <a:custClr name="Teal 50%">
      <a:srgbClr val="7FD2D3"/>
    </a:custClr>
    <a:custClr name="Teal 25%">
      <a:srgbClr val="BFE9E9"/>
    </a:custClr>
    <a:custClr name="Orange 75%">
      <a:srgbClr val="F1835E"/>
    </a:custClr>
    <a:custClr name="Orange 50%">
      <a:srgbClr val="F5AC93"/>
    </a:custClr>
    <a:custClr name="Orange 25%">
      <a:srgbClr val="FAD6C9"/>
    </a:custClr>
    <a:custClr name="Yellow 75%">
      <a:srgbClr val="FBD880"/>
    </a:custClr>
    <a:custClr name="Yellow 50%">
      <a:srgbClr val="FCE5AA"/>
    </a:custClr>
    <a:custClr name="Yellow 25%">
      <a:srgbClr val="FDF2D4"/>
    </a:custClr>
    <a:custClr name="Light Grey 75%">
      <a:srgbClr val="DDDCDA"/>
    </a:custClr>
    <a:custClr name="Light Grey 50%">
      <a:srgbClr val="E8E7E6"/>
    </a:custClr>
    <a:custClr name="Light Grey 25%">
      <a:srgbClr val="F4F3F3"/>
    </a:custClr>
    <a:custClr name="Dark Grey 75%">
      <a:srgbClr val="C0BFC0"/>
    </a:custClr>
    <a:custClr name="Dark Grey 50%">
      <a:srgbClr val="D5D4D5"/>
    </a:custClr>
    <a:custClr name="Dark Grey 25%">
      <a:srgbClr val="EAE9EA"/>
    </a:custClr>
  </a:custClrLst>
  <a:extLst>
    <a:ext uri="{05A4C25C-085E-4340-85A3-A5531E510DB2}">
      <thm15:themeFamily xmlns:thm15="http://schemas.microsoft.com/office/thememl/2012/main" name="Pega Presentation 26Jan2018" id="{68EA5B1B-8B0A-F548-B737-01D8B9C4B31F}" vid="{2A224178-FE16-7445-9C61-965FE28636A3}"/>
    </a:ext>
  </a:extLst>
</a:theme>
</file>

<file path=ppt/theme/theme2.xml><?xml version="1.0" encoding="utf-8"?>
<a:theme xmlns:a="http://schemas.openxmlformats.org/drawingml/2006/main" name="Pega">
  <a:themeElements>
    <a:clrScheme name="Pega">
      <a:dk1>
        <a:srgbClr val="1F2555"/>
      </a:dk1>
      <a:lt1>
        <a:srgbClr val="FFFFFF"/>
      </a:lt1>
      <a:dk2>
        <a:srgbClr val="00A6A7"/>
      </a:dk2>
      <a:lt2>
        <a:srgbClr val="F4F3F3"/>
      </a:lt2>
      <a:accent1>
        <a:srgbClr val="1F2555"/>
      </a:accent1>
      <a:accent2>
        <a:srgbClr val="00A6A7"/>
      </a:accent2>
      <a:accent3>
        <a:srgbClr val="EC5A28"/>
      </a:accent3>
      <a:accent4>
        <a:srgbClr val="F9CB55"/>
      </a:accent4>
      <a:accent5>
        <a:srgbClr val="D2D0CE"/>
      </a:accent5>
      <a:accent6>
        <a:srgbClr val="ABA9AB"/>
      </a:accent6>
      <a:hlink>
        <a:srgbClr val="1F2555"/>
      </a:hlink>
      <a:folHlink>
        <a:srgbClr val="1F2555"/>
      </a:folHlink>
    </a:clrScheme>
    <a:fontScheme name="Pega">
      <a:majorFont>
        <a:latin typeface="Calibri"/>
        <a:ea typeface=""/>
        <a:cs typeface=""/>
      </a:majorFont>
      <a:minorFont>
        <a:latin typeface="Calibri"/>
        <a:ea typeface=""/>
        <a:cs typeface=""/>
      </a:minorFont>
    </a:fontScheme>
    <a:fmtScheme name="Pega">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defRPr sz="1200"/>
        </a:defPPr>
      </a:lstStyle>
      <a:style>
        <a:lnRef idx="0">
          <a:schemeClr val="dk1"/>
        </a:lnRef>
        <a:fillRef idx="1">
          <a:schemeClr val="dk1"/>
        </a:fillRef>
        <a:effectRef idx="0">
          <a:schemeClr val="dk1"/>
        </a:effectRef>
        <a:fontRef idx="minor">
          <a:schemeClr val="lt1"/>
        </a:fontRef>
      </a:style>
    </a:spDef>
    <a:lnDef>
      <a:spPr>
        <a:ln w="6350" cap="sq"/>
      </a:spPr>
      <a:bodyPr/>
      <a:lstStyle/>
      <a:style>
        <a:lnRef idx="1">
          <a:schemeClr val="dk1"/>
        </a:lnRef>
        <a:fillRef idx="0">
          <a:schemeClr val="dk1"/>
        </a:fillRef>
        <a:effectRef idx="0">
          <a:schemeClr val="dk1"/>
        </a:effectRef>
        <a:fontRef idx="minor">
          <a:schemeClr val="lt1"/>
        </a:fontRef>
      </a:style>
    </a:lnDef>
    <a:txDef>
      <a:spPr>
        <a:noFill/>
      </a:spPr>
      <a:bodyPr wrap="square" lIns="0" tIns="0" rIns="0" bIns="0" rtlCol="0">
        <a:noAutofit/>
      </a:bodyPr>
      <a:lstStyle>
        <a:defPPr marL="182880" indent="-182880">
          <a:lnSpc>
            <a:spcPct val="100000"/>
          </a:lnSpc>
          <a:spcBef>
            <a:spcPts val="900"/>
          </a:spcBef>
          <a:buClr>
            <a:srgbClr val="00A6A7"/>
          </a:buClr>
          <a:buFont typeface="Calibri" pitchFamily="34" charset="0"/>
          <a:buChar char="•"/>
          <a:defRPr sz="1200"/>
        </a:defPPr>
      </a:lstStyle>
    </a:txDef>
  </a:objectDefaults>
  <a:extraClrSchemeLst/>
  <a:custClrLst>
    <a:custClr name="Dark Blue 75%">
      <a:srgbClr val="575C80"/>
    </a:custClr>
    <a:custClr name="Dark Blue 50%">
      <a:srgbClr val="8F92AA"/>
    </a:custClr>
    <a:custClr name="Dark Blue 25%">
      <a:srgbClr val="C7C8D4"/>
    </a:custClr>
    <a:custClr name="Teal 75%">
      <a:srgbClr val="40BCBD"/>
    </a:custClr>
    <a:custClr name="Teal 50%">
      <a:srgbClr val="7FD2D3"/>
    </a:custClr>
    <a:custClr name="Teal 25%">
      <a:srgbClr val="BFE9E9"/>
    </a:custClr>
    <a:custClr name="Orange 75%">
      <a:srgbClr val="F1835E"/>
    </a:custClr>
    <a:custClr name="Orange 50%">
      <a:srgbClr val="F5AC93"/>
    </a:custClr>
    <a:custClr name="Orange 25%">
      <a:srgbClr val="FAD6C9"/>
    </a:custClr>
    <a:custClr name="Yellow 75%">
      <a:srgbClr val="FBD880"/>
    </a:custClr>
    <a:custClr name="Yellow 50%">
      <a:srgbClr val="FCE5AA"/>
    </a:custClr>
    <a:custClr name="Yellow 25%">
      <a:srgbClr val="FDF2D4"/>
    </a:custClr>
    <a:custClr name="Light Grey 75%">
      <a:srgbClr val="DDDCDA"/>
    </a:custClr>
    <a:custClr name="Light Grey 50%">
      <a:srgbClr val="E8E7E6"/>
    </a:custClr>
    <a:custClr name="Light Grey 25%">
      <a:srgbClr val="F4F3F3"/>
    </a:custClr>
    <a:custClr name="Dark Grey 75%">
      <a:srgbClr val="C0BFC0"/>
    </a:custClr>
    <a:custClr name="Dark Grey 50%">
      <a:srgbClr val="D5D4D5"/>
    </a:custClr>
    <a:custClr name="Dark Grey 25%">
      <a:srgbClr val="EAE9EA"/>
    </a:custClr>
  </a:custClrLst>
</a:theme>
</file>

<file path=ppt/theme/theme3.xml><?xml version="1.0" encoding="utf-8"?>
<a:theme xmlns:a="http://schemas.openxmlformats.org/drawingml/2006/main" name="Pega">
  <a:themeElements>
    <a:clrScheme name="Pega">
      <a:dk1>
        <a:srgbClr val="1F2555"/>
      </a:dk1>
      <a:lt1>
        <a:srgbClr val="FFFFFF"/>
      </a:lt1>
      <a:dk2>
        <a:srgbClr val="00A6A7"/>
      </a:dk2>
      <a:lt2>
        <a:srgbClr val="F4F3F3"/>
      </a:lt2>
      <a:accent1>
        <a:srgbClr val="1F2555"/>
      </a:accent1>
      <a:accent2>
        <a:srgbClr val="00A6A7"/>
      </a:accent2>
      <a:accent3>
        <a:srgbClr val="EC5A28"/>
      </a:accent3>
      <a:accent4>
        <a:srgbClr val="F9CB55"/>
      </a:accent4>
      <a:accent5>
        <a:srgbClr val="D2D0CE"/>
      </a:accent5>
      <a:accent6>
        <a:srgbClr val="ABA9AB"/>
      </a:accent6>
      <a:hlink>
        <a:srgbClr val="1F2555"/>
      </a:hlink>
      <a:folHlink>
        <a:srgbClr val="1F2555"/>
      </a:folHlink>
    </a:clrScheme>
    <a:fontScheme name="Pega">
      <a:majorFont>
        <a:latin typeface="Calibri"/>
        <a:ea typeface=""/>
        <a:cs typeface=""/>
      </a:majorFont>
      <a:minorFont>
        <a:latin typeface="Calibri"/>
        <a:ea typeface=""/>
        <a:cs typeface=""/>
      </a:minorFont>
    </a:fontScheme>
    <a:fmtScheme name="Pega">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defRPr sz="1200"/>
        </a:defPPr>
      </a:lstStyle>
      <a:style>
        <a:lnRef idx="0">
          <a:schemeClr val="dk1"/>
        </a:lnRef>
        <a:fillRef idx="1">
          <a:schemeClr val="dk1"/>
        </a:fillRef>
        <a:effectRef idx="0">
          <a:schemeClr val="dk1"/>
        </a:effectRef>
        <a:fontRef idx="minor">
          <a:schemeClr val="lt1"/>
        </a:fontRef>
      </a:style>
    </a:spDef>
    <a:lnDef>
      <a:spPr>
        <a:ln w="6350" cap="sq"/>
      </a:spPr>
      <a:bodyPr/>
      <a:lstStyle/>
      <a:style>
        <a:lnRef idx="1">
          <a:schemeClr val="dk1"/>
        </a:lnRef>
        <a:fillRef idx="0">
          <a:schemeClr val="dk1"/>
        </a:fillRef>
        <a:effectRef idx="0">
          <a:schemeClr val="dk1"/>
        </a:effectRef>
        <a:fontRef idx="minor">
          <a:schemeClr val="lt1"/>
        </a:fontRef>
      </a:style>
    </a:lnDef>
    <a:txDef>
      <a:spPr>
        <a:noFill/>
      </a:spPr>
      <a:bodyPr wrap="square" lIns="0" tIns="0" rIns="0" bIns="0" rtlCol="0">
        <a:noAutofit/>
      </a:bodyPr>
      <a:lstStyle>
        <a:defPPr marL="182880" indent="-182880">
          <a:lnSpc>
            <a:spcPct val="100000"/>
          </a:lnSpc>
          <a:spcBef>
            <a:spcPts val="900"/>
          </a:spcBef>
          <a:buClr>
            <a:srgbClr val="00A6A7"/>
          </a:buClr>
          <a:buFont typeface="Calibri" pitchFamily="34" charset="0"/>
          <a:buChar char="•"/>
          <a:defRPr sz="1200"/>
        </a:defPPr>
      </a:lstStyle>
    </a:txDef>
  </a:objectDefaults>
  <a:extraClrSchemeLst/>
  <a:custClrLst>
    <a:custClr name="Dark Blue 75%">
      <a:srgbClr val="575C80"/>
    </a:custClr>
    <a:custClr name="Dark Blue 50%">
      <a:srgbClr val="8F92AA"/>
    </a:custClr>
    <a:custClr name="Dark Blue 25%">
      <a:srgbClr val="C7C8D4"/>
    </a:custClr>
    <a:custClr name="Teal 75%">
      <a:srgbClr val="40BCBD"/>
    </a:custClr>
    <a:custClr name="Teal 50%">
      <a:srgbClr val="7FD2D3"/>
    </a:custClr>
    <a:custClr name="Teal 25%">
      <a:srgbClr val="BFE9E9"/>
    </a:custClr>
    <a:custClr name="Orange 75%">
      <a:srgbClr val="F1835E"/>
    </a:custClr>
    <a:custClr name="Orange 50%">
      <a:srgbClr val="F5AC93"/>
    </a:custClr>
    <a:custClr name="Orange 25%">
      <a:srgbClr val="FAD6C9"/>
    </a:custClr>
    <a:custClr name="Yellow 75%">
      <a:srgbClr val="FBD880"/>
    </a:custClr>
    <a:custClr name="Yellow 50%">
      <a:srgbClr val="FCE5AA"/>
    </a:custClr>
    <a:custClr name="Yellow 25%">
      <a:srgbClr val="FDF2D4"/>
    </a:custClr>
    <a:custClr name="Light Grey 75%">
      <a:srgbClr val="DDDCDA"/>
    </a:custClr>
    <a:custClr name="Light Grey 50%">
      <a:srgbClr val="E8E7E6"/>
    </a:custClr>
    <a:custClr name="Light Grey 25%">
      <a:srgbClr val="F4F3F3"/>
    </a:custClr>
    <a:custClr name="Dark Grey 75%">
      <a:srgbClr val="C0BFC0"/>
    </a:custClr>
    <a:custClr name="Dark Grey 50%">
      <a:srgbClr val="D5D4D5"/>
    </a:custClr>
    <a:custClr name="Dark Grey 25%">
      <a:srgbClr val="EAE9EA"/>
    </a:custClr>
  </a:custClrLst>
</a:theme>
</file>

<file path=docProps/app.xml><?xml version="1.0" encoding="utf-8"?>
<Properties xmlns="http://schemas.openxmlformats.org/officeDocument/2006/extended-properties" xmlns:vt="http://schemas.openxmlformats.org/officeDocument/2006/docPropsVTypes">
  <Template>Services Guide to Co Production 15th Jun</Template>
  <TotalTime>3789</TotalTime>
  <Words>2677</Words>
  <Application>Microsoft Office PowerPoint</Application>
  <PresentationFormat>On-screen Show (16:9)</PresentationFormat>
  <Paragraphs>445</Paragraphs>
  <Slides>38</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Open Sans</vt:lpstr>
      <vt:lpstr>Wingdings</vt:lpstr>
      <vt:lpstr>Pega</vt:lpstr>
      <vt:lpstr>Working With Remote Teams</vt:lpstr>
      <vt:lpstr>What is this module?</vt:lpstr>
      <vt:lpstr>Definitions</vt:lpstr>
      <vt:lpstr>Agenda</vt:lpstr>
      <vt:lpstr>Recommendations for all remote-team delivery</vt:lpstr>
      <vt:lpstr>Typical onshore delivery team</vt:lpstr>
      <vt:lpstr>Communication</vt:lpstr>
      <vt:lpstr>Logistics</vt:lpstr>
      <vt:lpstr>Evaluate status concretely</vt:lpstr>
      <vt:lpstr>Base delivery on Scrum</vt:lpstr>
      <vt:lpstr>Remote team member visits</vt:lpstr>
      <vt:lpstr>Onshore team member visits</vt:lpstr>
      <vt:lpstr>Team building</vt:lpstr>
      <vt:lpstr>Recommendations for nearshore teams</vt:lpstr>
      <vt:lpstr>Nearshore delivery team typically has</vt:lpstr>
      <vt:lpstr>Nearshore delivery: Recommended span of responsibility</vt:lpstr>
      <vt:lpstr>Nearshore delivery: team organization</vt:lpstr>
      <vt:lpstr>Pega Kraków</vt:lpstr>
      <vt:lpstr>Pega Kraków: logistics</vt:lpstr>
      <vt:lpstr>Nearshore North America: Pega recommends</vt:lpstr>
      <vt:lpstr>Recommendations for  third-party offshore teams</vt:lpstr>
      <vt:lpstr>Offshore partner’s delivery team typically has</vt:lpstr>
      <vt:lpstr>Offshore partners: Recommended span of responsibility</vt:lpstr>
      <vt:lpstr>Offshore partners: team management</vt:lpstr>
      <vt:lpstr>Recommendations for  Pega Consulting India (PCI)</vt:lpstr>
      <vt:lpstr>PCI: One Pega Team</vt:lpstr>
      <vt:lpstr>This is PCI</vt:lpstr>
      <vt:lpstr>PCI team typically includes</vt:lpstr>
      <vt:lpstr>Working with the PCI team</vt:lpstr>
      <vt:lpstr>PCI: team management</vt:lpstr>
      <vt:lpstr>PCI: work hours</vt:lpstr>
      <vt:lpstr>PCI meetings: time zone overlap</vt:lpstr>
      <vt:lpstr>Recommendations for  all offshore teams</vt:lpstr>
      <vt:lpstr>Offshore partners and PCI: logistics</vt:lpstr>
      <vt:lpstr>Offshore partners and PCI: meetings</vt:lpstr>
      <vt:lpstr>Questions and wrap-up</vt:lpstr>
      <vt:lpstr>Find more information on Pega Community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Services guide to Co-production</dc:title>
  <dc:subject/>
  <dc:creator>East, Paul</dc:creator>
  <cp:keywords/>
  <dc:description/>
  <cp:lastModifiedBy>Lee, Eddie</cp:lastModifiedBy>
  <cp:revision>318</cp:revision>
  <dcterms:created xsi:type="dcterms:W3CDTF">2018-06-12T10:34:31Z</dcterms:created>
  <dcterms:modified xsi:type="dcterms:W3CDTF">2020-10-05T20:42:19Z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418B010A-821E-4812-917E-CF47F7B66333</vt:lpwstr>
  </property>
  <property fmtid="{D5CDD505-2E9C-101B-9397-08002B2CF9AE}" pid="3" name="ArticulatePath">
    <vt:lpwstr>Pega Services_Working With Remote Teams_v1.0 (1)</vt:lpwstr>
  </property>
</Properties>
</file>